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F17"/>
    <a:srgbClr val="67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5"/>
    <p:restoredTop sz="96327"/>
  </p:normalViewPr>
  <p:slideViewPr>
    <p:cSldViewPr snapToGrid="0">
      <p:cViewPr varScale="1">
        <p:scale>
          <a:sx n="128" d="100"/>
          <a:sy n="128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K768RkxCFnDfnpmxeG_JZY9NhZAnZAL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4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지난시간에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?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7" y="9692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RAG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의 구성요소 중에 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embedding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과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chunk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 대해서 배웠다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이번에는 실습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!!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7" y="969292"/>
            <a:ext cx="9742833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PDF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업로드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Chunk -&gt; </a:t>
            </a: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임베딩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Chroma DB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질의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en-US" altLang="ko-KR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ChromaDB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에서 조회 후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답변생성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C00F9-F83F-EE78-9369-24F9C2F50B4C}"/>
              </a:ext>
            </a:extLst>
          </p:cNvPr>
          <p:cNvSpPr txBox="1"/>
          <p:nvPr/>
        </p:nvSpPr>
        <p:spPr>
          <a:xfrm>
            <a:off x="641074" y="2777844"/>
            <a:ext cx="10147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https://colab.research.google.com/drive/1QK768RkxCFnDfnpmxeG_JZY9NhZAnZAL?usp=sharing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01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7" y="969292"/>
            <a:ext cx="9742833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EmbeddingStore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clas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s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구현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get_text_chunks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, 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get_prompt_refer_doc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구현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82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챗봇 애플리케이션 만들기 (OpenAI API 활용) 4주차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610</cp:revision>
  <dcterms:created xsi:type="dcterms:W3CDTF">2024-03-15T17:16:37Z</dcterms:created>
  <dcterms:modified xsi:type="dcterms:W3CDTF">2024-04-09T00:40:24Z</dcterms:modified>
</cp:coreProperties>
</file>