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0" y="744575"/>
            <a:ext cx="8520599" cy="130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algn="l">
              <a:spcBef>
                <a:spcPts val="0"/>
              </a:spcBef>
              <a:buNone/>
            </a:pPr>
            <a:r>
              <a:rPr b="1" lang="fr"/>
              <a:t>PR 4108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238850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Prototypage d’application multiplatforme	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872250" y="2898975"/>
            <a:ext cx="192299" cy="55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3805800"/>
            <a:ext cx="9144000" cy="4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>
                <a:solidFill>
                  <a:schemeClr val="lt2"/>
                </a:solidFill>
              </a:rPr>
              <a:t>Naji ASTIER     Baptiste GELIN     Thomas ESENCE     Thomas VAVASSORI     Valentin BELIN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7270475" y="4621800"/>
            <a:ext cx="1819500" cy="4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22/10/2015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>
              <a:spcBef>
                <a:spcPts val="0"/>
              </a:spcBef>
              <a:buNone/>
            </a:pPr>
            <a:r>
              <a:rPr b="1" lang="fr" sz="3600"/>
              <a:t>Le Projet 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525000"/>
            <a:ext cx="8520599" cy="242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Réaliser une application qui met en place 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fr"/>
              <a:t>transfert d'information du terminal mobile (texte, son, image, etc...) vers une machine distante via un segment réseau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fr"/>
              <a:t>traitement distant de l'information transmise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fr"/>
              <a:t>transmission du résultat vers le terminal mobile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0" y="2341050"/>
            <a:ext cx="9144000" cy="46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2400">
                <a:solidFill>
                  <a:schemeClr val="lt2"/>
                </a:solidFill>
              </a:rPr>
              <a:t>⇒ Réalisation d’un jeu de type MMO (Massive Multiplayer Online)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337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Aperçu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625" y="86912"/>
            <a:ext cx="6626226" cy="4969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fr" sz="3600"/>
              <a:t>Les étapes du Projet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585925" y="1426700"/>
            <a:ext cx="3868800" cy="250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Communication Client/Serveur</a:t>
            </a:r>
            <a:r>
              <a:rPr lang="fr"/>
              <a:t> </a:t>
            </a:r>
          </a:p>
          <a:p>
            <a:pPr indent="-228600" lvl="0" marL="457200" rtl="0" algn="l">
              <a:spcBef>
                <a:spcPts val="0"/>
              </a:spcBef>
            </a:pPr>
            <a:r>
              <a:rPr lang="fr"/>
              <a:t>Mise en place locale d’une communication mono thread</a:t>
            </a:r>
          </a:p>
          <a:p>
            <a:pPr indent="-228600" lvl="0" marL="457200" rtl="0" algn="l">
              <a:spcBef>
                <a:spcPts val="0"/>
              </a:spcBef>
            </a:pPr>
            <a:r>
              <a:rPr lang="fr"/>
              <a:t>Mise en place locale d’une communication multi threads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Mise en place distante d’une communication multi threads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581625" y="1656450"/>
            <a:ext cx="4085100" cy="183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Interface graphique</a:t>
            </a:r>
          </a:p>
          <a:p>
            <a:pPr indent="-228600" lvl="0" marL="457200" rtl="0" algn="l">
              <a:spcBef>
                <a:spcPts val="0"/>
              </a:spcBef>
            </a:pPr>
            <a:r>
              <a:rPr lang="fr"/>
              <a:t>Chargement d’une map et d’un personnage</a:t>
            </a:r>
          </a:p>
          <a:p>
            <a:pPr indent="-228600" lvl="0" marL="457200" rtl="0" algn="l">
              <a:spcBef>
                <a:spcPts val="0"/>
              </a:spcBef>
            </a:pPr>
            <a:r>
              <a:rPr lang="fr"/>
              <a:t>Gestion des mouvements</a:t>
            </a:r>
          </a:p>
          <a:p>
            <a:pPr indent="-228600" lvl="0" marL="457200" rtl="0" algn="l">
              <a:spcBef>
                <a:spcPts val="0"/>
              </a:spcBef>
            </a:pPr>
            <a:r>
              <a:rPr lang="fr"/>
              <a:t>Gestion de plusieurs joueurs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11700" y="4193725"/>
            <a:ext cx="8520599" cy="80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 sz="1800">
                <a:solidFill>
                  <a:schemeClr val="lt2"/>
                </a:solidFill>
              </a:rPr>
              <a:t>Connexion de plusieurs joueurs au sein de l’architecture de communication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>
              <a:spcBef>
                <a:spcPts val="0"/>
              </a:spcBef>
              <a:buNone/>
            </a:pPr>
            <a:r>
              <a:rPr b="1" lang="fr" sz="3600"/>
              <a:t>L’organisation du Projet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35425" y="1424675"/>
            <a:ext cx="8196900" cy="270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Naji A. : 		Développement de l’interface graphique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Baptiste G. : 	Mise en place de la communication serveur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Thomas E. :	Mise en place de la communication client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Thomas V. :	Mise en place de la communication client/serveur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Valentin B. :	Mise en place de la communication client/serveur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3600"/>
              <a:t>Les problèmes rencontrés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88600" y="1426700"/>
            <a:ext cx="3879600" cy="352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fr" sz="1600">
                <a:solidFill>
                  <a:srgbClr val="FFFFFF"/>
                </a:solidFill>
              </a:rPr>
              <a:t>Communication Client/Serveur</a:t>
            </a:r>
            <a:r>
              <a:rPr lang="fr" sz="1600"/>
              <a:t> </a:t>
            </a: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 sz="1600"/>
              <a:t>Implémentation du microframework Flask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 sz="1600"/>
              <a:t>Interblocage des threads dans la configuration d’un thread pour tous les clients (passage à une architecture à un thread par client)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 sz="1600"/>
              <a:t>Fonctionement des sockets different selon l’OS où l’on travail, donc difficultés d’adaptation.</a:t>
            </a: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01100" y="1426700"/>
            <a:ext cx="3931200" cy="183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Interface graphique</a:t>
            </a:r>
          </a:p>
          <a:p>
            <a:pPr indent="-228600" lvl="0" marL="457200" rtl="0" algn="l">
              <a:spcBef>
                <a:spcPts val="0"/>
              </a:spcBef>
            </a:pPr>
            <a:r>
              <a:rPr lang="fr"/>
              <a:t>Utilisation d’une librairie complètement inconnue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Architecture du jeu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028" y="1277599"/>
            <a:ext cx="3661624" cy="348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047150" y="2173800"/>
            <a:ext cx="7049700" cy="795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Voies d’amélioration et Bilan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407950" y="2147100"/>
            <a:ext cx="4328100" cy="849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Démonstration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