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59" r:id="rId7"/>
    <p:sldId id="257" r:id="rId8"/>
    <p:sldId id="258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1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127" d="100"/>
          <a:sy n="127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Found Module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2000" dirty="0" smtClean="0"/>
              <a:t>Lost Item Types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Common types (Phone, Laptop, Jacket)</a:t>
            </a:r>
          </a:p>
          <a:p>
            <a:pPr lvl="1">
              <a:buFontTx/>
              <a:buChar char="-"/>
            </a:pPr>
            <a:r>
              <a:rPr lang="en-US" sz="2000" dirty="0" smtClean="0"/>
              <a:t> Uncommon (Food, Wife)</a:t>
            </a:r>
          </a:p>
          <a:p>
            <a:pPr lvl="2">
              <a:buFontTx/>
              <a:buChar char="-"/>
            </a:pPr>
            <a:r>
              <a:rPr lang="en-US" sz="2000" dirty="0" smtClean="0"/>
              <a:t> Option for new types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Approval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interface</a:t>
            </a:r>
          </a:p>
        </p:txBody>
      </p:sp>
    </p:spTree>
    <p:extLst>
      <p:ext uri="{BB962C8B-B14F-4D97-AF65-F5344CB8AC3E}">
        <p14:creationId xmlns:p14="http://schemas.microsoft.com/office/powerpoint/2010/main" val="149509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6" r="-3322" b="59"/>
          <a:stretch/>
        </p:blipFill>
        <p:spPr>
          <a:xfrm>
            <a:off x="290007" y="1433667"/>
            <a:ext cx="8066783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</a:t>
            </a:r>
            <a:r>
              <a:rPr lang="en-US" sz="2000" dirty="0" smtClean="0"/>
              <a:t>by the </a:t>
            </a:r>
            <a:r>
              <a:rPr lang="en-US" sz="2000" dirty="0" smtClean="0"/>
              <a:t>University</a:t>
            </a:r>
            <a:endParaRPr lang="en-US" sz="2000" dirty="0" smtClean="0"/>
          </a:p>
          <a:p>
            <a:r>
              <a:rPr lang="en-US" sz="2000" dirty="0" smtClean="0"/>
              <a:t>LDAP </a:t>
            </a:r>
            <a:r>
              <a:rPr lang="en-US" sz="2000" dirty="0" smtClean="0"/>
              <a:t>credential </a:t>
            </a:r>
            <a:r>
              <a:rPr lang="en-US" sz="2000" dirty="0" smtClean="0"/>
              <a:t>connections</a:t>
            </a:r>
            <a:endParaRPr lang="en-US" sz="2000" dirty="0"/>
          </a:p>
          <a:p>
            <a:r>
              <a:rPr lang="en-US" sz="2000" dirty="0" smtClean="0"/>
              <a:t>Cross </a:t>
            </a:r>
            <a:r>
              <a:rPr lang="en-US" sz="2000" dirty="0" smtClean="0"/>
              <a:t>referenced tables for item id and </a:t>
            </a:r>
            <a:r>
              <a:rPr lang="en-US" sz="2000" dirty="0" smtClean="0"/>
              <a:t>status’</a:t>
            </a:r>
          </a:p>
          <a:p>
            <a:r>
              <a:rPr lang="en-US" sz="2000" dirty="0" smtClean="0"/>
              <a:t>Item </a:t>
            </a:r>
            <a:r>
              <a:rPr lang="en-US" sz="2000" dirty="0" smtClean="0"/>
              <a:t>types became a challenge </a:t>
            </a:r>
            <a:endParaRPr lang="en-US" sz="2000" dirty="0" smtClean="0"/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239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Ahner</cp:lastModifiedBy>
  <cp:revision>15</cp:revision>
  <dcterms:created xsi:type="dcterms:W3CDTF">2014-11-25T01:48:37Z</dcterms:created>
  <dcterms:modified xsi:type="dcterms:W3CDTF">2014-12-01T15:23:07Z</dcterms:modified>
</cp:coreProperties>
</file>