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Opening" id="{891F661E-DE42-5B49-BA88-1D4106BE2C4B}">
          <p14:sldIdLst>
            <p14:sldId id="256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82" d="100"/>
          <a:sy n="82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</a:t>
            </a:r>
            <a:r>
              <a:rPr lang="en-US" sz="3600" b="1" dirty="0" smtClean="0"/>
              <a:t>Found Module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2000" b="1" dirty="0" smtClean="0"/>
          </a:p>
          <a:p>
            <a:r>
              <a:rPr lang="en-US" sz="2000" dirty="0" smtClean="0"/>
              <a:t>- Requested by the University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- LDAP </a:t>
            </a:r>
            <a:r>
              <a:rPr lang="en-US" sz="2000" dirty="0" smtClean="0"/>
              <a:t>credential </a:t>
            </a:r>
            <a:r>
              <a:rPr lang="en-US" sz="2000" dirty="0" smtClean="0"/>
              <a:t>connections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Secure field entry methods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Cross referenced tables for item id and status’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- Item types became a challenge 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/>
      <p:bldP spid="4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</a:t>
            </a:r>
            <a:r>
              <a:rPr lang="en-US" sz="3600" b="1" dirty="0" smtClean="0"/>
              <a:t>Found Module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2000" dirty="0" smtClean="0"/>
              <a:t>Lost Item </a:t>
            </a:r>
            <a:r>
              <a:rPr lang="en-US" sz="2000" dirty="0" smtClean="0"/>
              <a:t>T</a:t>
            </a:r>
            <a:r>
              <a:rPr lang="en-US" sz="2000" dirty="0" smtClean="0"/>
              <a:t>ypes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Common types (Phone, Laptop, Jacket)</a:t>
            </a:r>
          </a:p>
          <a:p>
            <a:pPr lvl="1">
              <a:buFontTx/>
              <a:buChar char="-"/>
            </a:pPr>
            <a:r>
              <a:rPr lang="en-US" sz="2000" dirty="0" smtClean="0"/>
              <a:t> Uncommon (Food, Wife)</a:t>
            </a:r>
          </a:p>
          <a:p>
            <a:pPr lvl="2">
              <a:buFontTx/>
              <a:buChar char="-"/>
            </a:pPr>
            <a:r>
              <a:rPr lang="en-US" sz="2000" dirty="0" smtClean="0"/>
              <a:t> Option for new types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Approval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166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CMP_SC 3380 Final project Group 18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Ben Rogers</cp:lastModifiedBy>
  <cp:revision>11</cp:revision>
  <dcterms:created xsi:type="dcterms:W3CDTF">2014-11-30T21:07:19Z</dcterms:created>
  <dcterms:modified xsi:type="dcterms:W3CDTF">2014-11-30T21:42:27Z</dcterms:modified>
</cp:coreProperties>
</file>