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891F661E-DE42-5B49-BA88-1D4106BE2C4B}">
          <p14:sldIdLst>
            <p14:sldId id="256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86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CMP_SC 3380 Final project Group 18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Darren Eidson</cp:lastModifiedBy>
  <cp:revision>9</cp:revision>
  <dcterms:created xsi:type="dcterms:W3CDTF">2014-11-25T01:48:37Z</dcterms:created>
  <dcterms:modified xsi:type="dcterms:W3CDTF">2014-11-25T06:30:34Z</dcterms:modified>
</cp:coreProperties>
</file>