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891F661E-DE42-5B49-BA88-1D4106BE2C4B}">
          <p14:sldIdLst>
            <p14:sldId id="256"/>
          </p14:sldIdLst>
        </p14:section>
        <p14:section name="Technologies" id="{2E34024E-3150-954F-AEC8-F72BA0715EB9}">
          <p14:sldIdLst>
            <p14:sldId id="260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  <p14:section name="Lost and found" id="{05A864FD-7053-2C4F-97A3-1D4F28268E54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98" autoAdjust="0"/>
  </p:normalViewPr>
  <p:slideViewPr>
    <p:cSldViewPr snapToGrid="0" snapToObjects="1">
      <p:cViewPr varScale="1">
        <p:scale>
          <a:sx n="91" d="100"/>
          <a:sy n="91" d="100"/>
        </p:scale>
        <p:origin x="-16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76509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7671"/>
            <a:ext cx="8229600" cy="4192286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Languages Used: </a:t>
            </a:r>
            <a:r>
              <a:rPr lang="en-US" dirty="0" smtClean="0"/>
              <a:t>PHP 5.5.6,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Twitter </a:t>
            </a:r>
            <a:r>
              <a:rPr lang="en-US" smtClean="0"/>
              <a:t>Bootstrap, SOAP</a:t>
            </a:r>
            <a:r>
              <a:rPr lang="en-US" dirty="0" smtClean="0"/>
              <a:t>/XML</a:t>
            </a:r>
          </a:p>
          <a:p>
            <a:r>
              <a:rPr lang="en-US" b="1" dirty="0" smtClean="0"/>
              <a:t>Databases: </a:t>
            </a:r>
            <a:r>
              <a:rPr lang="en-US" dirty="0" err="1" smtClean="0"/>
              <a:t>PostgreSQL</a:t>
            </a:r>
            <a:r>
              <a:rPr lang="en-US" dirty="0" smtClean="0"/>
              <a:t> and SQL Server</a:t>
            </a:r>
          </a:p>
          <a:p>
            <a:r>
              <a:rPr lang="en-US" b="1" dirty="0" smtClean="0"/>
              <a:t>Version Control: </a:t>
            </a:r>
            <a:r>
              <a:rPr lang="en-US" dirty="0" smtClean="0"/>
              <a:t>GIT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Framework: </a:t>
            </a:r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1.1 (MVC)</a:t>
            </a:r>
          </a:p>
          <a:p>
            <a:r>
              <a:rPr lang="en-US" b="1" dirty="0" smtClean="0"/>
              <a:t>Web Server: </a:t>
            </a:r>
            <a:r>
              <a:rPr lang="en-US" dirty="0" smtClean="0"/>
              <a:t>Apache</a:t>
            </a:r>
          </a:p>
          <a:p>
            <a:r>
              <a:rPr lang="en-US" b="1" dirty="0" smtClean="0"/>
              <a:t>Tools: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, pgAdmin3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8497277" cy="46910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Lost and Found Module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2000" b="1" dirty="0" smtClean="0"/>
          </a:p>
          <a:p>
            <a:r>
              <a:rPr lang="en-US" sz="2000" dirty="0" smtClean="0"/>
              <a:t>- Requested by the University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- LDAP </a:t>
            </a:r>
            <a:r>
              <a:rPr lang="en-US" sz="2000" smtClean="0"/>
              <a:t>credential connections</a:t>
            </a:r>
            <a:br>
              <a:rPr lang="en-US" sz="200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Cross referenced tables for item id and status’</a:t>
            </a:r>
          </a:p>
          <a:p>
            <a:endParaRPr lang="en-US" sz="2000" dirty="0" smtClean="0"/>
          </a:p>
          <a:p>
            <a:r>
              <a:rPr lang="en-US" sz="2000" dirty="0" smtClean="0"/>
              <a:t>- Item types became a challenge </a:t>
            </a:r>
          </a:p>
        </p:txBody>
      </p:sp>
    </p:spTree>
    <p:extLst>
      <p:ext uri="{BB962C8B-B14F-4D97-AF65-F5344CB8AC3E}">
        <p14:creationId xmlns:p14="http://schemas.microsoft.com/office/powerpoint/2010/main" val="20043289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8497277" cy="46910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Lost and Found Module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2000" dirty="0" smtClean="0"/>
              <a:t>Lost Item Types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Common types (Phone, Laptop, Jacket)</a:t>
            </a:r>
          </a:p>
          <a:p>
            <a:pPr lvl="1">
              <a:buFontTx/>
              <a:buChar char="-"/>
            </a:pPr>
            <a:r>
              <a:rPr lang="en-US" sz="2000" dirty="0" smtClean="0"/>
              <a:t> Uncommon (Food, Wife)</a:t>
            </a:r>
          </a:p>
          <a:p>
            <a:pPr lvl="2">
              <a:buFontTx/>
              <a:buChar char="-"/>
            </a:pPr>
            <a:r>
              <a:rPr lang="en-US" sz="2000" dirty="0" smtClean="0"/>
              <a:t> Option for new types</a:t>
            </a:r>
          </a:p>
          <a:p>
            <a:pPr lvl="2">
              <a:buFontTx/>
              <a:buChar char="-"/>
            </a:pPr>
            <a:r>
              <a:rPr lang="en-US" sz="2000" dirty="0" smtClean="0"/>
              <a:t> Admin Approval</a:t>
            </a:r>
          </a:p>
          <a:p>
            <a:pPr lvl="2">
              <a:buFontTx/>
              <a:buChar char="-"/>
            </a:pPr>
            <a:r>
              <a:rPr lang="en-US" sz="2000" dirty="0" smtClean="0"/>
              <a:t> Admin interface</a:t>
            </a:r>
          </a:p>
        </p:txBody>
      </p:sp>
    </p:spTree>
    <p:extLst>
      <p:ext uri="{BB962C8B-B14F-4D97-AF65-F5344CB8AC3E}">
        <p14:creationId xmlns:p14="http://schemas.microsoft.com/office/powerpoint/2010/main" val="328195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142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CMP_SC 3380 Final project Group 18</vt:lpstr>
      <vt:lpstr>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Darren Eidson</cp:lastModifiedBy>
  <cp:revision>12</cp:revision>
  <dcterms:created xsi:type="dcterms:W3CDTF">2014-11-25T01:48:37Z</dcterms:created>
  <dcterms:modified xsi:type="dcterms:W3CDTF">2014-12-01T15:21:52Z</dcterms:modified>
</cp:coreProperties>
</file>