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  <p:sldId id="263" r:id="rId6"/>
    <p:sldId id="259" r:id="rId7"/>
    <p:sldId id="257" r:id="rId8"/>
    <p:sldId id="258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&amp; Overview" id="{891F661E-DE42-5B49-BA88-1D4106BE2C4B}">
          <p14:sldIdLst>
            <p14:sldId id="256"/>
            <p14:sldId id="262"/>
          </p14:sldIdLst>
        </p14:section>
        <p14:section name="Technologies" id="{2E34024E-3150-954F-AEC8-F72BA0715EB9}">
          <p14:sldIdLst>
            <p14:sldId id="260"/>
          </p14:sldIdLst>
        </p14:section>
        <p14:section name="Datasets" id="{3CA54D6D-4E1E-D244-BD00-5AAC20E5B3FA}">
          <p14:sldIdLst>
            <p14:sldId id="261"/>
            <p14:sldId id="263"/>
          </p14:sldIdLst>
        </p14:section>
        <p14:section name="CSS/Menu" id="{B7D230E2-ED78-C74A-A978-20BA6CB7001B}">
          <p14:sldIdLst>
            <p14:sldId id="259"/>
          </p14:sldIdLst>
        </p14:section>
        <p14:section name="Policies" id="{10A2EDD5-E2B5-9B46-AD94-7899437CCE38}">
          <p14:sldIdLst>
            <p14:sldId id="257"/>
            <p14:sldId id="258"/>
          </p14:sldIdLst>
        </p14:section>
        <p14:section name="Lost &amp; Found" id="{7DC7A3DC-6434-934F-8600-70803678AD29}">
          <p14:sldIdLst>
            <p14:sldId id="264"/>
          </p14:sldIdLst>
        </p14:section>
        <p14:section name="Buildings &amp; Features" id="{E418B50C-EECF-FA42-B53F-7ADB00AC0B69}">
          <p14:sldIdLst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98" autoAdjust="0"/>
  </p:normalViewPr>
  <p:slideViewPr>
    <p:cSldViewPr snapToGrid="0" snapToObjects="1">
      <p:cViewPr varScale="1">
        <p:scale>
          <a:sx n="127" d="100"/>
          <a:sy n="127" d="100"/>
        </p:scale>
        <p:origin x="-11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950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661465"/>
            <a:ext cx="8229600" cy="346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pPr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CMP_SC 3380 Final project</a:t>
            </a:r>
            <a:br>
              <a:rPr lang="en-US" b="1" dirty="0" smtClean="0"/>
            </a:br>
            <a:r>
              <a:rPr lang="en-US" b="1" dirty="0" smtClean="0"/>
              <a:t>Group 18</a:t>
            </a:r>
            <a:endParaRPr lang="en-US" b="1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Reconstruction of the Student Unions website.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261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Buildings and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 2 Buildings, 7 floors, 12 restaurants, and 60 features.</a:t>
            </a:r>
          </a:p>
          <a:p>
            <a:r>
              <a:rPr lang="en-US" sz="2400" dirty="0" smtClean="0"/>
              <a:t>Pull data dynamically from </a:t>
            </a:r>
            <a:r>
              <a:rPr lang="en-US" sz="2400" dirty="0" err="1"/>
              <a:t>P</a:t>
            </a:r>
            <a:r>
              <a:rPr lang="en-US" sz="2400" dirty="0" err="1" smtClean="0"/>
              <a:t>ostgreSQL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 lvl="1"/>
            <a:r>
              <a:rPr lang="en-US" sz="2000" dirty="0" smtClean="0"/>
              <a:t>Display by building name, floor level</a:t>
            </a:r>
          </a:p>
          <a:p>
            <a:r>
              <a:rPr lang="en-US" sz="2400" dirty="0" smtClean="0"/>
              <a:t>Order Data</a:t>
            </a:r>
          </a:p>
          <a:p>
            <a:r>
              <a:rPr lang="en-US" sz="2400" dirty="0" smtClean="0"/>
              <a:t>SELECT statements and INNER JOINS 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26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5059"/>
            <a:ext cx="8229600" cy="91997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Restaurants and Attractions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83603"/>
            <a:ext cx="8229600" cy="36425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Load images and all restaurant data from the database</a:t>
            </a:r>
          </a:p>
          <a:p>
            <a:r>
              <a:rPr lang="en-US" sz="2400" dirty="0" smtClean="0"/>
              <a:t>Include links to view information or </a:t>
            </a:r>
            <a:r>
              <a:rPr lang="en-US" sz="2400" dirty="0" smtClean="0"/>
              <a:t>hours</a:t>
            </a:r>
            <a:endParaRPr lang="en-US" sz="2400" dirty="0" smtClean="0"/>
          </a:p>
          <a:p>
            <a:r>
              <a:rPr lang="en-US" sz="2400" dirty="0" smtClean="0"/>
              <a:t>Make an administrator be able to </a:t>
            </a:r>
            <a:r>
              <a:rPr lang="en-US" sz="2400" dirty="0" smtClean="0"/>
              <a:t>edit </a:t>
            </a:r>
            <a:endParaRPr lang="en-US" sz="2400" dirty="0" smtClean="0"/>
          </a:p>
          <a:p>
            <a:pPr lvl="1"/>
            <a:r>
              <a:rPr lang="en-US" sz="2000" dirty="0" smtClean="0"/>
              <a:t>Restaurant name/Description</a:t>
            </a:r>
          </a:p>
          <a:p>
            <a:pPr lvl="1"/>
            <a:r>
              <a:rPr lang="en-US" sz="2000" dirty="0" smtClean="0"/>
              <a:t>Photo Icon</a:t>
            </a:r>
          </a:p>
          <a:p>
            <a:pPr lvl="1"/>
            <a:r>
              <a:rPr lang="en-US" sz="2000" dirty="0" smtClean="0"/>
              <a:t>Link to menu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9232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Cascade Server</a:t>
            </a:r>
          </a:p>
          <a:p>
            <a:pPr lvl="1"/>
            <a:r>
              <a:rPr lang="en-US" dirty="0" smtClean="0"/>
              <a:t>No SSL Available</a:t>
            </a:r>
          </a:p>
          <a:p>
            <a:r>
              <a:rPr lang="en-US" dirty="0" smtClean="0"/>
              <a:t>Replacement CMS</a:t>
            </a:r>
          </a:p>
          <a:p>
            <a:r>
              <a:rPr lang="en-US" dirty="0" smtClean="0"/>
              <a:t>Unions Admin Portal</a:t>
            </a:r>
          </a:p>
          <a:p>
            <a:r>
              <a:rPr lang="en-US" dirty="0" smtClean="0"/>
              <a:t>Lost &amp; Found Module</a:t>
            </a:r>
          </a:p>
          <a:p>
            <a:r>
              <a:rPr lang="en-US" dirty="0" smtClean="0"/>
              <a:t>User Management</a:t>
            </a:r>
          </a:p>
        </p:txBody>
      </p:sp>
    </p:spTree>
    <p:extLst>
      <p:ext uri="{BB962C8B-B14F-4D97-AF65-F5344CB8AC3E}">
        <p14:creationId xmlns:p14="http://schemas.microsoft.com/office/powerpoint/2010/main" val="192767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5059"/>
            <a:ext cx="8229600" cy="765098"/>
          </a:xfrm>
        </p:spPr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97671"/>
            <a:ext cx="8229600" cy="4192286"/>
          </a:xfrm>
        </p:spPr>
        <p:txBody>
          <a:bodyPr>
            <a:normAutofit/>
          </a:bodyPr>
          <a:lstStyle/>
          <a:p>
            <a:r>
              <a:rPr lang="en-US" b="1" dirty="0" smtClean="0"/>
              <a:t>Languages Used: </a:t>
            </a:r>
            <a:r>
              <a:rPr lang="en-US" dirty="0" smtClean="0"/>
              <a:t>PHP 5.5.6, </a:t>
            </a:r>
            <a:r>
              <a:rPr lang="en-US" dirty="0" err="1" smtClean="0"/>
              <a:t>jQuery</a:t>
            </a:r>
            <a:r>
              <a:rPr lang="en-US" dirty="0" smtClean="0"/>
              <a:t>, </a:t>
            </a:r>
            <a:r>
              <a:rPr lang="en-US" dirty="0" err="1" smtClean="0"/>
              <a:t>jQuery</a:t>
            </a:r>
            <a:r>
              <a:rPr lang="en-US" dirty="0" smtClean="0"/>
              <a:t> UI, Twitter </a:t>
            </a:r>
            <a:r>
              <a:rPr lang="en-US" smtClean="0"/>
              <a:t>Bootstrap, SOAP</a:t>
            </a:r>
            <a:r>
              <a:rPr lang="en-US" dirty="0" smtClean="0"/>
              <a:t>/XML</a:t>
            </a:r>
          </a:p>
          <a:p>
            <a:r>
              <a:rPr lang="en-US" b="1" dirty="0" smtClean="0"/>
              <a:t>Databases: </a:t>
            </a:r>
            <a:r>
              <a:rPr lang="en-US" dirty="0" err="1" smtClean="0"/>
              <a:t>PostgreSQL</a:t>
            </a:r>
            <a:r>
              <a:rPr lang="en-US" dirty="0" smtClean="0"/>
              <a:t> and SQL Server</a:t>
            </a:r>
          </a:p>
          <a:p>
            <a:r>
              <a:rPr lang="en-US" b="1" dirty="0" smtClean="0"/>
              <a:t>Version Control: </a:t>
            </a:r>
            <a:r>
              <a:rPr lang="en-US" dirty="0" smtClean="0"/>
              <a:t>GIT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b="1" dirty="0" smtClean="0"/>
              <a:t>Framework: </a:t>
            </a:r>
            <a:r>
              <a:rPr lang="en-US" dirty="0" err="1" smtClean="0"/>
              <a:t>Yii</a:t>
            </a:r>
            <a:r>
              <a:rPr lang="en-US" dirty="0"/>
              <a:t> </a:t>
            </a:r>
            <a:r>
              <a:rPr lang="en-US" dirty="0" smtClean="0"/>
              <a:t>1.1 (MVC)</a:t>
            </a:r>
          </a:p>
          <a:p>
            <a:r>
              <a:rPr lang="en-US" b="1" dirty="0" smtClean="0"/>
              <a:t>Web Server: </a:t>
            </a:r>
            <a:r>
              <a:rPr lang="en-US" dirty="0" smtClean="0"/>
              <a:t>Apache</a:t>
            </a:r>
          </a:p>
          <a:p>
            <a:r>
              <a:rPr lang="en-US" b="1" dirty="0" smtClean="0"/>
              <a:t>Tools: </a:t>
            </a:r>
            <a:r>
              <a:rPr lang="en-US" dirty="0" err="1" smtClean="0"/>
              <a:t>PhpStorm</a:t>
            </a:r>
            <a:r>
              <a:rPr lang="en-US" dirty="0" smtClean="0"/>
              <a:t>, </a:t>
            </a:r>
            <a:r>
              <a:rPr lang="en-US" dirty="0" err="1" smtClean="0"/>
              <a:t>SourceTree</a:t>
            </a:r>
            <a:r>
              <a:rPr lang="en-US" dirty="0" smtClean="0"/>
              <a:t>, pgAdmin3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6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 Utilized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EMS API</a:t>
            </a:r>
          </a:p>
          <a:p>
            <a:pPr lvl="1"/>
            <a:r>
              <a:rPr lang="en-US" dirty="0" smtClean="0"/>
              <a:t>Event Management System for the Missouri Student Unions</a:t>
            </a:r>
          </a:p>
          <a:p>
            <a:pPr lvl="1"/>
            <a:r>
              <a:rPr lang="en-US" dirty="0" smtClean="0"/>
              <a:t>Event Spaces &amp; Meeting Times</a:t>
            </a:r>
          </a:p>
          <a:p>
            <a:r>
              <a:rPr lang="en-US" dirty="0" err="1" smtClean="0"/>
              <a:t>PostgresSQL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smtClean="0"/>
              <a:t>Lost &amp; Found</a:t>
            </a:r>
          </a:p>
          <a:p>
            <a:pPr lvl="1"/>
            <a:r>
              <a:rPr lang="en-US" dirty="0" smtClean="0"/>
              <a:t>Policies &amp; Procedures</a:t>
            </a:r>
          </a:p>
          <a:p>
            <a:pPr lvl="1"/>
            <a:r>
              <a:rPr lang="en-US" dirty="0" smtClean="0"/>
              <a:t>Event Space Features and Building Attractions</a:t>
            </a:r>
          </a:p>
        </p:txBody>
      </p:sp>
    </p:spTree>
    <p:extLst>
      <p:ext uri="{BB962C8B-B14F-4D97-AF65-F5344CB8AC3E}">
        <p14:creationId xmlns:p14="http://schemas.microsoft.com/office/powerpoint/2010/main" val="968368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rd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36" r="-3322" b="59"/>
          <a:stretch/>
        </p:blipFill>
        <p:spPr>
          <a:xfrm>
            <a:off x="290007" y="1433667"/>
            <a:ext cx="8066783" cy="5336827"/>
          </a:xfrm>
        </p:spPr>
      </p:pic>
    </p:spTree>
    <p:extLst>
      <p:ext uri="{BB962C8B-B14F-4D97-AF65-F5344CB8AC3E}">
        <p14:creationId xmlns:p14="http://schemas.microsoft.com/office/powerpoint/2010/main" val="4135642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595" y="1367762"/>
            <a:ext cx="363432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PHP5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JQuery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JQuery UI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Custom JQuery UI Theme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Custom Menu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“Scroll then Sticky”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Animations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Ability to hide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5400" y="3911825"/>
            <a:ext cx="4078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or show based on admin status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4" name="Picture 3" descr="Screen Shot 2014-11-24 at 11.21.0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7" t="19672" r="23281" b="72288"/>
          <a:stretch/>
        </p:blipFill>
        <p:spPr>
          <a:xfrm>
            <a:off x="274199" y="4414750"/>
            <a:ext cx="8600181" cy="718677"/>
          </a:xfrm>
          <a:prstGeom prst="rect">
            <a:avLst/>
          </a:prstGeom>
        </p:spPr>
      </p:pic>
      <p:pic>
        <p:nvPicPr>
          <p:cNvPr id="5" name="Picture 4" descr="Screen Shot 2014-11-24 at 11.21.27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7" t="19831" r="16603" b="67842"/>
          <a:stretch/>
        </p:blipFill>
        <p:spPr>
          <a:xfrm>
            <a:off x="268889" y="4414750"/>
            <a:ext cx="8605491" cy="100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97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S3380 Group 18 - ERD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4" t="6359" r="10587" b="61822"/>
          <a:stretch/>
        </p:blipFill>
        <p:spPr>
          <a:xfrm>
            <a:off x="1429276" y="1479395"/>
            <a:ext cx="630936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48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8264660" cy="4769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Adding/removing tag(s) from policies.</a:t>
            </a:r>
            <a:endParaRPr lang="en-US" sz="2000" dirty="0"/>
          </a:p>
        </p:txBody>
      </p:sp>
      <p:pic>
        <p:nvPicPr>
          <p:cNvPr id="5" name="Picture 4" descr="Screen Shot 2014-11-24 at 11.24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1912075"/>
            <a:ext cx="2425700" cy="1993900"/>
          </a:xfrm>
          <a:prstGeom prst="rect">
            <a:avLst/>
          </a:prstGeom>
        </p:spPr>
      </p:pic>
      <p:pic>
        <p:nvPicPr>
          <p:cNvPr id="6" name="Picture 5" descr="Screen Shot 2014-11-24 at 11.24.3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9" r="3800"/>
          <a:stretch/>
        </p:blipFill>
        <p:spPr>
          <a:xfrm>
            <a:off x="2882902" y="1912075"/>
            <a:ext cx="1051560" cy="1993900"/>
          </a:xfrm>
          <a:prstGeom prst="rect">
            <a:avLst/>
          </a:prstGeom>
        </p:spPr>
      </p:pic>
      <p:pic>
        <p:nvPicPr>
          <p:cNvPr id="7" name="Picture 6" descr="Screen Shot 2014-11-24 at 11.24.3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9" r="3800"/>
          <a:stretch/>
        </p:blipFill>
        <p:spPr>
          <a:xfrm>
            <a:off x="7305525" y="1912075"/>
            <a:ext cx="1051560" cy="1993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95558" y="3779049"/>
            <a:ext cx="1187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new_array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09291" y="377904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old_array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82902" y="2637827"/>
            <a:ext cx="2929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foreach</a:t>
            </a:r>
            <a:r>
              <a:rPr lang="en-US" dirty="0" smtClean="0">
                <a:solidFill>
                  <a:srgbClr val="000000"/>
                </a:solidFill>
              </a:rPr>
              <a:t> (item in </a:t>
            </a:r>
            <a:r>
              <a:rPr lang="en-US" dirty="0" err="1" smtClean="0">
                <a:solidFill>
                  <a:srgbClr val="000000"/>
                </a:solidFill>
              </a:rPr>
              <a:t>new_array</a:t>
            </a:r>
            <a:r>
              <a:rPr lang="en-US" dirty="0" smtClean="0">
                <a:solidFill>
                  <a:srgbClr val="000000"/>
                </a:solidFill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check if not in </a:t>
            </a:r>
            <a:r>
              <a:rPr lang="en-US" dirty="0" err="1" smtClean="0">
                <a:solidFill>
                  <a:srgbClr val="000000"/>
                </a:solidFill>
              </a:rPr>
              <a:t>old_array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62518" y="2637827"/>
            <a:ext cx="2824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foreach</a:t>
            </a:r>
            <a:r>
              <a:rPr lang="en-US" dirty="0" smtClean="0">
                <a:solidFill>
                  <a:srgbClr val="000000"/>
                </a:solidFill>
              </a:rPr>
              <a:t> (item in </a:t>
            </a:r>
            <a:r>
              <a:rPr lang="en-US" dirty="0" err="1" smtClean="0">
                <a:solidFill>
                  <a:srgbClr val="000000"/>
                </a:solidFill>
              </a:rPr>
              <a:t>old_array</a:t>
            </a:r>
            <a:r>
              <a:rPr lang="en-US" dirty="0" smtClean="0">
                <a:solidFill>
                  <a:srgbClr val="000000"/>
                </a:solidFill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check if not in </a:t>
            </a:r>
            <a:r>
              <a:rPr lang="en-US" dirty="0" err="1" smtClean="0">
                <a:solidFill>
                  <a:srgbClr val="000000"/>
                </a:solidFill>
              </a:rPr>
              <a:t>new_array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62518" y="3594383"/>
            <a:ext cx="291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item FROM tag </a:t>
            </a:r>
            <a:r>
              <a:rPr lang="en-US" b="1" dirty="0" smtClean="0">
                <a:solidFill>
                  <a:srgbClr val="FF0000"/>
                </a:solidFill>
              </a:rPr>
              <a:t>table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82902" y="3594383"/>
            <a:ext cx="2791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INSERT </a:t>
            </a:r>
            <a:r>
              <a:rPr lang="en-US" b="1" dirty="0">
                <a:solidFill>
                  <a:srgbClr val="008000"/>
                </a:solidFill>
              </a:rPr>
              <a:t>item </a:t>
            </a:r>
            <a:r>
              <a:rPr lang="en-US" b="1" dirty="0" smtClean="0">
                <a:solidFill>
                  <a:srgbClr val="008000"/>
                </a:solidFill>
              </a:rPr>
              <a:t>INTO </a:t>
            </a:r>
            <a:r>
              <a:rPr lang="en-US" b="1" dirty="0">
                <a:solidFill>
                  <a:srgbClr val="008000"/>
                </a:solidFill>
              </a:rPr>
              <a:t>tag </a:t>
            </a:r>
            <a:r>
              <a:rPr lang="en-US" b="1" dirty="0" smtClean="0">
                <a:solidFill>
                  <a:srgbClr val="008000"/>
                </a:solidFill>
              </a:rPr>
              <a:t>table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30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9" grpId="0"/>
      <p:bldP spid="10" grpId="0"/>
      <p:bldP spid="10" grpId="1"/>
      <p:bldP spid="11" grpId="0"/>
      <p:bldP spid="12" grpId="0"/>
      <p:bldP spid="13" grpId="0"/>
      <p:bldP spid="1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Lost and Found </a:t>
            </a:r>
            <a:r>
              <a:rPr lang="en-US" b="1" dirty="0" smtClean="0"/>
              <a:t>Module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Requested by the University</a:t>
            </a:r>
          </a:p>
          <a:p>
            <a:r>
              <a:rPr lang="en-US" sz="2000" dirty="0" smtClean="0"/>
              <a:t>LDAP credential connections</a:t>
            </a:r>
            <a:endParaRPr lang="en-US" sz="2000" dirty="0"/>
          </a:p>
          <a:p>
            <a:r>
              <a:rPr lang="en-US" sz="2000" dirty="0" smtClean="0"/>
              <a:t>Cross referenced tables for item id and status’</a:t>
            </a:r>
          </a:p>
          <a:p>
            <a:r>
              <a:rPr lang="en-US" sz="2000" dirty="0" smtClean="0"/>
              <a:t>Item types became a challenge </a:t>
            </a:r>
          </a:p>
          <a:p>
            <a:r>
              <a:rPr lang="en-US" sz="2000" dirty="0"/>
              <a:t>Lost Item Types </a:t>
            </a:r>
            <a:endParaRPr lang="en-US" sz="2000" dirty="0" smtClean="0"/>
          </a:p>
          <a:p>
            <a:pPr lvl="1"/>
            <a:r>
              <a:rPr lang="en-US" sz="1600" dirty="0" smtClean="0"/>
              <a:t> </a:t>
            </a:r>
            <a:r>
              <a:rPr lang="en-US" sz="2000" dirty="0"/>
              <a:t>Common types (Phone, Laptop, Jacket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Uncommon (Food, Wife</a:t>
            </a:r>
            <a:r>
              <a:rPr lang="en-US" sz="2000" dirty="0" smtClean="0"/>
              <a:t>)</a:t>
            </a:r>
          </a:p>
          <a:p>
            <a:pPr lvl="2"/>
            <a:r>
              <a:rPr lang="en-US" sz="2000" dirty="0" smtClean="0"/>
              <a:t>Option </a:t>
            </a:r>
            <a:r>
              <a:rPr lang="en-US" sz="2000" dirty="0"/>
              <a:t>for new </a:t>
            </a:r>
            <a:r>
              <a:rPr lang="en-US" sz="2000" dirty="0" smtClean="0"/>
              <a:t>types</a:t>
            </a:r>
          </a:p>
          <a:p>
            <a:pPr lvl="2"/>
            <a:r>
              <a:rPr lang="en-US" sz="2000" dirty="0" smtClean="0"/>
              <a:t>Admin Approval</a:t>
            </a:r>
          </a:p>
          <a:p>
            <a:pPr lvl="2"/>
            <a:r>
              <a:rPr lang="en-US" sz="2000" dirty="0" smtClean="0"/>
              <a:t>Admin </a:t>
            </a:r>
            <a:r>
              <a:rPr lang="en-US" sz="2000" dirty="0"/>
              <a:t>interface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6247721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uild="p"/>
    </p:bld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Words>306</Words>
  <Application>Microsoft Macintosh PowerPoint</Application>
  <PresentationFormat>On-screen Show (4:3)</PresentationFormat>
  <Paragraphs>68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 Black </vt:lpstr>
      <vt:lpstr>CMP_SC 3380 Final project Group 18</vt:lpstr>
      <vt:lpstr>Overview</vt:lpstr>
      <vt:lpstr>Technologies</vt:lpstr>
      <vt:lpstr>Datasets Utilized</vt:lpstr>
      <vt:lpstr>PowerPoint Presentation</vt:lpstr>
      <vt:lpstr>PowerPoint Presentation</vt:lpstr>
      <vt:lpstr>PowerPoint Presentation</vt:lpstr>
      <vt:lpstr>PowerPoint Presentation</vt:lpstr>
      <vt:lpstr>Lost and Found Module</vt:lpstr>
      <vt:lpstr>Buildings and Features</vt:lpstr>
      <vt:lpstr>Restaurants and Attractions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 Eidson</dc:creator>
  <cp:lastModifiedBy>Allen Ahner</cp:lastModifiedBy>
  <cp:revision>22</cp:revision>
  <dcterms:created xsi:type="dcterms:W3CDTF">2014-11-25T01:48:37Z</dcterms:created>
  <dcterms:modified xsi:type="dcterms:W3CDTF">2014-12-01T15:53:28Z</dcterms:modified>
</cp:coreProperties>
</file>