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<p14:section name="Opening" id="{891F661E-DE42-5B49-BA88-1D4106BE2C4B}">
          <p14:sldIdLst>
            <p14:sldId id="256"/>
          </p14:sldIdLst>
        </p14:section>
        <p14:section name="CSS/Menu" id="{B7D230E2-ED78-C74A-A978-20BA6CB7001B}">
          <p14:sldIdLst>
            <p14:sldId id="259"/>
          </p14:sldIdLst>
        </p14:section>
        <p14:section name="Policies" id="{10A2EDD5-E2B5-9B46-AD94-7899437CCE38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91" autoAdjust="0"/>
    <p:restoredTop sz="94698" autoAdjust="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1465"/>
            <a:ext cx="8229600" cy="346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CMP_SC 3380 Final project</a:t>
            </a:r>
            <a:br>
              <a:rPr lang="en-US" b="1" dirty="0" smtClean="0"/>
            </a:br>
            <a:r>
              <a:rPr lang="en-US" b="1" dirty="0" smtClean="0"/>
              <a:t>Group 18</a:t>
            </a:r>
            <a:endParaRPr lang="en-US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Reconstruction of the Student Unions website.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82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95" y="1367762"/>
            <a:ext cx="36343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PHP5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 UI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JQuery UI Theme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Menu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“Scroll then Sticky”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Ability to hide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5400" y="3911825"/>
            <a:ext cx="407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or show based on admin status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4-11-24 at 11.21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8107" t="19672" r="23281" b="72288"/>
          <a:stretch/>
        </p:blipFill>
        <p:spPr>
          <a:xfrm>
            <a:off x="274199" y="4414750"/>
            <a:ext cx="8600181" cy="718677"/>
          </a:xfrm>
          <a:prstGeom prst="rect">
            <a:avLst/>
          </a:prstGeom>
        </p:spPr>
      </p:pic>
      <p:pic>
        <p:nvPicPr>
          <p:cNvPr id="5" name="Picture 4" descr="Screen Shot 2014-11-24 at 11.21.2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9347" t="19831" r="16603" b="67842"/>
          <a:stretch/>
        </p:blipFill>
        <p:spPr>
          <a:xfrm>
            <a:off x="268889" y="4414750"/>
            <a:ext cx="8605491" cy="10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510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S3380 Group 18 - ERD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8234" t="6359" r="10587" b="61822"/>
          <a:stretch/>
        </p:blipFill>
        <p:spPr>
          <a:xfrm>
            <a:off x="1429276" y="1479395"/>
            <a:ext cx="63093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00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8264660" cy="4769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Adding/removing tag(s) from policies.</a:t>
            </a:r>
            <a:endParaRPr lang="en-US" sz="2000" dirty="0"/>
          </a:p>
        </p:txBody>
      </p:sp>
      <p:pic>
        <p:nvPicPr>
          <p:cNvPr id="5" name="Picture 4" descr="Screen Shot 2014-11-24 at 11.2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57202" y="1912075"/>
            <a:ext cx="2425700" cy="1993900"/>
          </a:xfrm>
          <a:prstGeom prst="rect">
            <a:avLst/>
          </a:prstGeom>
        </p:spPr>
      </p:pic>
      <p:pic>
        <p:nvPicPr>
          <p:cNvPr id="6" name="Picture 5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52849" r="3800"/>
          <a:stretch/>
        </p:blipFill>
        <p:spPr>
          <a:xfrm>
            <a:off x="2882902" y="1912075"/>
            <a:ext cx="1051560" cy="1993900"/>
          </a:xfrm>
          <a:prstGeom prst="rect">
            <a:avLst/>
          </a:prstGeom>
        </p:spPr>
      </p:pic>
      <p:pic>
        <p:nvPicPr>
          <p:cNvPr id="7" name="Picture 6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52849" r="3800"/>
          <a:stretch/>
        </p:blipFill>
        <p:spPr>
          <a:xfrm>
            <a:off x="7305525" y="1912075"/>
            <a:ext cx="1051560" cy="199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5558" y="3779049"/>
            <a:ext cx="118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new_array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9291" y="37790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old_array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902" y="2637827"/>
            <a:ext cx="2929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2518" y="2637827"/>
            <a:ext cx="2824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2518" y="3594383"/>
            <a:ext cx="291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item FROM tag </a:t>
            </a:r>
            <a:r>
              <a:rPr lang="en-US" b="1" dirty="0" smtClean="0">
                <a:solidFill>
                  <a:srgbClr val="FF0000"/>
                </a:solidFill>
              </a:rPr>
              <a:t>table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2902" y="3594383"/>
            <a:ext cx="27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INSERT </a:t>
            </a:r>
            <a:r>
              <a:rPr lang="en-US" b="1" dirty="0">
                <a:solidFill>
                  <a:srgbClr val="008000"/>
                </a:solidFill>
              </a:rPr>
              <a:t>item </a:t>
            </a:r>
            <a:r>
              <a:rPr lang="en-US" b="1" dirty="0" smtClean="0">
                <a:solidFill>
                  <a:srgbClr val="008000"/>
                </a:solidFill>
              </a:rPr>
              <a:t>INTO </a:t>
            </a:r>
            <a:r>
              <a:rPr lang="en-US" b="1" dirty="0">
                <a:solidFill>
                  <a:srgbClr val="008000"/>
                </a:solidFill>
              </a:rPr>
              <a:t>tag </a:t>
            </a:r>
            <a:r>
              <a:rPr lang="en-US" b="1" dirty="0" smtClean="0">
                <a:solidFill>
                  <a:srgbClr val="008000"/>
                </a:solidFill>
              </a:rPr>
              <a:t>table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2830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0" grpId="0"/>
      <p:bldP spid="10" grpId="1"/>
      <p:bldP spid="11" grpId="0"/>
      <p:bldP spid="12" grpId="0"/>
      <p:bldP spid="13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8497277" cy="4691063"/>
          </a:xfrm>
        </p:spPr>
        <p:txBody>
          <a:bodyPr/>
          <a:lstStyle/>
          <a:p>
            <a:r>
              <a:rPr lang="en-US" dirty="0" smtClean="0"/>
              <a:t>Lost and Found (</a:t>
            </a:r>
            <a:r>
              <a:rPr lang="en-US" smtClean="0"/>
              <a:t>starting out):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LDAP credential connections for </a:t>
            </a:r>
            <a:r>
              <a:rPr lang="en-US" dirty="0" err="1" smtClean="0"/>
              <a:t>Mizzou</a:t>
            </a:r>
            <a:r>
              <a:rPr lang="en-US" dirty="0" smtClean="0"/>
              <a:t> students and administrators</a:t>
            </a:r>
          </a:p>
          <a:p>
            <a:endParaRPr lang="en-US" dirty="0" smtClean="0"/>
          </a:p>
          <a:p>
            <a:r>
              <a:rPr lang="en-US" dirty="0" smtClean="0"/>
              <a:t>Admin approval for item types (Picture???)</a:t>
            </a:r>
          </a:p>
          <a:p>
            <a:endParaRPr lang="en-US" dirty="0" smtClean="0"/>
          </a:p>
          <a:p>
            <a:r>
              <a:rPr lang="en-US" dirty="0" smtClean="0"/>
              <a:t>Secure entry of information by users to keep from injection attacks and issues</a:t>
            </a:r>
          </a:p>
          <a:p>
            <a:endParaRPr lang="en-US" dirty="0" smtClean="0"/>
          </a:p>
          <a:p>
            <a:r>
              <a:rPr lang="en-US" dirty="0" smtClean="0"/>
              <a:t>Tables are cross referenced, to keep all information most updated and current</a:t>
            </a:r>
          </a:p>
          <a:p>
            <a:endParaRPr lang="en-US" dirty="0" smtClean="0"/>
          </a:p>
          <a:p>
            <a:r>
              <a:rPr lang="en-US" dirty="0" smtClean="0"/>
              <a:t>Sessions are passed to allow other parts of the website to access the same LDAP connection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158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CMP_SC 3380 Final project Group 18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Eidson</dc:creator>
  <cp:lastModifiedBy>Ben Rogers</cp:lastModifiedBy>
  <cp:revision>10</cp:revision>
  <dcterms:created xsi:type="dcterms:W3CDTF">2014-11-29T15:49:04Z</dcterms:created>
  <dcterms:modified xsi:type="dcterms:W3CDTF">2014-11-29T16:06:17Z</dcterms:modified>
</cp:coreProperties>
</file>