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<p14:section name="Opening" id="{891F661E-DE42-5B49-BA88-1D4106BE2C4B}">
          <p14:sldIdLst>
            <p14:sldId id="256"/>
          </p14:sldIdLst>
        </p14:section>
        <p14:section name="CSS/Menu" id="{B7D230E2-ED78-C74A-A978-20BA6CB7001B}">
          <p14:sldIdLst>
            <p14:sldId id="259"/>
          </p14:sldIdLst>
        </p14:section>
        <p14:section name="Policies" id="{10A2EDD5-E2B5-9B46-AD94-7899437CCE38}">
          <p14:sldIdLst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591" autoAdjust="0"/>
    <p:restoredTop sz="94698" autoAdjust="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12/1/14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12/1/14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12/1/14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950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661465"/>
            <a:ext cx="8229600" cy="346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pPr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CMP_SC 3380 Final project</a:t>
            </a:r>
            <a:br>
              <a:rPr lang="en-US" b="1" dirty="0" smtClean="0"/>
            </a:br>
            <a:r>
              <a:rPr lang="en-US" b="1" dirty="0" smtClean="0"/>
              <a:t>Group 18</a:t>
            </a:r>
            <a:endParaRPr lang="en-US" b="1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Reconstruction of the Student Unions website.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2826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595" y="1367762"/>
            <a:ext cx="363432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PHP5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JQuery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JQuery UI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Custom JQuery UI Theme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Custom Menu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“Scroll then Sticky”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Animations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Ability to hide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5400" y="3911825"/>
            <a:ext cx="4078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or show based on admin status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4" name="Picture 3" descr="Screen Shot 2014-11-24 at 11.21.0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l="18107" t="19672" r="23281" b="72288"/>
          <a:stretch/>
        </p:blipFill>
        <p:spPr>
          <a:xfrm>
            <a:off x="274199" y="4414750"/>
            <a:ext cx="8600181" cy="718677"/>
          </a:xfrm>
          <a:prstGeom prst="rect">
            <a:avLst/>
          </a:prstGeom>
        </p:spPr>
      </p:pic>
      <p:pic>
        <p:nvPicPr>
          <p:cNvPr id="5" name="Picture 4" descr="Screen Shot 2014-11-24 at 11.21.27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l="19347" t="19831" r="16603" b="67842"/>
          <a:stretch/>
        </p:blipFill>
        <p:spPr>
          <a:xfrm>
            <a:off x="268889" y="4414750"/>
            <a:ext cx="8605491" cy="1008952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5109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S3380 Group 18 - ERD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l="8234" t="6359" r="10587" b="61822"/>
          <a:stretch/>
        </p:blipFill>
        <p:spPr>
          <a:xfrm>
            <a:off x="1429276" y="1479395"/>
            <a:ext cx="6309360" cy="32004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2004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8264660" cy="4769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Adding/removing tag(s) from policies.</a:t>
            </a:r>
            <a:endParaRPr lang="en-US" sz="2000" dirty="0"/>
          </a:p>
        </p:txBody>
      </p:sp>
      <p:pic>
        <p:nvPicPr>
          <p:cNvPr id="5" name="Picture 4" descr="Screen Shot 2014-11-24 at 11.24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57202" y="1912075"/>
            <a:ext cx="2425700" cy="1993900"/>
          </a:xfrm>
          <a:prstGeom prst="rect">
            <a:avLst/>
          </a:prstGeom>
        </p:spPr>
      </p:pic>
      <p:pic>
        <p:nvPicPr>
          <p:cNvPr id="6" name="Picture 5" descr="Screen Shot 2014-11-24 at 11.24.3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l="52849" r="3800"/>
          <a:stretch/>
        </p:blipFill>
        <p:spPr>
          <a:xfrm>
            <a:off x="2882902" y="1912075"/>
            <a:ext cx="1051560" cy="1993900"/>
          </a:xfrm>
          <a:prstGeom prst="rect">
            <a:avLst/>
          </a:prstGeom>
        </p:spPr>
      </p:pic>
      <p:pic>
        <p:nvPicPr>
          <p:cNvPr id="7" name="Picture 6" descr="Screen Shot 2014-11-24 at 11.24.3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l="52849" r="3800"/>
          <a:stretch/>
        </p:blipFill>
        <p:spPr>
          <a:xfrm>
            <a:off x="7305525" y="1912075"/>
            <a:ext cx="1051560" cy="1993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95558" y="3779049"/>
            <a:ext cx="118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new_array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09291" y="377904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old_array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82902" y="2637827"/>
            <a:ext cx="2929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foreach</a:t>
            </a:r>
            <a:r>
              <a:rPr lang="en-US" dirty="0" smtClean="0">
                <a:solidFill>
                  <a:srgbClr val="000000"/>
                </a:solidFill>
              </a:rPr>
              <a:t> (item in </a:t>
            </a:r>
            <a:r>
              <a:rPr lang="en-US" dirty="0" err="1" smtClean="0">
                <a:solidFill>
                  <a:srgbClr val="000000"/>
                </a:solidFill>
              </a:rPr>
              <a:t>new_array</a:t>
            </a:r>
            <a:r>
              <a:rPr lang="en-US" dirty="0" smtClean="0">
                <a:solidFill>
                  <a:srgbClr val="000000"/>
                </a:solidFill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check if not in </a:t>
            </a:r>
            <a:r>
              <a:rPr lang="en-US" dirty="0" err="1" smtClean="0">
                <a:solidFill>
                  <a:srgbClr val="000000"/>
                </a:solidFill>
              </a:rPr>
              <a:t>old_array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62518" y="2637827"/>
            <a:ext cx="2824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foreach</a:t>
            </a:r>
            <a:r>
              <a:rPr lang="en-US" dirty="0" smtClean="0">
                <a:solidFill>
                  <a:srgbClr val="000000"/>
                </a:solidFill>
              </a:rPr>
              <a:t> (item in </a:t>
            </a:r>
            <a:r>
              <a:rPr lang="en-US" dirty="0" err="1" smtClean="0">
                <a:solidFill>
                  <a:srgbClr val="000000"/>
                </a:solidFill>
              </a:rPr>
              <a:t>old_array</a:t>
            </a:r>
            <a:r>
              <a:rPr lang="en-US" dirty="0" smtClean="0">
                <a:solidFill>
                  <a:srgbClr val="000000"/>
                </a:solidFill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check if not in </a:t>
            </a:r>
            <a:r>
              <a:rPr lang="en-US" dirty="0" err="1" smtClean="0">
                <a:solidFill>
                  <a:srgbClr val="000000"/>
                </a:solidFill>
              </a:rPr>
              <a:t>new_array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62518" y="3594383"/>
            <a:ext cx="291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item FROM tag </a:t>
            </a:r>
            <a:r>
              <a:rPr lang="en-US" b="1" dirty="0" smtClean="0">
                <a:solidFill>
                  <a:srgbClr val="FF0000"/>
                </a:solidFill>
              </a:rPr>
              <a:t>table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82902" y="3594383"/>
            <a:ext cx="2791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INSERT </a:t>
            </a:r>
            <a:r>
              <a:rPr lang="en-US" b="1" dirty="0">
                <a:solidFill>
                  <a:srgbClr val="008000"/>
                </a:solidFill>
              </a:rPr>
              <a:t>item </a:t>
            </a:r>
            <a:r>
              <a:rPr lang="en-US" b="1" dirty="0" smtClean="0">
                <a:solidFill>
                  <a:srgbClr val="008000"/>
                </a:solidFill>
              </a:rPr>
              <a:t>INTO </a:t>
            </a:r>
            <a:r>
              <a:rPr lang="en-US" b="1" dirty="0">
                <a:solidFill>
                  <a:srgbClr val="008000"/>
                </a:solidFill>
              </a:rPr>
              <a:t>tag </a:t>
            </a:r>
            <a:r>
              <a:rPr lang="en-US" b="1" dirty="0" smtClean="0">
                <a:solidFill>
                  <a:srgbClr val="008000"/>
                </a:solidFill>
              </a:rPr>
              <a:t>table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2830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9" grpId="0"/>
      <p:bldP spid="10" grpId="0"/>
      <p:bldP spid="10" grpId="1"/>
      <p:bldP spid="11" grpId="0"/>
      <p:bldP spid="12" grpId="0"/>
      <p:bldP spid="13" grpId="0"/>
      <p:bldP spid="1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8497277" cy="469106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Lost and Found Module</a:t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2000" b="1" dirty="0" smtClean="0"/>
          </a:p>
          <a:p>
            <a:r>
              <a:rPr lang="en-US" sz="2000" dirty="0" smtClean="0"/>
              <a:t>- Requested by the University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- LDAP </a:t>
            </a:r>
            <a:r>
              <a:rPr lang="en-US" sz="2000" smtClean="0"/>
              <a:t>credential </a:t>
            </a:r>
            <a:r>
              <a:rPr lang="en-US" sz="2000" smtClean="0"/>
              <a:t>connections</a:t>
            </a:r>
            <a:br>
              <a:rPr lang="en-US" sz="200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- Cross referenced tables for item id and status’</a:t>
            </a:r>
          </a:p>
          <a:p>
            <a:endParaRPr lang="en-US" sz="2000" dirty="0" smtClean="0"/>
          </a:p>
          <a:p>
            <a:r>
              <a:rPr lang="en-US" sz="2000" dirty="0" smtClean="0"/>
              <a:t>- Item types became a challenge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uiExpand="1" build="p"/>
      <p:bldP spid="4" grpId="2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8497277" cy="469106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Lost and Found Module</a:t>
            </a:r>
            <a:br>
              <a:rPr lang="en-US" sz="3600" b="1" dirty="0" smtClean="0"/>
            </a:br>
            <a:endParaRPr lang="en-US" sz="3600" b="1" dirty="0" smtClean="0"/>
          </a:p>
          <a:p>
            <a:r>
              <a:rPr lang="en-US" sz="2000" dirty="0" smtClean="0"/>
              <a:t>Lost Item Types </a:t>
            </a:r>
          </a:p>
          <a:p>
            <a:pPr lvl="1">
              <a:buFontTx/>
              <a:buChar char="-"/>
            </a:pPr>
            <a:r>
              <a:rPr lang="en-US" sz="2000" dirty="0" smtClean="0"/>
              <a:t> Common types (Phone, Laptop, Jacket)</a:t>
            </a:r>
          </a:p>
          <a:p>
            <a:pPr lvl="1">
              <a:buFontTx/>
              <a:buChar char="-"/>
            </a:pPr>
            <a:r>
              <a:rPr lang="en-US" sz="2000" dirty="0" smtClean="0"/>
              <a:t> Uncommon (Food, Wife)</a:t>
            </a:r>
          </a:p>
          <a:p>
            <a:pPr lvl="2">
              <a:buFontTx/>
              <a:buChar char="-"/>
            </a:pPr>
            <a:r>
              <a:rPr lang="en-US" sz="2000" dirty="0" smtClean="0"/>
              <a:t> Option for new types</a:t>
            </a:r>
          </a:p>
          <a:p>
            <a:pPr lvl="2">
              <a:buFontTx/>
              <a:buChar char="-"/>
            </a:pPr>
            <a:r>
              <a:rPr lang="en-US" sz="2000" dirty="0" smtClean="0"/>
              <a:t> Admin Approval</a:t>
            </a:r>
          </a:p>
          <a:p>
            <a:pPr lvl="2">
              <a:buFontTx/>
              <a:buChar char="-"/>
            </a:pPr>
            <a:r>
              <a:rPr lang="en-US" sz="2000" dirty="0" smtClean="0"/>
              <a:t> Admin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Words>159</Words>
  <Application>Microsoft Macintosh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 Black </vt:lpstr>
      <vt:lpstr>CMP_SC 3380 Final project Group 18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 Eidson</dc:creator>
  <cp:lastModifiedBy>Ben Rogers</cp:lastModifiedBy>
  <cp:revision>12</cp:revision>
  <dcterms:created xsi:type="dcterms:W3CDTF">2014-12-01T15:15:02Z</dcterms:created>
  <dcterms:modified xsi:type="dcterms:W3CDTF">2014-12-01T15:15:16Z</dcterms:modified>
</cp:coreProperties>
</file>