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59" r:id="rId7"/>
    <p:sldId id="257" r:id="rId8"/>
    <p:sldId id="25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&amp; Overview" id="{891F661E-DE42-5B49-BA88-1D4106BE2C4B}">
          <p14:sldIdLst>
            <p14:sldId id="256"/>
            <p14:sldId id="262"/>
          </p14:sldIdLst>
        </p14:section>
        <p14:section name="Technologies" id="{2E34024E-3150-954F-AEC8-F72BA0715EB9}">
          <p14:sldIdLst>
            <p14:sldId id="260"/>
          </p14:sldIdLst>
        </p14:section>
        <p14:section name="Datasets" id="{3CA54D6D-4E1E-D244-BD00-5AAC20E5B3FA}">
          <p14:sldIdLst>
            <p14:sldId id="261"/>
            <p14:sldId id="263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Lost &amp; Found" id="{7DC7A3DC-6434-934F-8600-70803678AD29}">
          <p14:sldIdLst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8" autoAdjust="0"/>
  </p:normalViewPr>
  <p:slideViewPr>
    <p:cSldViewPr snapToGrid="0" snapToObjects="1">
      <p:cViewPr varScale="1">
        <p:scale>
          <a:sx n="113" d="100"/>
          <a:sy n="113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 2 Buildings, 7 floors, 12 restaurants, and 60 features.</a:t>
            </a:r>
          </a:p>
          <a:p>
            <a:r>
              <a:rPr lang="en-US" sz="2400" dirty="0" smtClean="0"/>
              <a:t>Pull data dynamically from 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Display by building name, floor level</a:t>
            </a:r>
          </a:p>
          <a:p>
            <a:r>
              <a:rPr lang="en-US" sz="2400" dirty="0" smtClean="0"/>
              <a:t>Order Data</a:t>
            </a:r>
          </a:p>
          <a:p>
            <a:r>
              <a:rPr lang="en-US" sz="2400" dirty="0" smtClean="0"/>
              <a:t>SELECT statements and INNER JOINS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2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9199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Restaurants and Attractions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3603"/>
            <a:ext cx="8229600" cy="3642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Load images and all restaurant data from the database</a:t>
            </a:r>
          </a:p>
          <a:p>
            <a:r>
              <a:rPr lang="en-US" sz="2400" dirty="0" smtClean="0"/>
              <a:t>Include links to view information or Hours</a:t>
            </a:r>
          </a:p>
          <a:p>
            <a:r>
              <a:rPr lang="en-US" sz="2400" dirty="0" smtClean="0"/>
              <a:t>Make an administrator be able to Edit </a:t>
            </a:r>
          </a:p>
          <a:p>
            <a:pPr lvl="1"/>
            <a:r>
              <a:rPr lang="en-US" sz="2000" dirty="0" smtClean="0"/>
              <a:t>Restaurant name/Description</a:t>
            </a:r>
          </a:p>
          <a:p>
            <a:pPr lvl="1"/>
            <a:r>
              <a:rPr lang="en-US" sz="2000" dirty="0" smtClean="0"/>
              <a:t>Photo Icon</a:t>
            </a:r>
          </a:p>
          <a:p>
            <a:pPr lvl="1"/>
            <a:r>
              <a:rPr lang="en-US" sz="2000" dirty="0" smtClean="0"/>
              <a:t>Link to menu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3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Server</a:t>
            </a:r>
          </a:p>
          <a:p>
            <a:pPr lvl="1"/>
            <a:r>
              <a:rPr lang="en-US" dirty="0" smtClean="0"/>
              <a:t>No SSL Available</a:t>
            </a:r>
          </a:p>
          <a:p>
            <a:r>
              <a:rPr lang="en-US" dirty="0" smtClean="0"/>
              <a:t>Replacement CMS</a:t>
            </a:r>
          </a:p>
          <a:p>
            <a:r>
              <a:rPr lang="en-US" dirty="0" smtClean="0"/>
              <a:t>Unions Admin Portal</a:t>
            </a:r>
          </a:p>
          <a:p>
            <a:r>
              <a:rPr lang="en-US" dirty="0" smtClean="0"/>
              <a:t>Lost &amp; Found Module</a:t>
            </a:r>
          </a:p>
          <a:p>
            <a:r>
              <a:rPr lang="en-US" dirty="0" smtClean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276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EMS API</a:t>
            </a:r>
          </a:p>
          <a:p>
            <a:pPr lvl="1"/>
            <a:r>
              <a:rPr lang="en-US" dirty="0" smtClean="0"/>
              <a:t>Event Management System for the Missouri Student Unions</a:t>
            </a:r>
          </a:p>
          <a:p>
            <a:pPr lvl="1"/>
            <a:r>
              <a:rPr lang="en-US" dirty="0" smtClean="0"/>
              <a:t>Event Spaces &amp; Meeting Times</a:t>
            </a:r>
          </a:p>
          <a:p>
            <a:r>
              <a:rPr lang="en-US" dirty="0" err="1" smtClean="0"/>
              <a:t>PostgresSQL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Lost &amp; Found</a:t>
            </a:r>
          </a:p>
          <a:p>
            <a:pPr lvl="1"/>
            <a:r>
              <a:rPr lang="en-US" dirty="0" smtClean="0"/>
              <a:t>Policies &amp; Procedures</a:t>
            </a:r>
          </a:p>
          <a:p>
            <a:pPr lvl="1"/>
            <a:r>
              <a:rPr lang="en-US" dirty="0" smtClean="0"/>
              <a:t>Event Space Features and Building Attractions</a:t>
            </a:r>
          </a:p>
        </p:txBody>
      </p:sp>
    </p:spTree>
    <p:extLst>
      <p:ext uri="{BB962C8B-B14F-4D97-AF65-F5344CB8AC3E}">
        <p14:creationId xmlns:p14="http://schemas.microsoft.com/office/powerpoint/2010/main" val="96836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6" r="-3322" b="59"/>
          <a:stretch/>
        </p:blipFill>
        <p:spPr>
          <a:xfrm>
            <a:off x="290007" y="1433667"/>
            <a:ext cx="8066783" cy="5336827"/>
          </a:xfrm>
        </p:spPr>
      </p:pic>
    </p:spTree>
    <p:extLst>
      <p:ext uri="{BB962C8B-B14F-4D97-AF65-F5344CB8AC3E}">
        <p14:creationId xmlns:p14="http://schemas.microsoft.com/office/powerpoint/2010/main" val="413564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Lost and Found </a:t>
            </a:r>
            <a:r>
              <a:rPr lang="en-US" b="1" dirty="0" smtClean="0"/>
              <a:t>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Requested by the University</a:t>
            </a:r>
          </a:p>
          <a:p>
            <a:r>
              <a:rPr lang="en-US" sz="2000" dirty="0" smtClean="0"/>
              <a:t>LDAP credential connections</a:t>
            </a:r>
            <a:endParaRPr lang="en-US" sz="2000" dirty="0"/>
          </a:p>
          <a:p>
            <a:r>
              <a:rPr lang="en-US" sz="2000" dirty="0" smtClean="0"/>
              <a:t>Cross referenced tables for item id and status’</a:t>
            </a:r>
          </a:p>
          <a:p>
            <a:r>
              <a:rPr lang="en-US" sz="2000" dirty="0" smtClean="0"/>
              <a:t>Item types became a challenge </a:t>
            </a:r>
          </a:p>
          <a:p>
            <a:r>
              <a:rPr lang="en-US" sz="2000" dirty="0"/>
              <a:t>Lost Item Types 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2000" dirty="0"/>
              <a:t>Common types (Phone, Laptop, Jacket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Uncommon (Food, Wife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Option </a:t>
            </a:r>
            <a:r>
              <a:rPr lang="en-US" sz="2000" dirty="0"/>
              <a:t>for new </a:t>
            </a:r>
            <a:r>
              <a:rPr lang="en-US" sz="2000" dirty="0" smtClean="0"/>
              <a:t>types</a:t>
            </a:r>
          </a:p>
          <a:p>
            <a:pPr lvl="2"/>
            <a:r>
              <a:rPr lang="en-US" sz="2000" dirty="0" smtClean="0"/>
              <a:t>Admin Approval</a:t>
            </a:r>
          </a:p>
          <a:p>
            <a:pPr lvl="2"/>
            <a:r>
              <a:rPr lang="en-US" sz="2000" dirty="0" smtClean="0"/>
              <a:t>Admin </a:t>
            </a:r>
            <a:r>
              <a:rPr lang="en-US" sz="2000" dirty="0"/>
              <a:t>interface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477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306</Words>
  <Application>Microsoft Macintosh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CMP_SC 3380 Final project Group 18</vt:lpstr>
      <vt:lpstr>Overview</vt:lpstr>
      <vt:lpstr>Technologies</vt:lpstr>
      <vt:lpstr>Datasets Utilized</vt:lpstr>
      <vt:lpstr>PowerPoint Presentation</vt:lpstr>
      <vt:lpstr>PowerPoint Presentation</vt:lpstr>
      <vt:lpstr>PowerPoint Presentation</vt:lpstr>
      <vt:lpstr>PowerPoint Presentation</vt:lpstr>
      <vt:lpstr>Lost and Found Module</vt:lpstr>
      <vt:lpstr>Buildings and Features</vt:lpstr>
      <vt:lpstr>Restaurants and Attractions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bob</cp:lastModifiedBy>
  <cp:revision>18</cp:revision>
  <dcterms:created xsi:type="dcterms:W3CDTF">2014-11-25T01:48:37Z</dcterms:created>
  <dcterms:modified xsi:type="dcterms:W3CDTF">2014-12-01T15:47:26Z</dcterms:modified>
</cp:coreProperties>
</file>