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5ef396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5ef396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c5ef396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c5ef396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c5ef396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c5ef396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c5ef3968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c5ef3968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Город: Москва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Площадка: ТОЦ Samsung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Учащийся: Шабанов Федор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Преподаватель: Ильин В. 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</a:t>
            </a:r>
            <a:r>
              <a:rPr lang="ru"/>
              <a:t>азработать приложение, позволяющее людям из одного дома просить у соседей услуги/вещи во временное пользование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разработке использовались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авторизацией</a:t>
            </a:r>
            <a:r>
              <a:rPr lang="ru"/>
              <a:t> (firebase)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облачная база данных (firebase)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</a:t>
            </a:r>
            <a:r>
              <a:rPr lang="ru"/>
              <a:t>рагменты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реализация возможности состоять сразу в нескольких группах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добавление роли администратора группы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чата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