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8" r:id="rId3"/>
    <p:sldId id="257" r:id="rId4"/>
    <p:sldId id="260" r:id="rId5"/>
    <p:sldId id="261" r:id="rId6"/>
    <p:sldId id="264" r:id="rId7"/>
    <p:sldId id="263" r:id="rId8"/>
    <p:sldId id="262" r:id="rId9"/>
    <p:sldId id="265" r:id="rId10"/>
    <p:sldId id="266" r:id="rId11"/>
    <p:sldId id="269" r:id="rId12"/>
    <p:sldId id="271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7F938F-97E8-46D6-B760-E5159748AA14}" v="13" dt="2022-11-21T16:37:00.292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a Savoia" userId="2b5cb5eecf8107b7" providerId="LiveId" clId="{257F938F-97E8-46D6-B760-E5159748AA14}"/>
    <pc:docChg chg="undo redo custSel addSld delSld modSld sldOrd addMainMaster delMainMaster">
      <pc:chgData name="Francesca Savoia" userId="2b5cb5eecf8107b7" providerId="LiveId" clId="{257F938F-97E8-46D6-B760-E5159748AA14}" dt="2022-11-21T17:39:11.577" v="1480" actId="2696"/>
      <pc:docMkLst>
        <pc:docMk/>
      </pc:docMkLst>
      <pc:sldChg chg="addSp delSp modSp mod setBg modClrScheme chgLayout">
        <pc:chgData name="Francesca Savoia" userId="2b5cb5eecf8107b7" providerId="LiveId" clId="{257F938F-97E8-46D6-B760-E5159748AA14}" dt="2022-11-21T15:48:45.766" v="131" actId="20577"/>
        <pc:sldMkLst>
          <pc:docMk/>
          <pc:sldMk cId="2890704723" sldId="256"/>
        </pc:sldMkLst>
        <pc:spChg chg="mod">
          <ac:chgData name="Francesca Savoia" userId="2b5cb5eecf8107b7" providerId="LiveId" clId="{257F938F-97E8-46D6-B760-E5159748AA14}" dt="2022-11-21T15:48:45.766" v="131" actId="20577"/>
          <ac:spMkLst>
            <pc:docMk/>
            <pc:sldMk cId="2890704723" sldId="256"/>
            <ac:spMk id="2" creationId="{F2C17266-E5FA-3B5E-5A5D-F6E77E74ACEE}"/>
          </ac:spMkLst>
        </pc:spChg>
        <pc:spChg chg="mod">
          <ac:chgData name="Francesca Savoia" userId="2b5cb5eecf8107b7" providerId="LiveId" clId="{257F938F-97E8-46D6-B760-E5159748AA14}" dt="2022-11-21T15:47:36.244" v="98" actId="20577"/>
          <ac:spMkLst>
            <pc:docMk/>
            <pc:sldMk cId="2890704723" sldId="256"/>
            <ac:spMk id="3" creationId="{8A38BDC0-6520-4160-08BE-69C9A19FB901}"/>
          </ac:spMkLst>
        </pc:spChg>
        <pc:spChg chg="add del">
          <ac:chgData name="Francesca Savoia" userId="2b5cb5eecf8107b7" providerId="LiveId" clId="{257F938F-97E8-46D6-B760-E5159748AA14}" dt="2022-11-21T15:46:13.931" v="1" actId="26606"/>
          <ac:spMkLst>
            <pc:docMk/>
            <pc:sldMk cId="2890704723" sldId="256"/>
            <ac:spMk id="9" creationId="{6CCA5F87-1D1E-45CB-8D83-FC7EEFAD9935}"/>
          </ac:spMkLst>
        </pc:spChg>
        <pc:spChg chg="add del">
          <ac:chgData name="Francesca Savoia" userId="2b5cb5eecf8107b7" providerId="LiveId" clId="{257F938F-97E8-46D6-B760-E5159748AA14}" dt="2022-11-21T15:46:13.931" v="1" actId="26606"/>
          <ac:spMkLst>
            <pc:docMk/>
            <pc:sldMk cId="2890704723" sldId="256"/>
            <ac:spMk id="11" creationId="{7CCFC2C6-6238-4A2F-93DE-2ADF74AF635E}"/>
          </ac:spMkLst>
        </pc:spChg>
        <pc:spChg chg="add del">
          <ac:chgData name="Francesca Savoia" userId="2b5cb5eecf8107b7" providerId="LiveId" clId="{257F938F-97E8-46D6-B760-E5159748AA14}" dt="2022-11-21T15:46:13.931" v="1" actId="26606"/>
          <ac:spMkLst>
            <pc:docMk/>
            <pc:sldMk cId="2890704723" sldId="256"/>
            <ac:spMk id="13" creationId="{AF2F604E-43BE-4DC3-B983-E071523364F8}"/>
          </ac:spMkLst>
        </pc:spChg>
        <pc:spChg chg="add del">
          <ac:chgData name="Francesca Savoia" userId="2b5cb5eecf8107b7" providerId="LiveId" clId="{257F938F-97E8-46D6-B760-E5159748AA14}" dt="2022-11-21T15:46:13.931" v="1" actId="26606"/>
          <ac:spMkLst>
            <pc:docMk/>
            <pc:sldMk cId="2890704723" sldId="256"/>
            <ac:spMk id="15" creationId="{08C9B587-E65E-4B52-B37C-ABEBB6E87928}"/>
          </ac:spMkLst>
        </pc:spChg>
        <pc:spChg chg="add del">
          <ac:chgData name="Francesca Savoia" userId="2b5cb5eecf8107b7" providerId="LiveId" clId="{257F938F-97E8-46D6-B760-E5159748AA14}" dt="2022-11-21T15:46:17.939" v="3" actId="26606"/>
          <ac:spMkLst>
            <pc:docMk/>
            <pc:sldMk cId="2890704723" sldId="256"/>
            <ac:spMk id="17" creationId="{55B419A7-F817-4767-8CCB-FB0E189C4ACD}"/>
          </ac:spMkLst>
        </pc:spChg>
        <pc:spChg chg="add del">
          <ac:chgData name="Francesca Savoia" userId="2b5cb5eecf8107b7" providerId="LiveId" clId="{257F938F-97E8-46D6-B760-E5159748AA14}" dt="2022-11-21T15:46:17.939" v="3" actId="26606"/>
          <ac:spMkLst>
            <pc:docMk/>
            <pc:sldMk cId="2890704723" sldId="256"/>
            <ac:spMk id="19" creationId="{9FBB9AF1-CE92-475C-A47B-5FC32922B3E9}"/>
          </ac:spMkLst>
        </pc:spChg>
        <pc:spChg chg="add del">
          <ac:chgData name="Francesca Savoia" userId="2b5cb5eecf8107b7" providerId="LiveId" clId="{257F938F-97E8-46D6-B760-E5159748AA14}" dt="2022-11-21T15:46:17.939" v="3" actId="26606"/>
          <ac:spMkLst>
            <pc:docMk/>
            <pc:sldMk cId="2890704723" sldId="256"/>
            <ac:spMk id="21" creationId="{7021D92D-08FF-45A6-9109-AC9462C7E8E3}"/>
          </ac:spMkLst>
        </pc:spChg>
        <pc:spChg chg="add del">
          <ac:chgData name="Francesca Savoia" userId="2b5cb5eecf8107b7" providerId="LiveId" clId="{257F938F-97E8-46D6-B760-E5159748AA14}" dt="2022-11-21T15:46:26.263" v="5" actId="26606"/>
          <ac:spMkLst>
            <pc:docMk/>
            <pc:sldMk cId="2890704723" sldId="256"/>
            <ac:spMk id="23" creationId="{613F3963-915E-4812-8B39-BE6EA7CC82DA}"/>
          </ac:spMkLst>
        </pc:spChg>
        <pc:spChg chg="add del">
          <ac:chgData name="Francesca Savoia" userId="2b5cb5eecf8107b7" providerId="LiveId" clId="{257F938F-97E8-46D6-B760-E5159748AA14}" dt="2022-11-21T15:46:26.263" v="5" actId="26606"/>
          <ac:spMkLst>
            <pc:docMk/>
            <pc:sldMk cId="2890704723" sldId="256"/>
            <ac:spMk id="24" creationId="{99D89EBB-72B3-43C9-BAA0-C3D3A97AD3AC}"/>
          </ac:spMkLst>
        </pc:spChg>
        <pc:spChg chg="add del">
          <ac:chgData name="Francesca Savoia" userId="2b5cb5eecf8107b7" providerId="LiveId" clId="{257F938F-97E8-46D6-B760-E5159748AA14}" dt="2022-11-21T15:46:26.263" v="5" actId="26606"/>
          <ac:spMkLst>
            <pc:docMk/>
            <pc:sldMk cId="2890704723" sldId="256"/>
            <ac:spMk id="25" creationId="{5A6BA549-E7EA-4091-94B3-7B2B3044E387}"/>
          </ac:spMkLst>
        </pc:spChg>
        <pc:spChg chg="add del">
          <ac:chgData name="Francesca Savoia" userId="2b5cb5eecf8107b7" providerId="LiveId" clId="{257F938F-97E8-46D6-B760-E5159748AA14}" dt="2022-11-21T15:46:45.170" v="7" actId="26606"/>
          <ac:spMkLst>
            <pc:docMk/>
            <pc:sldMk cId="2890704723" sldId="256"/>
            <ac:spMk id="34" creationId="{A5D0B0D3-D735-4619-AA45-B57B791E1744}"/>
          </ac:spMkLst>
        </pc:spChg>
        <pc:spChg chg="add del">
          <ac:chgData name="Francesca Savoia" userId="2b5cb5eecf8107b7" providerId="LiveId" clId="{257F938F-97E8-46D6-B760-E5159748AA14}" dt="2022-11-21T15:46:45.170" v="7" actId="26606"/>
          <ac:spMkLst>
            <pc:docMk/>
            <pc:sldMk cId="2890704723" sldId="256"/>
            <ac:spMk id="36" creationId="{CF7F2079-504C-499A-A644-58F4DDC7643B}"/>
          </ac:spMkLst>
        </pc:spChg>
        <pc:spChg chg="add del">
          <ac:chgData name="Francesca Savoia" userId="2b5cb5eecf8107b7" providerId="LiveId" clId="{257F938F-97E8-46D6-B760-E5159748AA14}" dt="2022-11-21T15:46:45.170" v="7" actId="26606"/>
          <ac:spMkLst>
            <pc:docMk/>
            <pc:sldMk cId="2890704723" sldId="256"/>
            <ac:spMk id="44" creationId="{3D505D40-32E9-4C48-81F8-AD80433BE6B7}"/>
          </ac:spMkLst>
        </pc:spChg>
        <pc:spChg chg="add">
          <ac:chgData name="Francesca Savoia" userId="2b5cb5eecf8107b7" providerId="LiveId" clId="{257F938F-97E8-46D6-B760-E5159748AA14}" dt="2022-11-21T15:46:45.170" v="7" actId="26606"/>
          <ac:spMkLst>
            <pc:docMk/>
            <pc:sldMk cId="2890704723" sldId="256"/>
            <ac:spMk id="57" creationId="{9B37791B-B040-4694-BFDC-8DD132D86E8E}"/>
          </ac:spMkLst>
        </pc:spChg>
        <pc:grpChg chg="add del">
          <ac:chgData name="Francesca Savoia" userId="2b5cb5eecf8107b7" providerId="LiveId" clId="{257F938F-97E8-46D6-B760-E5159748AA14}" dt="2022-11-21T15:46:26.263" v="5" actId="26606"/>
          <ac:grpSpMkLst>
            <pc:docMk/>
            <pc:sldMk cId="2890704723" sldId="256"/>
            <ac:grpSpMk id="26" creationId="{C8F3AECA-1E28-4DB0-901D-747B827596E9}"/>
          </ac:grpSpMkLst>
        </pc:grpChg>
        <pc:grpChg chg="add del">
          <ac:chgData name="Francesca Savoia" userId="2b5cb5eecf8107b7" providerId="LiveId" clId="{257F938F-97E8-46D6-B760-E5159748AA14}" dt="2022-11-21T15:46:26.263" v="5" actId="26606"/>
          <ac:grpSpMkLst>
            <pc:docMk/>
            <pc:sldMk cId="2890704723" sldId="256"/>
            <ac:grpSpMk id="28" creationId="{3214C51D-3B74-4CCB-82B8-A184460FCAA2}"/>
          </ac:grpSpMkLst>
        </pc:grpChg>
        <pc:grpChg chg="add del">
          <ac:chgData name="Francesca Savoia" userId="2b5cb5eecf8107b7" providerId="LiveId" clId="{257F938F-97E8-46D6-B760-E5159748AA14}" dt="2022-11-21T15:46:45.170" v="7" actId="26606"/>
          <ac:grpSpMkLst>
            <pc:docMk/>
            <pc:sldMk cId="2890704723" sldId="256"/>
            <ac:grpSpMk id="37" creationId="{DBBA0A0D-8F6A-400A-9E49-8C008E2C7DB1}"/>
          </ac:grpSpMkLst>
        </pc:grpChg>
        <pc:grpChg chg="add del">
          <ac:chgData name="Francesca Savoia" userId="2b5cb5eecf8107b7" providerId="LiveId" clId="{257F938F-97E8-46D6-B760-E5159748AA14}" dt="2022-11-21T15:46:45.170" v="7" actId="26606"/>
          <ac:grpSpMkLst>
            <pc:docMk/>
            <pc:sldMk cId="2890704723" sldId="256"/>
            <ac:grpSpMk id="45" creationId="{C507BF36-B92B-4CAC-BCA7-8364B51E1F09}"/>
          </ac:grpSpMkLst>
        </pc:grpChg>
        <pc:grpChg chg="add">
          <ac:chgData name="Francesca Savoia" userId="2b5cb5eecf8107b7" providerId="LiveId" clId="{257F938F-97E8-46D6-B760-E5159748AA14}" dt="2022-11-21T15:46:45.170" v="7" actId="26606"/>
          <ac:grpSpMkLst>
            <pc:docMk/>
            <pc:sldMk cId="2890704723" sldId="256"/>
            <ac:grpSpMk id="59" creationId="{A7900967-84CA-47B4-9F1C-E787BAC1496A}"/>
          </ac:grpSpMkLst>
        </pc:grpChg>
        <pc:picChg chg="add del">
          <ac:chgData name="Francesca Savoia" userId="2b5cb5eecf8107b7" providerId="LiveId" clId="{257F938F-97E8-46D6-B760-E5159748AA14}" dt="2022-11-21T15:46:13.931" v="1" actId="26606"/>
          <ac:picMkLst>
            <pc:docMk/>
            <pc:sldMk cId="2890704723" sldId="256"/>
            <ac:picMk id="4" creationId="{A1EE84CD-C6E1-BD34-2984-8257BB811D0D}"/>
          </ac:picMkLst>
        </pc:picChg>
        <pc:picChg chg="add del">
          <ac:chgData name="Francesca Savoia" userId="2b5cb5eecf8107b7" providerId="LiveId" clId="{257F938F-97E8-46D6-B760-E5159748AA14}" dt="2022-11-21T15:46:17.939" v="3" actId="26606"/>
          <ac:picMkLst>
            <pc:docMk/>
            <pc:sldMk cId="2890704723" sldId="256"/>
            <ac:picMk id="18" creationId="{AC587135-5062-6F32-C43A-818B137F6CE5}"/>
          </ac:picMkLst>
        </pc:picChg>
        <pc:picChg chg="add del">
          <ac:chgData name="Francesca Savoia" userId="2b5cb5eecf8107b7" providerId="LiveId" clId="{257F938F-97E8-46D6-B760-E5159748AA14}" dt="2022-11-21T15:46:26.263" v="5" actId="26606"/>
          <ac:picMkLst>
            <pc:docMk/>
            <pc:sldMk cId="2890704723" sldId="256"/>
            <ac:picMk id="32" creationId="{7124F30D-E1FA-A500-8582-76493F85036E}"/>
          </ac:picMkLst>
        </pc:picChg>
        <pc:picChg chg="add mod ord">
          <ac:chgData name="Francesca Savoia" userId="2b5cb5eecf8107b7" providerId="LiveId" clId="{257F938F-97E8-46D6-B760-E5159748AA14}" dt="2022-11-21T15:46:45.170" v="7" actId="26606"/>
          <ac:picMkLst>
            <pc:docMk/>
            <pc:sldMk cId="2890704723" sldId="256"/>
            <ac:picMk id="35" creationId="{20A2EADD-F1BA-E599-CA91-312FA6AF3D80}"/>
          </ac:picMkLst>
        </pc:picChg>
        <pc:cxnChg chg="add del">
          <ac:chgData name="Francesca Savoia" userId="2b5cb5eecf8107b7" providerId="LiveId" clId="{257F938F-97E8-46D6-B760-E5159748AA14}" dt="2022-11-21T15:46:17.939" v="3" actId="26606"/>
          <ac:cxnSpMkLst>
            <pc:docMk/>
            <pc:sldMk cId="2890704723" sldId="256"/>
            <ac:cxnSpMk id="20" creationId="{D81E42A3-743C-4C15-9DA8-93AA9AEBFB17}"/>
          </ac:cxnSpMkLst>
        </pc:cxnChg>
      </pc:sldChg>
      <pc:sldChg chg="addSp modSp new mod setBg">
        <pc:chgData name="Francesca Savoia" userId="2b5cb5eecf8107b7" providerId="LiveId" clId="{257F938F-97E8-46D6-B760-E5159748AA14}" dt="2022-11-21T16:07:06.873" v="283" actId="26606"/>
        <pc:sldMkLst>
          <pc:docMk/>
          <pc:sldMk cId="3347382467" sldId="257"/>
        </pc:sldMkLst>
        <pc:spChg chg="mod">
          <ac:chgData name="Francesca Savoia" userId="2b5cb5eecf8107b7" providerId="LiveId" clId="{257F938F-97E8-46D6-B760-E5159748AA14}" dt="2022-11-21T16:07:06.873" v="283" actId="26606"/>
          <ac:spMkLst>
            <pc:docMk/>
            <pc:sldMk cId="3347382467" sldId="257"/>
            <ac:spMk id="2" creationId="{DB9DAB71-C1AD-811B-4CC3-ED9A68F93F79}"/>
          </ac:spMkLst>
        </pc:spChg>
        <pc:spChg chg="mod">
          <ac:chgData name="Francesca Savoia" userId="2b5cb5eecf8107b7" providerId="LiveId" clId="{257F938F-97E8-46D6-B760-E5159748AA14}" dt="2022-11-21T16:07:06.873" v="283" actId="26606"/>
          <ac:spMkLst>
            <pc:docMk/>
            <pc:sldMk cId="3347382467" sldId="257"/>
            <ac:spMk id="3" creationId="{BF9F21E2-C85D-EA98-0337-6B42024BF608}"/>
          </ac:spMkLst>
        </pc:spChg>
        <pc:spChg chg="add">
          <ac:chgData name="Francesca Savoia" userId="2b5cb5eecf8107b7" providerId="LiveId" clId="{257F938F-97E8-46D6-B760-E5159748AA14}" dt="2022-11-21T16:07:06.873" v="283" actId="26606"/>
          <ac:spMkLst>
            <pc:docMk/>
            <pc:sldMk cId="3347382467" sldId="257"/>
            <ac:spMk id="8" creationId="{B95B9BA8-1D69-4796-85F5-B6D0BD52354B}"/>
          </ac:spMkLst>
        </pc:spChg>
        <pc:spChg chg="add">
          <ac:chgData name="Francesca Savoia" userId="2b5cb5eecf8107b7" providerId="LiveId" clId="{257F938F-97E8-46D6-B760-E5159748AA14}" dt="2022-11-21T16:07:06.873" v="283" actId="26606"/>
          <ac:spMkLst>
            <pc:docMk/>
            <pc:sldMk cId="3347382467" sldId="257"/>
            <ac:spMk id="10" creationId="{A9FEAAE4-608F-4DE6-97B4-51573869A30B}"/>
          </ac:spMkLst>
        </pc:spChg>
        <pc:grpChg chg="add">
          <ac:chgData name="Francesca Savoia" userId="2b5cb5eecf8107b7" providerId="LiveId" clId="{257F938F-97E8-46D6-B760-E5159748AA14}" dt="2022-11-21T16:07:06.873" v="283" actId="26606"/>
          <ac:grpSpMkLst>
            <pc:docMk/>
            <pc:sldMk cId="3347382467" sldId="257"/>
            <ac:grpSpMk id="12" creationId="{1C03C1F1-33AC-4C16-AD56-DD6382C36967}"/>
          </ac:grpSpMkLst>
        </pc:grpChg>
      </pc:sldChg>
      <pc:sldChg chg="addSp delSp modSp new mod ord setBg addAnim">
        <pc:chgData name="Francesca Savoia" userId="2b5cb5eecf8107b7" providerId="LiveId" clId="{257F938F-97E8-46D6-B760-E5159748AA14}" dt="2022-11-21T16:07:35.988" v="288" actId="14100"/>
        <pc:sldMkLst>
          <pc:docMk/>
          <pc:sldMk cId="4136437750" sldId="258"/>
        </pc:sldMkLst>
        <pc:spChg chg="mod">
          <ac:chgData name="Francesca Savoia" userId="2b5cb5eecf8107b7" providerId="LiveId" clId="{257F938F-97E8-46D6-B760-E5159748AA14}" dt="2022-11-21T16:07:35.988" v="288" actId="14100"/>
          <ac:spMkLst>
            <pc:docMk/>
            <pc:sldMk cId="4136437750" sldId="258"/>
            <ac:spMk id="2" creationId="{218B9343-0375-3245-C158-1DBE3F701E03}"/>
          </ac:spMkLst>
        </pc:spChg>
        <pc:spChg chg="add del">
          <ac:chgData name="Francesca Savoia" userId="2b5cb5eecf8107b7" providerId="LiveId" clId="{257F938F-97E8-46D6-B760-E5159748AA14}" dt="2022-11-21T15:50:54.070" v="142" actId="26606"/>
          <ac:spMkLst>
            <pc:docMk/>
            <pc:sldMk cId="4136437750" sldId="258"/>
            <ac:spMk id="8" creationId="{9B37791B-B040-4694-BFDC-8DD132D86E8E}"/>
          </ac:spMkLst>
        </pc:spChg>
        <pc:spChg chg="add del">
          <ac:chgData name="Francesca Savoia" userId="2b5cb5eecf8107b7" providerId="LiveId" clId="{257F938F-97E8-46D6-B760-E5159748AA14}" dt="2022-11-21T15:50:54.070" v="142" actId="26606"/>
          <ac:spMkLst>
            <pc:docMk/>
            <pc:sldMk cId="4136437750" sldId="258"/>
            <ac:spMk id="10" creationId="{0A3D475D-F146-44DA-80FB-3306B95B8D04}"/>
          </ac:spMkLst>
        </pc:spChg>
        <pc:spChg chg="add del">
          <ac:chgData name="Francesca Savoia" userId="2b5cb5eecf8107b7" providerId="LiveId" clId="{257F938F-97E8-46D6-B760-E5159748AA14}" dt="2022-11-21T16:07:16.299" v="284" actId="26606"/>
          <ac:spMkLst>
            <pc:docMk/>
            <pc:sldMk cId="4136437750" sldId="258"/>
            <ac:spMk id="15" creationId="{9B37791B-B040-4694-BFDC-8DD132D86E8E}"/>
          </ac:spMkLst>
        </pc:spChg>
        <pc:spChg chg="add del">
          <ac:chgData name="Francesca Savoia" userId="2b5cb5eecf8107b7" providerId="LiveId" clId="{257F938F-97E8-46D6-B760-E5159748AA14}" dt="2022-11-21T16:07:16.299" v="284" actId="26606"/>
          <ac:spMkLst>
            <pc:docMk/>
            <pc:sldMk cId="4136437750" sldId="258"/>
            <ac:spMk id="17" creationId="{A17823FA-1B3E-4584-8A71-416FCE831183}"/>
          </ac:spMkLst>
        </pc:spChg>
        <pc:spChg chg="add">
          <ac:chgData name="Francesca Savoia" userId="2b5cb5eecf8107b7" providerId="LiveId" clId="{257F938F-97E8-46D6-B760-E5159748AA14}" dt="2022-11-21T16:07:16.299" v="284" actId="26606"/>
          <ac:spMkLst>
            <pc:docMk/>
            <pc:sldMk cId="4136437750" sldId="258"/>
            <ac:spMk id="22" creationId="{9B37791B-B040-4694-BFDC-8DD132D86E8E}"/>
          </ac:spMkLst>
        </pc:spChg>
        <pc:grpChg chg="add">
          <ac:chgData name="Francesca Savoia" userId="2b5cb5eecf8107b7" providerId="LiveId" clId="{257F938F-97E8-46D6-B760-E5159748AA14}" dt="2022-11-21T16:07:16.299" v="284" actId="26606"/>
          <ac:grpSpMkLst>
            <pc:docMk/>
            <pc:sldMk cId="4136437750" sldId="258"/>
            <ac:grpSpMk id="24" creationId="{A7900967-84CA-47B4-9F1C-E787BAC1496A}"/>
          </ac:grpSpMkLst>
        </pc:grpChg>
        <pc:picChg chg="add mod ord">
          <ac:chgData name="Francesca Savoia" userId="2b5cb5eecf8107b7" providerId="LiveId" clId="{257F938F-97E8-46D6-B760-E5159748AA14}" dt="2022-11-21T16:07:16.299" v="284" actId="26606"/>
          <ac:picMkLst>
            <pc:docMk/>
            <pc:sldMk cId="4136437750" sldId="258"/>
            <ac:picMk id="4" creationId="{033FE3DF-3A44-5A54-D3FB-E038E6759659}"/>
          </ac:picMkLst>
        </pc:picChg>
      </pc:sldChg>
      <pc:sldChg chg="new del">
        <pc:chgData name="Francesca Savoia" userId="2b5cb5eecf8107b7" providerId="LiveId" clId="{257F938F-97E8-46D6-B760-E5159748AA14}" dt="2022-11-21T15:53:46.157" v="216" actId="2696"/>
        <pc:sldMkLst>
          <pc:docMk/>
          <pc:sldMk cId="2355985590" sldId="259"/>
        </pc:sldMkLst>
      </pc:sldChg>
      <pc:sldChg chg="addSp delSp modSp add mod setBg">
        <pc:chgData name="Francesca Savoia" userId="2b5cb5eecf8107b7" providerId="LiveId" clId="{257F938F-97E8-46D6-B760-E5159748AA14}" dt="2022-11-21T16:08:29.718" v="301" actId="27636"/>
        <pc:sldMkLst>
          <pc:docMk/>
          <pc:sldMk cId="2632265763" sldId="260"/>
        </pc:sldMkLst>
        <pc:spChg chg="mod">
          <ac:chgData name="Francesca Savoia" userId="2b5cb5eecf8107b7" providerId="LiveId" clId="{257F938F-97E8-46D6-B760-E5159748AA14}" dt="2022-11-21T16:06:57.488" v="282" actId="26606"/>
          <ac:spMkLst>
            <pc:docMk/>
            <pc:sldMk cId="2632265763" sldId="260"/>
            <ac:spMk id="2" creationId="{DB9DAB71-C1AD-811B-4CC3-ED9A68F93F79}"/>
          </ac:spMkLst>
        </pc:spChg>
        <pc:spChg chg="mod">
          <ac:chgData name="Francesca Savoia" userId="2b5cb5eecf8107b7" providerId="LiveId" clId="{257F938F-97E8-46D6-B760-E5159748AA14}" dt="2022-11-21T16:08:29.718" v="301" actId="27636"/>
          <ac:spMkLst>
            <pc:docMk/>
            <pc:sldMk cId="2632265763" sldId="260"/>
            <ac:spMk id="3" creationId="{BF9F21E2-C85D-EA98-0337-6B42024BF608}"/>
          </ac:spMkLst>
        </pc:spChg>
        <pc:spChg chg="add del">
          <ac:chgData name="Francesca Savoia" userId="2b5cb5eecf8107b7" providerId="LiveId" clId="{257F938F-97E8-46D6-B760-E5159748AA14}" dt="2022-11-21T16:06:57.462" v="281" actId="26606"/>
          <ac:spMkLst>
            <pc:docMk/>
            <pc:sldMk cId="2632265763" sldId="260"/>
            <ac:spMk id="8" creationId="{B95B9BA8-1D69-4796-85F5-B6D0BD52354B}"/>
          </ac:spMkLst>
        </pc:spChg>
        <pc:spChg chg="add">
          <ac:chgData name="Francesca Savoia" userId="2b5cb5eecf8107b7" providerId="LiveId" clId="{257F938F-97E8-46D6-B760-E5159748AA14}" dt="2022-11-21T16:06:57.488" v="282" actId="26606"/>
          <ac:spMkLst>
            <pc:docMk/>
            <pc:sldMk cId="2632265763" sldId="260"/>
            <ac:spMk id="15" creationId="{B95B9BA8-1D69-4796-85F5-B6D0BD52354B}"/>
          </ac:spMkLst>
        </pc:spChg>
        <pc:spChg chg="add">
          <ac:chgData name="Francesca Savoia" userId="2b5cb5eecf8107b7" providerId="LiveId" clId="{257F938F-97E8-46D6-B760-E5159748AA14}" dt="2022-11-21T16:06:57.488" v="282" actId="26606"/>
          <ac:spMkLst>
            <pc:docMk/>
            <pc:sldMk cId="2632265763" sldId="260"/>
            <ac:spMk id="16" creationId="{A9FEAAE4-608F-4DE6-97B4-51573869A30B}"/>
          </ac:spMkLst>
        </pc:spChg>
        <pc:grpChg chg="add del">
          <ac:chgData name="Francesca Savoia" userId="2b5cb5eecf8107b7" providerId="LiveId" clId="{257F938F-97E8-46D6-B760-E5159748AA14}" dt="2022-11-21T16:06:57.462" v="281" actId="26606"/>
          <ac:grpSpMkLst>
            <pc:docMk/>
            <pc:sldMk cId="2632265763" sldId="260"/>
            <ac:grpSpMk id="10" creationId="{946904AF-CB04-4074-8038-1E84BC0922C0}"/>
          </ac:grpSpMkLst>
        </pc:grpChg>
        <pc:grpChg chg="add">
          <ac:chgData name="Francesca Savoia" userId="2b5cb5eecf8107b7" providerId="LiveId" clId="{257F938F-97E8-46D6-B760-E5159748AA14}" dt="2022-11-21T16:06:57.488" v="282" actId="26606"/>
          <ac:grpSpMkLst>
            <pc:docMk/>
            <pc:sldMk cId="2632265763" sldId="260"/>
            <ac:grpSpMk id="17" creationId="{1C03C1F1-33AC-4C16-AD56-DD6382C36967}"/>
          </ac:grpSpMkLst>
        </pc:grpChg>
      </pc:sldChg>
      <pc:sldChg chg="modSp add mod">
        <pc:chgData name="Francesca Savoia" userId="2b5cb5eecf8107b7" providerId="LiveId" clId="{257F938F-97E8-46D6-B760-E5159748AA14}" dt="2022-11-21T16:28:00.859" v="977"/>
        <pc:sldMkLst>
          <pc:docMk/>
          <pc:sldMk cId="3124012148" sldId="261"/>
        </pc:sldMkLst>
        <pc:spChg chg="mod">
          <ac:chgData name="Francesca Savoia" userId="2b5cb5eecf8107b7" providerId="LiveId" clId="{257F938F-97E8-46D6-B760-E5159748AA14}" dt="2022-11-21T16:28:00.859" v="977"/>
          <ac:spMkLst>
            <pc:docMk/>
            <pc:sldMk cId="3124012148" sldId="261"/>
            <ac:spMk id="2" creationId="{DB9DAB71-C1AD-811B-4CC3-ED9A68F93F79}"/>
          </ac:spMkLst>
        </pc:spChg>
        <pc:spChg chg="mod">
          <ac:chgData name="Francesca Savoia" userId="2b5cb5eecf8107b7" providerId="LiveId" clId="{257F938F-97E8-46D6-B760-E5159748AA14}" dt="2022-11-21T16:16:51.466" v="453" actId="27636"/>
          <ac:spMkLst>
            <pc:docMk/>
            <pc:sldMk cId="3124012148" sldId="261"/>
            <ac:spMk id="3" creationId="{BF9F21E2-C85D-EA98-0337-6B42024BF608}"/>
          </ac:spMkLst>
        </pc:spChg>
      </pc:sldChg>
      <pc:sldChg chg="addSp delSp modSp add mod ord">
        <pc:chgData name="Francesca Savoia" userId="2b5cb5eecf8107b7" providerId="LiveId" clId="{257F938F-97E8-46D6-B760-E5159748AA14}" dt="2022-11-21T16:33:25.545" v="1019" actId="14100"/>
        <pc:sldMkLst>
          <pc:docMk/>
          <pc:sldMk cId="1479627625" sldId="262"/>
        </pc:sldMkLst>
        <pc:spChg chg="mod">
          <ac:chgData name="Francesca Savoia" userId="2b5cb5eecf8107b7" providerId="LiveId" clId="{257F938F-97E8-46D6-B760-E5159748AA14}" dt="2022-11-21T16:30:27.542" v="996" actId="26606"/>
          <ac:spMkLst>
            <pc:docMk/>
            <pc:sldMk cId="1479627625" sldId="262"/>
            <ac:spMk id="2" creationId="{DB9DAB71-C1AD-811B-4CC3-ED9A68F93F79}"/>
          </ac:spMkLst>
        </pc:spChg>
        <pc:spChg chg="mod">
          <ac:chgData name="Francesca Savoia" userId="2b5cb5eecf8107b7" providerId="LiveId" clId="{257F938F-97E8-46D6-B760-E5159748AA14}" dt="2022-11-21T16:30:27.542" v="996" actId="26606"/>
          <ac:spMkLst>
            <pc:docMk/>
            <pc:sldMk cId="1479627625" sldId="262"/>
            <ac:spMk id="3" creationId="{BF9F21E2-C85D-EA98-0337-6B42024BF608}"/>
          </ac:spMkLst>
        </pc:spChg>
        <pc:spChg chg="del">
          <ac:chgData name="Francesca Savoia" userId="2b5cb5eecf8107b7" providerId="LiveId" clId="{257F938F-97E8-46D6-B760-E5159748AA14}" dt="2022-11-21T16:30:27.542" v="996" actId="26606"/>
          <ac:spMkLst>
            <pc:docMk/>
            <pc:sldMk cId="1479627625" sldId="262"/>
            <ac:spMk id="15" creationId="{B95B9BA8-1D69-4796-85F5-B6D0BD52354B}"/>
          </ac:spMkLst>
        </pc:spChg>
        <pc:spChg chg="del">
          <ac:chgData name="Francesca Savoia" userId="2b5cb5eecf8107b7" providerId="LiveId" clId="{257F938F-97E8-46D6-B760-E5159748AA14}" dt="2022-11-21T16:30:27.542" v="996" actId="26606"/>
          <ac:spMkLst>
            <pc:docMk/>
            <pc:sldMk cId="1479627625" sldId="262"/>
            <ac:spMk id="16" creationId="{A9FEAAE4-608F-4DE6-97B4-51573869A30B}"/>
          </ac:spMkLst>
        </pc:spChg>
        <pc:spChg chg="add">
          <ac:chgData name="Francesca Savoia" userId="2b5cb5eecf8107b7" providerId="LiveId" clId="{257F938F-97E8-46D6-B760-E5159748AA14}" dt="2022-11-21T16:30:27.542" v="996" actId="26606"/>
          <ac:spMkLst>
            <pc:docMk/>
            <pc:sldMk cId="1479627625" sldId="262"/>
            <ac:spMk id="22" creationId="{B95B9BA8-1D69-4796-85F5-B6D0BD52354B}"/>
          </ac:spMkLst>
        </pc:spChg>
        <pc:grpChg chg="del">
          <ac:chgData name="Francesca Savoia" userId="2b5cb5eecf8107b7" providerId="LiveId" clId="{257F938F-97E8-46D6-B760-E5159748AA14}" dt="2022-11-21T16:30:27.542" v="996" actId="26606"/>
          <ac:grpSpMkLst>
            <pc:docMk/>
            <pc:sldMk cId="1479627625" sldId="262"/>
            <ac:grpSpMk id="17" creationId="{1C03C1F1-33AC-4C16-AD56-DD6382C36967}"/>
          </ac:grpSpMkLst>
        </pc:grpChg>
        <pc:grpChg chg="add">
          <ac:chgData name="Francesca Savoia" userId="2b5cb5eecf8107b7" providerId="LiveId" clId="{257F938F-97E8-46D6-B760-E5159748AA14}" dt="2022-11-21T16:30:27.542" v="996" actId="26606"/>
          <ac:grpSpMkLst>
            <pc:docMk/>
            <pc:sldMk cId="1479627625" sldId="262"/>
            <ac:grpSpMk id="24" creationId="{6A15AA18-4B71-46A7-A76C-9CF96DE14FA1}"/>
          </ac:grpSpMkLst>
        </pc:grpChg>
        <pc:graphicFrameChg chg="add mod modGraphic">
          <ac:chgData name="Francesca Savoia" userId="2b5cb5eecf8107b7" providerId="LiveId" clId="{257F938F-97E8-46D6-B760-E5159748AA14}" dt="2022-11-21T16:33:25.545" v="1019" actId="14100"/>
          <ac:graphicFrameMkLst>
            <pc:docMk/>
            <pc:sldMk cId="1479627625" sldId="262"/>
            <ac:graphicFrameMk id="4" creationId="{9D22D8C3-6766-F6E7-A2D4-673ABB8FE6F2}"/>
          </ac:graphicFrameMkLst>
        </pc:graphicFrameChg>
      </pc:sldChg>
      <pc:sldChg chg="addSp delSp modSp add mod">
        <pc:chgData name="Francesca Savoia" userId="2b5cb5eecf8107b7" providerId="LiveId" clId="{257F938F-97E8-46D6-B760-E5159748AA14}" dt="2022-11-21T16:25:01.555" v="880" actId="20577"/>
        <pc:sldMkLst>
          <pc:docMk/>
          <pc:sldMk cId="93577488" sldId="263"/>
        </pc:sldMkLst>
        <pc:spChg chg="mod">
          <ac:chgData name="Francesca Savoia" userId="2b5cb5eecf8107b7" providerId="LiveId" clId="{257F938F-97E8-46D6-B760-E5159748AA14}" dt="2022-11-21T16:22:43.066" v="749" actId="26606"/>
          <ac:spMkLst>
            <pc:docMk/>
            <pc:sldMk cId="93577488" sldId="263"/>
            <ac:spMk id="2" creationId="{DB9DAB71-C1AD-811B-4CC3-ED9A68F93F79}"/>
          </ac:spMkLst>
        </pc:spChg>
        <pc:spChg chg="mod">
          <ac:chgData name="Francesca Savoia" userId="2b5cb5eecf8107b7" providerId="LiveId" clId="{257F938F-97E8-46D6-B760-E5159748AA14}" dt="2022-11-21T16:25:01.555" v="880" actId="20577"/>
          <ac:spMkLst>
            <pc:docMk/>
            <pc:sldMk cId="93577488" sldId="263"/>
            <ac:spMk id="3" creationId="{BF9F21E2-C85D-EA98-0337-6B42024BF608}"/>
          </ac:spMkLst>
        </pc:spChg>
        <pc:spChg chg="del">
          <ac:chgData name="Francesca Savoia" userId="2b5cb5eecf8107b7" providerId="LiveId" clId="{257F938F-97E8-46D6-B760-E5159748AA14}" dt="2022-11-21T16:22:43.066" v="749" actId="26606"/>
          <ac:spMkLst>
            <pc:docMk/>
            <pc:sldMk cId="93577488" sldId="263"/>
            <ac:spMk id="15" creationId="{B95B9BA8-1D69-4796-85F5-B6D0BD52354B}"/>
          </ac:spMkLst>
        </pc:spChg>
        <pc:spChg chg="del">
          <ac:chgData name="Francesca Savoia" userId="2b5cb5eecf8107b7" providerId="LiveId" clId="{257F938F-97E8-46D6-B760-E5159748AA14}" dt="2022-11-21T16:22:43.066" v="749" actId="26606"/>
          <ac:spMkLst>
            <pc:docMk/>
            <pc:sldMk cId="93577488" sldId="263"/>
            <ac:spMk id="16" creationId="{A9FEAAE4-608F-4DE6-97B4-51573869A30B}"/>
          </ac:spMkLst>
        </pc:spChg>
        <pc:spChg chg="add del">
          <ac:chgData name="Francesca Savoia" userId="2b5cb5eecf8107b7" providerId="LiveId" clId="{257F938F-97E8-46D6-B760-E5159748AA14}" dt="2022-11-21T16:24:26.608" v="786" actId="26606"/>
          <ac:spMkLst>
            <pc:docMk/>
            <pc:sldMk cId="93577488" sldId="263"/>
            <ac:spMk id="22" creationId="{B95B9BA8-1D69-4796-85F5-B6D0BD52354B}"/>
          </ac:spMkLst>
        </pc:spChg>
        <pc:spChg chg="add">
          <ac:chgData name="Francesca Savoia" userId="2b5cb5eecf8107b7" providerId="LiveId" clId="{257F938F-97E8-46D6-B760-E5159748AA14}" dt="2022-11-21T16:24:26.608" v="786" actId="26606"/>
          <ac:spMkLst>
            <pc:docMk/>
            <pc:sldMk cId="93577488" sldId="263"/>
            <ac:spMk id="35" creationId="{B95B9BA8-1D69-4796-85F5-B6D0BD52354B}"/>
          </ac:spMkLst>
        </pc:spChg>
        <pc:grpChg chg="del">
          <ac:chgData name="Francesca Savoia" userId="2b5cb5eecf8107b7" providerId="LiveId" clId="{257F938F-97E8-46D6-B760-E5159748AA14}" dt="2022-11-21T16:22:43.066" v="749" actId="26606"/>
          <ac:grpSpMkLst>
            <pc:docMk/>
            <pc:sldMk cId="93577488" sldId="263"/>
            <ac:grpSpMk id="17" creationId="{1C03C1F1-33AC-4C16-AD56-DD6382C36967}"/>
          </ac:grpSpMkLst>
        </pc:grpChg>
        <pc:grpChg chg="add del">
          <ac:chgData name="Francesca Savoia" userId="2b5cb5eecf8107b7" providerId="LiveId" clId="{257F938F-97E8-46D6-B760-E5159748AA14}" dt="2022-11-21T16:24:26.608" v="786" actId="26606"/>
          <ac:grpSpMkLst>
            <pc:docMk/>
            <pc:sldMk cId="93577488" sldId="263"/>
            <ac:grpSpMk id="24" creationId="{6A15AA18-4B71-46A7-A76C-9CF96DE14FA1}"/>
          </ac:grpSpMkLst>
        </pc:grpChg>
        <pc:grpChg chg="add">
          <ac:chgData name="Francesca Savoia" userId="2b5cb5eecf8107b7" providerId="LiveId" clId="{257F938F-97E8-46D6-B760-E5159748AA14}" dt="2022-11-21T16:24:26.608" v="786" actId="26606"/>
          <ac:grpSpMkLst>
            <pc:docMk/>
            <pc:sldMk cId="93577488" sldId="263"/>
            <ac:grpSpMk id="37" creationId="{6A15AA18-4B71-46A7-A76C-9CF96DE14FA1}"/>
          </ac:grpSpMkLst>
        </pc:grpChg>
        <pc:graphicFrameChg chg="add mod modGraphic">
          <ac:chgData name="Francesca Savoia" userId="2b5cb5eecf8107b7" providerId="LiveId" clId="{257F938F-97E8-46D6-B760-E5159748AA14}" dt="2022-11-21T16:24:26.608" v="786" actId="26606"/>
          <ac:graphicFrameMkLst>
            <pc:docMk/>
            <pc:sldMk cId="93577488" sldId="263"/>
            <ac:graphicFrameMk id="4" creationId="{8083B2A8-EDEA-91D8-612F-016BF928D159}"/>
          </ac:graphicFrameMkLst>
        </pc:graphicFrameChg>
      </pc:sldChg>
      <pc:sldChg chg="modSp add mod">
        <pc:chgData name="Francesca Savoia" userId="2b5cb5eecf8107b7" providerId="LiveId" clId="{257F938F-97E8-46D6-B760-E5159748AA14}" dt="2022-11-21T16:27:51.891" v="976" actId="20577"/>
        <pc:sldMkLst>
          <pc:docMk/>
          <pc:sldMk cId="4073042664" sldId="264"/>
        </pc:sldMkLst>
        <pc:spChg chg="mod">
          <ac:chgData name="Francesca Savoia" userId="2b5cb5eecf8107b7" providerId="LiveId" clId="{257F938F-97E8-46D6-B760-E5159748AA14}" dt="2022-11-21T16:27:51.891" v="976" actId="20577"/>
          <ac:spMkLst>
            <pc:docMk/>
            <pc:sldMk cId="4073042664" sldId="264"/>
            <ac:spMk id="2" creationId="{DB9DAB71-C1AD-811B-4CC3-ED9A68F93F79}"/>
          </ac:spMkLst>
        </pc:spChg>
      </pc:sldChg>
      <pc:sldChg chg="addSp delSp modSp add mod">
        <pc:chgData name="Francesca Savoia" userId="2b5cb5eecf8107b7" providerId="LiveId" clId="{257F938F-97E8-46D6-B760-E5159748AA14}" dt="2022-11-21T16:33:00.600" v="1015" actId="14100"/>
        <pc:sldMkLst>
          <pc:docMk/>
          <pc:sldMk cId="1517161965" sldId="265"/>
        </pc:sldMkLst>
        <pc:spChg chg="mod">
          <ac:chgData name="Francesca Savoia" userId="2b5cb5eecf8107b7" providerId="LiveId" clId="{257F938F-97E8-46D6-B760-E5159748AA14}" dt="2022-11-21T16:32:08.140" v="1006" actId="26606"/>
          <ac:spMkLst>
            <pc:docMk/>
            <pc:sldMk cId="1517161965" sldId="265"/>
            <ac:spMk id="3" creationId="{BF9F21E2-C85D-EA98-0337-6B42024BF608}"/>
          </ac:spMkLst>
        </pc:spChg>
        <pc:spChg chg="del">
          <ac:chgData name="Francesca Savoia" userId="2b5cb5eecf8107b7" providerId="LiveId" clId="{257F938F-97E8-46D6-B760-E5159748AA14}" dt="2022-11-21T16:32:08.140" v="1006" actId="26606"/>
          <ac:spMkLst>
            <pc:docMk/>
            <pc:sldMk cId="1517161965" sldId="265"/>
            <ac:spMk id="22" creationId="{B95B9BA8-1D69-4796-85F5-B6D0BD52354B}"/>
          </ac:spMkLst>
        </pc:spChg>
        <pc:spChg chg="add">
          <ac:chgData name="Francesca Savoia" userId="2b5cb5eecf8107b7" providerId="LiveId" clId="{257F938F-97E8-46D6-B760-E5159748AA14}" dt="2022-11-21T16:32:08.140" v="1006" actId="26606"/>
          <ac:spMkLst>
            <pc:docMk/>
            <pc:sldMk cId="1517161965" sldId="265"/>
            <ac:spMk id="35" creationId="{B95B9BA8-1D69-4796-85F5-B6D0BD52354B}"/>
          </ac:spMkLst>
        </pc:spChg>
        <pc:grpChg chg="del">
          <ac:chgData name="Francesca Savoia" userId="2b5cb5eecf8107b7" providerId="LiveId" clId="{257F938F-97E8-46D6-B760-E5159748AA14}" dt="2022-11-21T16:32:08.140" v="1006" actId="26606"/>
          <ac:grpSpMkLst>
            <pc:docMk/>
            <pc:sldMk cId="1517161965" sldId="265"/>
            <ac:grpSpMk id="24" creationId="{6A15AA18-4B71-46A7-A76C-9CF96DE14FA1}"/>
          </ac:grpSpMkLst>
        </pc:grpChg>
        <pc:grpChg chg="add">
          <ac:chgData name="Francesca Savoia" userId="2b5cb5eecf8107b7" providerId="LiveId" clId="{257F938F-97E8-46D6-B760-E5159748AA14}" dt="2022-11-21T16:32:08.140" v="1006" actId="26606"/>
          <ac:grpSpMkLst>
            <pc:docMk/>
            <pc:sldMk cId="1517161965" sldId="265"/>
            <ac:grpSpMk id="37" creationId="{6A15AA18-4B71-46A7-A76C-9CF96DE14FA1}"/>
          </ac:grpSpMkLst>
        </pc:grpChg>
        <pc:graphicFrameChg chg="del mod">
          <ac:chgData name="Francesca Savoia" userId="2b5cb5eecf8107b7" providerId="LiveId" clId="{257F938F-97E8-46D6-B760-E5159748AA14}" dt="2022-11-21T16:32:04.878" v="1004" actId="478"/>
          <ac:graphicFrameMkLst>
            <pc:docMk/>
            <pc:sldMk cId="1517161965" sldId="265"/>
            <ac:graphicFrameMk id="4" creationId="{9D22D8C3-6766-F6E7-A2D4-673ABB8FE6F2}"/>
          </ac:graphicFrameMkLst>
        </pc:graphicFrameChg>
        <pc:graphicFrameChg chg="add mod modGraphic">
          <ac:chgData name="Francesca Savoia" userId="2b5cb5eecf8107b7" providerId="LiveId" clId="{257F938F-97E8-46D6-B760-E5159748AA14}" dt="2022-11-21T16:33:00.600" v="1015" actId="14100"/>
          <ac:graphicFrameMkLst>
            <pc:docMk/>
            <pc:sldMk cId="1517161965" sldId="265"/>
            <ac:graphicFrameMk id="5" creationId="{DDE78B35-6B1D-15AC-A80F-D6CA29A4A019}"/>
          </ac:graphicFrameMkLst>
        </pc:graphicFrameChg>
      </pc:sldChg>
      <pc:sldChg chg="addSp delSp modSp add mod ord">
        <pc:chgData name="Francesca Savoia" userId="2b5cb5eecf8107b7" providerId="LiveId" clId="{257F938F-97E8-46D6-B760-E5159748AA14}" dt="2022-11-21T16:37:32.024" v="1055" actId="14734"/>
        <pc:sldMkLst>
          <pc:docMk/>
          <pc:sldMk cId="2821998638" sldId="266"/>
        </pc:sldMkLst>
        <pc:spChg chg="mod">
          <ac:chgData name="Francesca Savoia" userId="2b5cb5eecf8107b7" providerId="LiveId" clId="{257F938F-97E8-46D6-B760-E5159748AA14}" dt="2022-11-21T16:36:19.446" v="1040" actId="26606"/>
          <ac:spMkLst>
            <pc:docMk/>
            <pc:sldMk cId="2821998638" sldId="266"/>
            <ac:spMk id="2" creationId="{DB9DAB71-C1AD-811B-4CC3-ED9A68F93F79}"/>
          </ac:spMkLst>
        </pc:spChg>
        <pc:spChg chg="mod">
          <ac:chgData name="Francesca Savoia" userId="2b5cb5eecf8107b7" providerId="LiveId" clId="{257F938F-97E8-46D6-B760-E5159748AA14}" dt="2022-11-21T16:36:19.446" v="1040" actId="26606"/>
          <ac:spMkLst>
            <pc:docMk/>
            <pc:sldMk cId="2821998638" sldId="266"/>
            <ac:spMk id="3" creationId="{BF9F21E2-C85D-EA98-0337-6B42024BF608}"/>
          </ac:spMkLst>
        </pc:spChg>
        <pc:spChg chg="del">
          <ac:chgData name="Francesca Savoia" userId="2b5cb5eecf8107b7" providerId="LiveId" clId="{257F938F-97E8-46D6-B760-E5159748AA14}" dt="2022-11-21T16:36:19.446" v="1040" actId="26606"/>
          <ac:spMkLst>
            <pc:docMk/>
            <pc:sldMk cId="2821998638" sldId="266"/>
            <ac:spMk id="15" creationId="{B95B9BA8-1D69-4796-85F5-B6D0BD52354B}"/>
          </ac:spMkLst>
        </pc:spChg>
        <pc:spChg chg="del">
          <ac:chgData name="Francesca Savoia" userId="2b5cb5eecf8107b7" providerId="LiveId" clId="{257F938F-97E8-46D6-B760-E5159748AA14}" dt="2022-11-21T16:36:19.446" v="1040" actId="26606"/>
          <ac:spMkLst>
            <pc:docMk/>
            <pc:sldMk cId="2821998638" sldId="266"/>
            <ac:spMk id="16" creationId="{A9FEAAE4-608F-4DE6-97B4-51573869A30B}"/>
          </ac:spMkLst>
        </pc:spChg>
        <pc:spChg chg="add">
          <ac:chgData name="Francesca Savoia" userId="2b5cb5eecf8107b7" providerId="LiveId" clId="{257F938F-97E8-46D6-B760-E5159748AA14}" dt="2022-11-21T16:36:19.446" v="1040" actId="26606"/>
          <ac:spMkLst>
            <pc:docMk/>
            <pc:sldMk cId="2821998638" sldId="266"/>
            <ac:spMk id="22" creationId="{B95B9BA8-1D69-4796-85F5-B6D0BD52354B}"/>
          </ac:spMkLst>
        </pc:spChg>
        <pc:grpChg chg="del">
          <ac:chgData name="Francesca Savoia" userId="2b5cb5eecf8107b7" providerId="LiveId" clId="{257F938F-97E8-46D6-B760-E5159748AA14}" dt="2022-11-21T16:36:19.446" v="1040" actId="26606"/>
          <ac:grpSpMkLst>
            <pc:docMk/>
            <pc:sldMk cId="2821998638" sldId="266"/>
            <ac:grpSpMk id="17" creationId="{1C03C1F1-33AC-4C16-AD56-DD6382C36967}"/>
          </ac:grpSpMkLst>
        </pc:grpChg>
        <pc:grpChg chg="add">
          <ac:chgData name="Francesca Savoia" userId="2b5cb5eecf8107b7" providerId="LiveId" clId="{257F938F-97E8-46D6-B760-E5159748AA14}" dt="2022-11-21T16:36:19.446" v="1040" actId="26606"/>
          <ac:grpSpMkLst>
            <pc:docMk/>
            <pc:sldMk cId="2821998638" sldId="266"/>
            <ac:grpSpMk id="24" creationId="{6A15AA18-4B71-46A7-A76C-9CF96DE14FA1}"/>
          </ac:grpSpMkLst>
        </pc:grpChg>
        <pc:graphicFrameChg chg="add mod modGraphic">
          <ac:chgData name="Francesca Savoia" userId="2b5cb5eecf8107b7" providerId="LiveId" clId="{257F938F-97E8-46D6-B760-E5159748AA14}" dt="2022-11-21T16:37:32.024" v="1055" actId="14734"/>
          <ac:graphicFrameMkLst>
            <pc:docMk/>
            <pc:sldMk cId="2821998638" sldId="266"/>
            <ac:graphicFrameMk id="4" creationId="{93C18FE6-1FA2-AA1B-6DEF-1B98A39E76DF}"/>
          </ac:graphicFrameMkLst>
        </pc:graphicFrameChg>
      </pc:sldChg>
      <pc:sldChg chg="new del">
        <pc:chgData name="Francesca Savoia" userId="2b5cb5eecf8107b7" providerId="LiveId" clId="{257F938F-97E8-46D6-B760-E5159748AA14}" dt="2022-11-21T16:37:56.662" v="1058" actId="2696"/>
        <pc:sldMkLst>
          <pc:docMk/>
          <pc:sldMk cId="57460650" sldId="267"/>
        </pc:sldMkLst>
      </pc:sldChg>
      <pc:sldChg chg="add del">
        <pc:chgData name="Francesca Savoia" userId="2b5cb5eecf8107b7" providerId="LiveId" clId="{257F938F-97E8-46D6-B760-E5159748AA14}" dt="2022-11-21T16:38:46.102" v="1062" actId="2696"/>
        <pc:sldMkLst>
          <pc:docMk/>
          <pc:sldMk cId="553007826" sldId="268"/>
        </pc:sldMkLst>
      </pc:sldChg>
      <pc:sldChg chg="addSp delSp modSp add mod ord">
        <pc:chgData name="Francesca Savoia" userId="2b5cb5eecf8107b7" providerId="LiveId" clId="{257F938F-97E8-46D6-B760-E5159748AA14}" dt="2022-11-21T17:06:21.890" v="1247" actId="14100"/>
        <pc:sldMkLst>
          <pc:docMk/>
          <pc:sldMk cId="508528050" sldId="269"/>
        </pc:sldMkLst>
        <pc:spChg chg="mod ord">
          <ac:chgData name="Francesca Savoia" userId="2b5cb5eecf8107b7" providerId="LiveId" clId="{257F938F-97E8-46D6-B760-E5159748AA14}" dt="2022-11-21T17:06:11.138" v="1245" actId="26606"/>
          <ac:spMkLst>
            <pc:docMk/>
            <pc:sldMk cId="508528050" sldId="269"/>
            <ac:spMk id="2" creationId="{DB9DAB71-C1AD-811B-4CC3-ED9A68F93F79}"/>
          </ac:spMkLst>
        </pc:spChg>
        <pc:spChg chg="mod ord">
          <ac:chgData name="Francesca Savoia" userId="2b5cb5eecf8107b7" providerId="LiveId" clId="{257F938F-97E8-46D6-B760-E5159748AA14}" dt="2022-11-21T17:06:11.138" v="1245" actId="26606"/>
          <ac:spMkLst>
            <pc:docMk/>
            <pc:sldMk cId="508528050" sldId="269"/>
            <ac:spMk id="3" creationId="{BF9F21E2-C85D-EA98-0337-6B42024BF608}"/>
          </ac:spMkLst>
        </pc:spChg>
        <pc:spChg chg="add del">
          <ac:chgData name="Francesca Savoia" userId="2b5cb5eecf8107b7" providerId="LiveId" clId="{257F938F-97E8-46D6-B760-E5159748AA14}" dt="2022-11-21T16:41:23.999" v="1094" actId="26606"/>
          <ac:spMkLst>
            <pc:docMk/>
            <pc:sldMk cId="508528050" sldId="269"/>
            <ac:spMk id="15" creationId="{B95B9BA8-1D69-4796-85F5-B6D0BD52354B}"/>
          </ac:spMkLst>
        </pc:spChg>
        <pc:spChg chg="add del">
          <ac:chgData name="Francesca Savoia" userId="2b5cb5eecf8107b7" providerId="LiveId" clId="{257F938F-97E8-46D6-B760-E5159748AA14}" dt="2022-11-21T16:41:23.999" v="1094" actId="26606"/>
          <ac:spMkLst>
            <pc:docMk/>
            <pc:sldMk cId="508528050" sldId="269"/>
            <ac:spMk id="16" creationId="{A9FEAAE4-608F-4DE6-97B4-51573869A30B}"/>
          </ac:spMkLst>
        </pc:spChg>
        <pc:spChg chg="add del">
          <ac:chgData name="Francesca Savoia" userId="2b5cb5eecf8107b7" providerId="LiveId" clId="{257F938F-97E8-46D6-B760-E5159748AA14}" dt="2022-11-21T16:41:04.293" v="1079" actId="26606"/>
          <ac:spMkLst>
            <pc:docMk/>
            <pc:sldMk cId="508528050" sldId="269"/>
            <ac:spMk id="22" creationId="{B95B9BA8-1D69-4796-85F5-B6D0BD52354B}"/>
          </ac:spMkLst>
        </pc:spChg>
        <pc:spChg chg="add del">
          <ac:chgData name="Francesca Savoia" userId="2b5cb5eecf8107b7" providerId="LiveId" clId="{257F938F-97E8-46D6-B760-E5159748AA14}" dt="2022-11-21T16:41:06.338" v="1081" actId="26606"/>
          <ac:spMkLst>
            <pc:docMk/>
            <pc:sldMk cId="508528050" sldId="269"/>
            <ac:spMk id="24" creationId="{A027D562-8F7E-478A-942E-D959A950C55E}"/>
          </ac:spMkLst>
        </pc:spChg>
        <pc:spChg chg="add del">
          <ac:chgData name="Francesca Savoia" userId="2b5cb5eecf8107b7" providerId="LiveId" clId="{257F938F-97E8-46D6-B760-E5159748AA14}" dt="2022-11-21T16:41:06.338" v="1081" actId="26606"/>
          <ac:spMkLst>
            <pc:docMk/>
            <pc:sldMk cId="508528050" sldId="269"/>
            <ac:spMk id="25" creationId="{B95B9BA8-1D69-4796-85F5-B6D0BD52354B}"/>
          </ac:spMkLst>
        </pc:spChg>
        <pc:spChg chg="add del">
          <ac:chgData name="Francesca Savoia" userId="2b5cb5eecf8107b7" providerId="LiveId" clId="{257F938F-97E8-46D6-B760-E5159748AA14}" dt="2022-11-21T16:41:06.338" v="1081" actId="26606"/>
          <ac:spMkLst>
            <pc:docMk/>
            <pc:sldMk cId="508528050" sldId="269"/>
            <ac:spMk id="26" creationId="{48A28C56-2619-47F0-B448-9D145309B8BE}"/>
          </ac:spMkLst>
        </pc:spChg>
        <pc:spChg chg="add del">
          <ac:chgData name="Francesca Savoia" userId="2b5cb5eecf8107b7" providerId="LiveId" clId="{257F938F-97E8-46D6-B760-E5159748AA14}" dt="2022-11-21T16:41:08.146" v="1083" actId="26606"/>
          <ac:spMkLst>
            <pc:docMk/>
            <pc:sldMk cId="508528050" sldId="269"/>
            <ac:spMk id="28" creationId="{B95B9BA8-1D69-4796-85F5-B6D0BD52354B}"/>
          </ac:spMkLst>
        </pc:spChg>
        <pc:spChg chg="add del">
          <ac:chgData name="Francesca Savoia" userId="2b5cb5eecf8107b7" providerId="LiveId" clId="{257F938F-97E8-46D6-B760-E5159748AA14}" dt="2022-11-21T16:41:09.933" v="1085" actId="26606"/>
          <ac:spMkLst>
            <pc:docMk/>
            <pc:sldMk cId="508528050" sldId="269"/>
            <ac:spMk id="30" creationId="{B95B9BA8-1D69-4796-85F5-B6D0BD52354B}"/>
          </ac:spMkLst>
        </pc:spChg>
        <pc:spChg chg="add del">
          <ac:chgData name="Francesca Savoia" userId="2b5cb5eecf8107b7" providerId="LiveId" clId="{257F938F-97E8-46D6-B760-E5159748AA14}" dt="2022-11-21T16:41:10.854" v="1087" actId="26606"/>
          <ac:spMkLst>
            <pc:docMk/>
            <pc:sldMk cId="508528050" sldId="269"/>
            <ac:spMk id="32" creationId="{B95B9BA8-1D69-4796-85F5-B6D0BD52354B}"/>
          </ac:spMkLst>
        </pc:spChg>
        <pc:spChg chg="add del">
          <ac:chgData name="Francesca Savoia" userId="2b5cb5eecf8107b7" providerId="LiveId" clId="{257F938F-97E8-46D6-B760-E5159748AA14}" dt="2022-11-21T16:41:15.798" v="1089" actId="26606"/>
          <ac:spMkLst>
            <pc:docMk/>
            <pc:sldMk cId="508528050" sldId="269"/>
            <ac:spMk id="34" creationId="{B95B9BA8-1D69-4796-85F5-B6D0BD52354B}"/>
          </ac:spMkLst>
        </pc:spChg>
        <pc:spChg chg="add del">
          <ac:chgData name="Francesca Savoia" userId="2b5cb5eecf8107b7" providerId="LiveId" clId="{257F938F-97E8-46D6-B760-E5159748AA14}" dt="2022-11-21T16:41:18.448" v="1091" actId="26606"/>
          <ac:spMkLst>
            <pc:docMk/>
            <pc:sldMk cId="508528050" sldId="269"/>
            <ac:spMk id="39" creationId="{B95B9BA8-1D69-4796-85F5-B6D0BD52354B}"/>
          </ac:spMkLst>
        </pc:spChg>
        <pc:spChg chg="add del">
          <ac:chgData name="Francesca Savoia" userId="2b5cb5eecf8107b7" providerId="LiveId" clId="{257F938F-97E8-46D6-B760-E5159748AA14}" dt="2022-11-21T16:41:18.448" v="1091" actId="26606"/>
          <ac:spMkLst>
            <pc:docMk/>
            <pc:sldMk cId="508528050" sldId="269"/>
            <ac:spMk id="40" creationId="{340822D1-9EEA-4ECF-9360-D9AF87950D47}"/>
          </ac:spMkLst>
        </pc:spChg>
        <pc:spChg chg="add del">
          <ac:chgData name="Francesca Savoia" userId="2b5cb5eecf8107b7" providerId="LiveId" clId="{257F938F-97E8-46D6-B760-E5159748AA14}" dt="2022-11-21T16:41:18.448" v="1091" actId="26606"/>
          <ac:spMkLst>
            <pc:docMk/>
            <pc:sldMk cId="508528050" sldId="269"/>
            <ac:spMk id="41" creationId="{DC292A62-7F34-4E30-BE04-48164A1DAF7B}"/>
          </ac:spMkLst>
        </pc:spChg>
        <pc:spChg chg="add del">
          <ac:chgData name="Francesca Savoia" userId="2b5cb5eecf8107b7" providerId="LiveId" clId="{257F938F-97E8-46D6-B760-E5159748AA14}" dt="2022-11-21T16:41:23.992" v="1093" actId="26606"/>
          <ac:spMkLst>
            <pc:docMk/>
            <pc:sldMk cId="508528050" sldId="269"/>
            <ac:spMk id="43" creationId="{B95B9BA8-1D69-4796-85F5-B6D0BD52354B}"/>
          </ac:spMkLst>
        </pc:spChg>
        <pc:spChg chg="add del">
          <ac:chgData name="Francesca Savoia" userId="2b5cb5eecf8107b7" providerId="LiveId" clId="{257F938F-97E8-46D6-B760-E5159748AA14}" dt="2022-11-21T16:42:33.332" v="1097" actId="26606"/>
          <ac:spMkLst>
            <pc:docMk/>
            <pc:sldMk cId="508528050" sldId="269"/>
            <ac:spMk id="50" creationId="{B95B9BA8-1D69-4796-85F5-B6D0BD52354B}"/>
          </ac:spMkLst>
        </pc:spChg>
        <pc:spChg chg="add del">
          <ac:chgData name="Francesca Savoia" userId="2b5cb5eecf8107b7" providerId="LiveId" clId="{257F938F-97E8-46D6-B760-E5159748AA14}" dt="2022-11-21T17:05:56.914" v="1237" actId="26606"/>
          <ac:spMkLst>
            <pc:docMk/>
            <pc:sldMk cId="508528050" sldId="269"/>
            <ac:spMk id="55" creationId="{B95B9BA8-1D69-4796-85F5-B6D0BD52354B}"/>
          </ac:spMkLst>
        </pc:spChg>
        <pc:spChg chg="add del">
          <ac:chgData name="Francesca Savoia" userId="2b5cb5eecf8107b7" providerId="LiveId" clId="{257F938F-97E8-46D6-B760-E5159748AA14}" dt="2022-11-21T17:06:11.138" v="1245" actId="26606"/>
          <ac:spMkLst>
            <pc:docMk/>
            <pc:sldMk cId="508528050" sldId="269"/>
            <ac:spMk id="60" creationId="{B95B9BA8-1D69-4796-85F5-B6D0BD52354B}"/>
          </ac:spMkLst>
        </pc:spChg>
        <pc:spChg chg="add del">
          <ac:chgData name="Francesca Savoia" userId="2b5cb5eecf8107b7" providerId="LiveId" clId="{257F938F-97E8-46D6-B760-E5159748AA14}" dt="2022-11-21T17:06:11.138" v="1245" actId="26606"/>
          <ac:spMkLst>
            <pc:docMk/>
            <pc:sldMk cId="508528050" sldId="269"/>
            <ac:spMk id="62" creationId="{A027D562-8F7E-478A-942E-D959A950C55E}"/>
          </ac:spMkLst>
        </pc:spChg>
        <pc:spChg chg="add del">
          <ac:chgData name="Francesca Savoia" userId="2b5cb5eecf8107b7" providerId="LiveId" clId="{257F938F-97E8-46D6-B760-E5159748AA14}" dt="2022-11-21T17:06:11.138" v="1245" actId="26606"/>
          <ac:spMkLst>
            <pc:docMk/>
            <pc:sldMk cId="508528050" sldId="269"/>
            <ac:spMk id="64" creationId="{48A28C56-2619-47F0-B448-9D145309B8BE}"/>
          </ac:spMkLst>
        </pc:spChg>
        <pc:spChg chg="add del">
          <ac:chgData name="Francesca Savoia" userId="2b5cb5eecf8107b7" providerId="LiveId" clId="{257F938F-97E8-46D6-B760-E5159748AA14}" dt="2022-11-21T17:06:08.268" v="1240" actId="26606"/>
          <ac:spMkLst>
            <pc:docMk/>
            <pc:sldMk cId="508528050" sldId="269"/>
            <ac:spMk id="69" creationId="{B95B9BA8-1D69-4796-85F5-B6D0BD52354B}"/>
          </ac:spMkLst>
        </pc:spChg>
        <pc:spChg chg="add del">
          <ac:chgData name="Francesca Savoia" userId="2b5cb5eecf8107b7" providerId="LiveId" clId="{257F938F-97E8-46D6-B760-E5159748AA14}" dt="2022-11-21T17:06:09.746" v="1242" actId="26606"/>
          <ac:spMkLst>
            <pc:docMk/>
            <pc:sldMk cId="508528050" sldId="269"/>
            <ac:spMk id="75" creationId="{22E5DF58-5CFD-4D62-AC3A-9EA04E1AF237}"/>
          </ac:spMkLst>
        </pc:spChg>
        <pc:spChg chg="add del">
          <ac:chgData name="Francesca Savoia" userId="2b5cb5eecf8107b7" providerId="LiveId" clId="{257F938F-97E8-46D6-B760-E5159748AA14}" dt="2022-11-21T17:06:09.746" v="1242" actId="26606"/>
          <ac:spMkLst>
            <pc:docMk/>
            <pc:sldMk cId="508528050" sldId="269"/>
            <ac:spMk id="76" creationId="{8064D39A-E0A4-461B-A8D2-9C3AE870CED4}"/>
          </ac:spMkLst>
        </pc:spChg>
        <pc:spChg chg="add del">
          <ac:chgData name="Francesca Savoia" userId="2b5cb5eecf8107b7" providerId="LiveId" clId="{257F938F-97E8-46D6-B760-E5159748AA14}" dt="2022-11-21T17:06:11.106" v="1244" actId="26606"/>
          <ac:spMkLst>
            <pc:docMk/>
            <pc:sldMk cId="508528050" sldId="269"/>
            <ac:spMk id="78" creationId="{B95B9BA8-1D69-4796-85F5-B6D0BD52354B}"/>
          </ac:spMkLst>
        </pc:spChg>
        <pc:spChg chg="add">
          <ac:chgData name="Francesca Savoia" userId="2b5cb5eecf8107b7" providerId="LiveId" clId="{257F938F-97E8-46D6-B760-E5159748AA14}" dt="2022-11-21T17:06:11.138" v="1245" actId="26606"/>
          <ac:spMkLst>
            <pc:docMk/>
            <pc:sldMk cId="508528050" sldId="269"/>
            <ac:spMk id="80" creationId="{B95B9BA8-1D69-4796-85F5-B6D0BD52354B}"/>
          </ac:spMkLst>
        </pc:spChg>
        <pc:grpChg chg="add del">
          <ac:chgData name="Francesca Savoia" userId="2b5cb5eecf8107b7" providerId="LiveId" clId="{257F938F-97E8-46D6-B760-E5159748AA14}" dt="2022-11-21T16:41:23.999" v="1094" actId="26606"/>
          <ac:grpSpMkLst>
            <pc:docMk/>
            <pc:sldMk cId="508528050" sldId="269"/>
            <ac:grpSpMk id="17" creationId="{1C03C1F1-33AC-4C16-AD56-DD6382C36967}"/>
          </ac:grpSpMkLst>
        </pc:grpChg>
        <pc:grpChg chg="add del">
          <ac:chgData name="Francesca Savoia" userId="2b5cb5eecf8107b7" providerId="LiveId" clId="{257F938F-97E8-46D6-B760-E5159748AA14}" dt="2022-11-21T16:41:15.798" v="1089" actId="26606"/>
          <ac:grpSpMkLst>
            <pc:docMk/>
            <pc:sldMk cId="508528050" sldId="269"/>
            <ac:grpSpMk id="35" creationId="{EE5D87AC-5CCC-4E1F-8B25-D3A6053029C8}"/>
          </ac:grpSpMkLst>
        </pc:grpChg>
        <pc:grpChg chg="add del">
          <ac:chgData name="Francesca Savoia" userId="2b5cb5eecf8107b7" providerId="LiveId" clId="{257F938F-97E8-46D6-B760-E5159748AA14}" dt="2022-11-21T16:41:23.992" v="1093" actId="26606"/>
          <ac:grpSpMkLst>
            <pc:docMk/>
            <pc:sldMk cId="508528050" sldId="269"/>
            <ac:grpSpMk id="44" creationId="{6A15AA18-4B71-46A7-A76C-9CF96DE14FA1}"/>
          </ac:grpSpMkLst>
        </pc:grpChg>
        <pc:grpChg chg="add del">
          <ac:chgData name="Francesca Savoia" userId="2b5cb5eecf8107b7" providerId="LiveId" clId="{257F938F-97E8-46D6-B760-E5159748AA14}" dt="2022-11-21T17:06:08.268" v="1240" actId="26606"/>
          <ac:grpSpMkLst>
            <pc:docMk/>
            <pc:sldMk cId="508528050" sldId="269"/>
            <ac:grpSpMk id="71" creationId="{EE5D87AC-5CCC-4E1F-8B25-D3A6053029C8}"/>
          </ac:grpSpMkLst>
        </pc:grpChg>
        <pc:grpChg chg="add">
          <ac:chgData name="Francesca Savoia" userId="2b5cb5eecf8107b7" providerId="LiveId" clId="{257F938F-97E8-46D6-B760-E5159748AA14}" dt="2022-11-21T17:06:11.138" v="1245" actId="26606"/>
          <ac:grpSpMkLst>
            <pc:docMk/>
            <pc:sldMk cId="508528050" sldId="269"/>
            <ac:grpSpMk id="81" creationId="{6A15AA18-4B71-46A7-A76C-9CF96DE14FA1}"/>
          </ac:grpSpMkLst>
        </pc:grpChg>
        <pc:picChg chg="add del mod">
          <ac:chgData name="Francesca Savoia" userId="2b5cb5eecf8107b7" providerId="LiveId" clId="{257F938F-97E8-46D6-B760-E5159748AA14}" dt="2022-11-21T16:42:30.092" v="1095" actId="478"/>
          <ac:picMkLst>
            <pc:docMk/>
            <pc:sldMk cId="508528050" sldId="269"/>
            <ac:picMk id="5" creationId="{4EB87A6D-AA36-EFCA-FF1D-1406BA2E3D2B}"/>
          </ac:picMkLst>
        </pc:picChg>
        <pc:picChg chg="add mod ord">
          <ac:chgData name="Francesca Savoia" userId="2b5cb5eecf8107b7" providerId="LiveId" clId="{257F938F-97E8-46D6-B760-E5159748AA14}" dt="2022-11-21T17:06:21.890" v="1247" actId="14100"/>
          <ac:picMkLst>
            <pc:docMk/>
            <pc:sldMk cId="508528050" sldId="269"/>
            <ac:picMk id="7" creationId="{6C334BCB-1C51-9610-D0C9-7A03D58881B1}"/>
          </ac:picMkLst>
        </pc:picChg>
      </pc:sldChg>
      <pc:sldChg chg="delSp modSp add del mod">
        <pc:chgData name="Francesca Savoia" userId="2b5cb5eecf8107b7" providerId="LiveId" clId="{257F938F-97E8-46D6-B760-E5159748AA14}" dt="2022-11-21T16:45:01.233" v="1110" actId="2696"/>
        <pc:sldMkLst>
          <pc:docMk/>
          <pc:sldMk cId="2962807987" sldId="270"/>
        </pc:sldMkLst>
        <pc:spChg chg="mod">
          <ac:chgData name="Francesca Savoia" userId="2b5cb5eecf8107b7" providerId="LiveId" clId="{257F938F-97E8-46D6-B760-E5159748AA14}" dt="2022-11-21T16:44:32.153" v="1105" actId="27636"/>
          <ac:spMkLst>
            <pc:docMk/>
            <pc:sldMk cId="2962807987" sldId="270"/>
            <ac:spMk id="3" creationId="{BF9F21E2-C85D-EA98-0337-6B42024BF608}"/>
          </ac:spMkLst>
        </pc:spChg>
        <pc:picChg chg="del">
          <ac:chgData name="Francesca Savoia" userId="2b5cb5eecf8107b7" providerId="LiveId" clId="{257F938F-97E8-46D6-B760-E5159748AA14}" dt="2022-11-21T16:44:35.528" v="1106" actId="478"/>
          <ac:picMkLst>
            <pc:docMk/>
            <pc:sldMk cId="2962807987" sldId="270"/>
            <ac:picMk id="7" creationId="{6C334BCB-1C51-9610-D0C9-7A03D58881B1}"/>
          </ac:picMkLst>
        </pc:picChg>
      </pc:sldChg>
      <pc:sldChg chg="modSp add mod ord">
        <pc:chgData name="Francesca Savoia" userId="2b5cb5eecf8107b7" providerId="LiveId" clId="{257F938F-97E8-46D6-B760-E5159748AA14}" dt="2022-11-21T17:05:36.643" v="1236" actId="20577"/>
        <pc:sldMkLst>
          <pc:docMk/>
          <pc:sldMk cId="4269439074" sldId="271"/>
        </pc:sldMkLst>
        <pc:spChg chg="mod">
          <ac:chgData name="Francesca Savoia" userId="2b5cb5eecf8107b7" providerId="LiveId" clId="{257F938F-97E8-46D6-B760-E5159748AA14}" dt="2022-11-21T17:05:36.643" v="1236" actId="20577"/>
          <ac:spMkLst>
            <pc:docMk/>
            <pc:sldMk cId="4269439074" sldId="271"/>
            <ac:spMk id="3" creationId="{BF9F21E2-C85D-EA98-0337-6B42024BF608}"/>
          </ac:spMkLst>
        </pc:spChg>
      </pc:sldChg>
      <pc:sldChg chg="addSp delSp modSp add del mod">
        <pc:chgData name="Francesca Savoia" userId="2b5cb5eecf8107b7" providerId="LiveId" clId="{257F938F-97E8-46D6-B760-E5159748AA14}" dt="2022-11-21T17:08:02.461" v="1261" actId="2696"/>
        <pc:sldMkLst>
          <pc:docMk/>
          <pc:sldMk cId="3393245264" sldId="272"/>
        </pc:sldMkLst>
        <pc:spChg chg="mod ord">
          <ac:chgData name="Francesca Savoia" userId="2b5cb5eecf8107b7" providerId="LiveId" clId="{257F938F-97E8-46D6-B760-E5159748AA14}" dt="2022-11-21T17:07:18.122" v="1253" actId="166"/>
          <ac:spMkLst>
            <pc:docMk/>
            <pc:sldMk cId="3393245264" sldId="272"/>
            <ac:spMk id="2" creationId="{DB9DAB71-C1AD-811B-4CC3-ED9A68F93F79}"/>
          </ac:spMkLst>
        </pc:spChg>
        <pc:spChg chg="mod ord">
          <ac:chgData name="Francesca Savoia" userId="2b5cb5eecf8107b7" providerId="LiveId" clId="{257F938F-97E8-46D6-B760-E5159748AA14}" dt="2022-11-21T17:04:52.804" v="1210" actId="26606"/>
          <ac:spMkLst>
            <pc:docMk/>
            <pc:sldMk cId="3393245264" sldId="272"/>
            <ac:spMk id="3" creationId="{BF9F21E2-C85D-EA98-0337-6B42024BF608}"/>
          </ac:spMkLst>
        </pc:spChg>
        <pc:spChg chg="add del">
          <ac:chgData name="Francesca Savoia" userId="2b5cb5eecf8107b7" providerId="LiveId" clId="{257F938F-97E8-46D6-B760-E5159748AA14}" dt="2022-11-21T16:49:09.197" v="1206" actId="26606"/>
          <ac:spMkLst>
            <pc:docMk/>
            <pc:sldMk cId="3393245264" sldId="272"/>
            <ac:spMk id="15" creationId="{B95B9BA8-1D69-4796-85F5-B6D0BD52354B}"/>
          </ac:spMkLst>
        </pc:spChg>
        <pc:spChg chg="add del">
          <ac:chgData name="Francesca Savoia" userId="2b5cb5eecf8107b7" providerId="LiveId" clId="{257F938F-97E8-46D6-B760-E5159748AA14}" dt="2022-11-21T16:49:09.197" v="1206" actId="26606"/>
          <ac:spMkLst>
            <pc:docMk/>
            <pc:sldMk cId="3393245264" sldId="272"/>
            <ac:spMk id="16" creationId="{A9FEAAE4-608F-4DE6-97B4-51573869A30B}"/>
          </ac:spMkLst>
        </pc:spChg>
        <pc:spChg chg="add del">
          <ac:chgData name="Francesca Savoia" userId="2b5cb5eecf8107b7" providerId="LiveId" clId="{257F938F-97E8-46D6-B760-E5159748AA14}" dt="2022-11-21T16:49:07.732" v="1203" actId="26606"/>
          <ac:spMkLst>
            <pc:docMk/>
            <pc:sldMk cId="3393245264" sldId="272"/>
            <ac:spMk id="22" creationId="{B95B9BA8-1D69-4796-85F5-B6D0BD52354B}"/>
          </ac:spMkLst>
        </pc:spChg>
        <pc:spChg chg="add del">
          <ac:chgData name="Francesca Savoia" userId="2b5cb5eecf8107b7" providerId="LiveId" clId="{257F938F-97E8-46D6-B760-E5159748AA14}" dt="2022-11-21T16:49:09.192" v="1205" actId="26606"/>
          <ac:spMkLst>
            <pc:docMk/>
            <pc:sldMk cId="3393245264" sldId="272"/>
            <ac:spMk id="31" creationId="{B95B9BA8-1D69-4796-85F5-B6D0BD52354B}"/>
          </ac:spMkLst>
        </pc:spChg>
        <pc:spChg chg="add del">
          <ac:chgData name="Francesca Savoia" userId="2b5cb5eecf8107b7" providerId="LiveId" clId="{257F938F-97E8-46D6-B760-E5159748AA14}" dt="2022-11-21T17:04:52.804" v="1210" actId="26606"/>
          <ac:spMkLst>
            <pc:docMk/>
            <pc:sldMk cId="3393245264" sldId="272"/>
            <ac:spMk id="33" creationId="{B95B9BA8-1D69-4796-85F5-B6D0BD52354B}"/>
          </ac:spMkLst>
        </pc:spChg>
        <pc:spChg chg="add">
          <ac:chgData name="Francesca Savoia" userId="2b5cb5eecf8107b7" providerId="LiveId" clId="{257F938F-97E8-46D6-B760-E5159748AA14}" dt="2022-11-21T17:04:52.804" v="1210" actId="26606"/>
          <ac:spMkLst>
            <pc:docMk/>
            <pc:sldMk cId="3393245264" sldId="272"/>
            <ac:spMk id="39" creationId="{B95B9BA8-1D69-4796-85F5-B6D0BD52354B}"/>
          </ac:spMkLst>
        </pc:spChg>
        <pc:spChg chg="add">
          <ac:chgData name="Francesca Savoia" userId="2b5cb5eecf8107b7" providerId="LiveId" clId="{257F938F-97E8-46D6-B760-E5159748AA14}" dt="2022-11-21T17:04:52.804" v="1210" actId="26606"/>
          <ac:spMkLst>
            <pc:docMk/>
            <pc:sldMk cId="3393245264" sldId="272"/>
            <ac:spMk id="41" creationId="{340822D1-9EEA-4ECF-9360-D9AF87950D47}"/>
          </ac:spMkLst>
        </pc:spChg>
        <pc:spChg chg="add">
          <ac:chgData name="Francesca Savoia" userId="2b5cb5eecf8107b7" providerId="LiveId" clId="{257F938F-97E8-46D6-B760-E5159748AA14}" dt="2022-11-21T17:04:52.804" v="1210" actId="26606"/>
          <ac:spMkLst>
            <pc:docMk/>
            <pc:sldMk cId="3393245264" sldId="272"/>
            <ac:spMk id="43" creationId="{DC292A62-7F34-4E30-BE04-48164A1DAF7B}"/>
          </ac:spMkLst>
        </pc:spChg>
        <pc:grpChg chg="add del">
          <ac:chgData name="Francesca Savoia" userId="2b5cb5eecf8107b7" providerId="LiveId" clId="{257F938F-97E8-46D6-B760-E5159748AA14}" dt="2022-11-21T16:49:09.197" v="1206" actId="26606"/>
          <ac:grpSpMkLst>
            <pc:docMk/>
            <pc:sldMk cId="3393245264" sldId="272"/>
            <ac:grpSpMk id="17" creationId="{1C03C1F1-33AC-4C16-AD56-DD6382C36967}"/>
          </ac:grpSpMkLst>
        </pc:grpChg>
        <pc:grpChg chg="add del">
          <ac:chgData name="Francesca Savoia" userId="2b5cb5eecf8107b7" providerId="LiveId" clId="{257F938F-97E8-46D6-B760-E5159748AA14}" dt="2022-11-21T16:49:09.192" v="1205" actId="26606"/>
          <ac:grpSpMkLst>
            <pc:docMk/>
            <pc:sldMk cId="3393245264" sldId="272"/>
            <ac:grpSpMk id="24" creationId="{6A15AA18-4B71-46A7-A76C-9CF96DE14FA1}"/>
          </ac:grpSpMkLst>
        </pc:grpChg>
        <pc:picChg chg="add del mod">
          <ac:chgData name="Francesca Savoia" userId="2b5cb5eecf8107b7" providerId="LiveId" clId="{257F938F-97E8-46D6-B760-E5159748AA14}" dt="2022-11-21T17:04:44.225" v="1209" actId="478"/>
          <ac:picMkLst>
            <pc:docMk/>
            <pc:sldMk cId="3393245264" sldId="272"/>
            <ac:picMk id="5" creationId="{6339B0D7-D7DF-320B-FDE7-5E07CA83B6D8}"/>
          </ac:picMkLst>
        </pc:picChg>
        <pc:picChg chg="add del mod ord">
          <ac:chgData name="Francesca Savoia" userId="2b5cb5eecf8107b7" providerId="LiveId" clId="{257F938F-97E8-46D6-B760-E5159748AA14}" dt="2022-11-21T17:07:38.795" v="1256" actId="478"/>
          <ac:picMkLst>
            <pc:docMk/>
            <pc:sldMk cId="3393245264" sldId="272"/>
            <ac:picMk id="35" creationId="{A62BCAB1-A83E-8568-A45A-EE51E653BAC9}"/>
          </ac:picMkLst>
        </pc:picChg>
      </pc:sldChg>
      <pc:sldChg chg="modSp add mod">
        <pc:chgData name="Francesca Savoia" userId="2b5cb5eecf8107b7" providerId="LiveId" clId="{257F938F-97E8-46D6-B760-E5159748AA14}" dt="2022-11-21T17:07:58.260" v="1260" actId="5793"/>
        <pc:sldMkLst>
          <pc:docMk/>
          <pc:sldMk cId="852782772" sldId="273"/>
        </pc:sldMkLst>
        <pc:spChg chg="mod">
          <ac:chgData name="Francesca Savoia" userId="2b5cb5eecf8107b7" providerId="LiveId" clId="{257F938F-97E8-46D6-B760-E5159748AA14}" dt="2022-11-21T17:07:58.260" v="1260" actId="5793"/>
          <ac:spMkLst>
            <pc:docMk/>
            <pc:sldMk cId="852782772" sldId="273"/>
            <ac:spMk id="3" creationId="{BF9F21E2-C85D-EA98-0337-6B42024BF608}"/>
          </ac:spMkLst>
        </pc:spChg>
      </pc:sldChg>
      <pc:sldChg chg="addSp delSp modSp add mod">
        <pc:chgData name="Francesca Savoia" userId="2b5cb5eecf8107b7" providerId="LiveId" clId="{257F938F-97E8-46D6-B760-E5159748AA14}" dt="2022-11-21T17:36:52.789" v="1446" actId="20577"/>
        <pc:sldMkLst>
          <pc:docMk/>
          <pc:sldMk cId="4006520440" sldId="274"/>
        </pc:sldMkLst>
        <pc:spChg chg="mod">
          <ac:chgData name="Francesca Savoia" userId="2b5cb5eecf8107b7" providerId="LiveId" clId="{257F938F-97E8-46D6-B760-E5159748AA14}" dt="2022-11-21T17:36:14.058" v="1435" actId="26606"/>
          <ac:spMkLst>
            <pc:docMk/>
            <pc:sldMk cId="4006520440" sldId="274"/>
            <ac:spMk id="2" creationId="{DB9DAB71-C1AD-811B-4CC3-ED9A68F93F79}"/>
          </ac:spMkLst>
        </pc:spChg>
        <pc:spChg chg="mod">
          <ac:chgData name="Francesca Savoia" userId="2b5cb5eecf8107b7" providerId="LiveId" clId="{257F938F-97E8-46D6-B760-E5159748AA14}" dt="2022-11-21T17:36:52.789" v="1446" actId="20577"/>
          <ac:spMkLst>
            <pc:docMk/>
            <pc:sldMk cId="4006520440" sldId="274"/>
            <ac:spMk id="3" creationId="{BF9F21E2-C85D-EA98-0337-6B42024BF608}"/>
          </ac:spMkLst>
        </pc:spChg>
        <pc:spChg chg="del">
          <ac:chgData name="Francesca Savoia" userId="2b5cb5eecf8107b7" providerId="LiveId" clId="{257F938F-97E8-46D6-B760-E5159748AA14}" dt="2022-11-21T17:32:22.685" v="1392" actId="26606"/>
          <ac:spMkLst>
            <pc:docMk/>
            <pc:sldMk cId="4006520440" sldId="274"/>
            <ac:spMk id="15" creationId="{B95B9BA8-1D69-4796-85F5-B6D0BD52354B}"/>
          </ac:spMkLst>
        </pc:spChg>
        <pc:spChg chg="del">
          <ac:chgData name="Francesca Savoia" userId="2b5cb5eecf8107b7" providerId="LiveId" clId="{257F938F-97E8-46D6-B760-E5159748AA14}" dt="2022-11-21T17:32:22.685" v="1392" actId="26606"/>
          <ac:spMkLst>
            <pc:docMk/>
            <pc:sldMk cId="4006520440" sldId="274"/>
            <ac:spMk id="16" creationId="{A9FEAAE4-608F-4DE6-97B4-51573869A30B}"/>
          </ac:spMkLst>
        </pc:spChg>
        <pc:spChg chg="add del">
          <ac:chgData name="Francesca Savoia" userId="2b5cb5eecf8107b7" providerId="LiveId" clId="{257F938F-97E8-46D6-B760-E5159748AA14}" dt="2022-11-21T17:36:14.058" v="1435" actId="26606"/>
          <ac:spMkLst>
            <pc:docMk/>
            <pc:sldMk cId="4006520440" sldId="274"/>
            <ac:spMk id="22" creationId="{B95B9BA8-1D69-4796-85F5-B6D0BD52354B}"/>
          </ac:spMkLst>
        </pc:spChg>
        <pc:spChg chg="add">
          <ac:chgData name="Francesca Savoia" userId="2b5cb5eecf8107b7" providerId="LiveId" clId="{257F938F-97E8-46D6-B760-E5159748AA14}" dt="2022-11-21T17:36:14.058" v="1435" actId="26606"/>
          <ac:spMkLst>
            <pc:docMk/>
            <pc:sldMk cId="4006520440" sldId="274"/>
            <ac:spMk id="35" creationId="{60DB02BD-FF61-4042-BC21-4EFF543EC0C3}"/>
          </ac:spMkLst>
        </pc:spChg>
        <pc:spChg chg="add">
          <ac:chgData name="Francesca Savoia" userId="2b5cb5eecf8107b7" providerId="LiveId" clId="{257F938F-97E8-46D6-B760-E5159748AA14}" dt="2022-11-21T17:36:14.058" v="1435" actId="26606"/>
          <ac:spMkLst>
            <pc:docMk/>
            <pc:sldMk cId="4006520440" sldId="274"/>
            <ac:spMk id="37" creationId="{5811A85E-38EA-465A-84F9-6230CF743E76}"/>
          </ac:spMkLst>
        </pc:spChg>
        <pc:spChg chg="add">
          <ac:chgData name="Francesca Savoia" userId="2b5cb5eecf8107b7" providerId="LiveId" clId="{257F938F-97E8-46D6-B760-E5159748AA14}" dt="2022-11-21T17:36:14.058" v="1435" actId="26606"/>
          <ac:spMkLst>
            <pc:docMk/>
            <pc:sldMk cId="4006520440" sldId="274"/>
            <ac:spMk id="39" creationId="{866290A3-7E80-441D-AA1E-5263326B1657}"/>
          </ac:spMkLst>
        </pc:spChg>
        <pc:grpChg chg="del">
          <ac:chgData name="Francesca Savoia" userId="2b5cb5eecf8107b7" providerId="LiveId" clId="{257F938F-97E8-46D6-B760-E5159748AA14}" dt="2022-11-21T17:32:22.685" v="1392" actId="26606"/>
          <ac:grpSpMkLst>
            <pc:docMk/>
            <pc:sldMk cId="4006520440" sldId="274"/>
            <ac:grpSpMk id="17" creationId="{1C03C1F1-33AC-4C16-AD56-DD6382C36967}"/>
          </ac:grpSpMkLst>
        </pc:grpChg>
        <pc:grpChg chg="add del">
          <ac:chgData name="Francesca Savoia" userId="2b5cb5eecf8107b7" providerId="LiveId" clId="{257F938F-97E8-46D6-B760-E5159748AA14}" dt="2022-11-21T17:36:14.058" v="1435" actId="26606"/>
          <ac:grpSpMkLst>
            <pc:docMk/>
            <pc:sldMk cId="4006520440" sldId="274"/>
            <ac:grpSpMk id="24" creationId="{6A15AA18-4B71-46A7-A76C-9CF96DE14FA1}"/>
          </ac:grpSpMkLst>
        </pc:grpChg>
        <pc:picChg chg="add del mod">
          <ac:chgData name="Francesca Savoia" userId="2b5cb5eecf8107b7" providerId="LiveId" clId="{257F938F-97E8-46D6-B760-E5159748AA14}" dt="2022-11-21T17:32:38.152" v="1393" actId="478"/>
          <ac:picMkLst>
            <pc:docMk/>
            <pc:sldMk cId="4006520440" sldId="274"/>
            <ac:picMk id="5" creationId="{08E95B53-8A95-3976-4ACC-D1A8DAAA7EE8}"/>
          </ac:picMkLst>
        </pc:picChg>
        <pc:picChg chg="add mod ord">
          <ac:chgData name="Francesca Savoia" userId="2b5cb5eecf8107b7" providerId="LiveId" clId="{257F938F-97E8-46D6-B760-E5159748AA14}" dt="2022-11-21T17:36:14.058" v="1435" actId="26606"/>
          <ac:picMkLst>
            <pc:docMk/>
            <pc:sldMk cId="4006520440" sldId="274"/>
            <ac:picMk id="7" creationId="{8B45066E-CDA1-C424-491D-C99E2E9FEAE9}"/>
          </ac:picMkLst>
        </pc:picChg>
        <pc:picChg chg="add mod">
          <ac:chgData name="Francesca Savoia" userId="2b5cb5eecf8107b7" providerId="LiveId" clId="{257F938F-97E8-46D6-B760-E5159748AA14}" dt="2022-11-21T17:36:14.058" v="1435" actId="26606"/>
          <ac:picMkLst>
            <pc:docMk/>
            <pc:sldMk cId="4006520440" sldId="274"/>
            <ac:picMk id="9" creationId="{BD575CB3-C180-94A8-6030-DA5000457838}"/>
          </ac:picMkLst>
        </pc:picChg>
      </pc:sldChg>
      <pc:sldChg chg="addSp delSp modSp add del mod">
        <pc:chgData name="Francesca Savoia" userId="2b5cb5eecf8107b7" providerId="LiveId" clId="{257F938F-97E8-46D6-B760-E5159748AA14}" dt="2022-11-21T17:39:11.577" v="1480" actId="2696"/>
        <pc:sldMkLst>
          <pc:docMk/>
          <pc:sldMk cId="1192290964" sldId="275"/>
        </pc:sldMkLst>
        <pc:spChg chg="mod">
          <ac:chgData name="Francesca Savoia" userId="2b5cb5eecf8107b7" providerId="LiveId" clId="{257F938F-97E8-46D6-B760-E5159748AA14}" dt="2022-11-21T17:38:10.613" v="1455" actId="26606"/>
          <ac:spMkLst>
            <pc:docMk/>
            <pc:sldMk cId="1192290964" sldId="275"/>
            <ac:spMk id="2" creationId="{DB9DAB71-C1AD-811B-4CC3-ED9A68F93F79}"/>
          </ac:spMkLst>
        </pc:spChg>
        <pc:spChg chg="mod ord">
          <ac:chgData name="Francesca Savoia" userId="2b5cb5eecf8107b7" providerId="LiveId" clId="{257F938F-97E8-46D6-B760-E5159748AA14}" dt="2022-11-21T17:38:45.669" v="1479" actId="20577"/>
          <ac:spMkLst>
            <pc:docMk/>
            <pc:sldMk cId="1192290964" sldId="275"/>
            <ac:spMk id="3" creationId="{BF9F21E2-C85D-EA98-0337-6B42024BF608}"/>
          </ac:spMkLst>
        </pc:spChg>
        <pc:spChg chg="add del">
          <ac:chgData name="Francesca Savoia" userId="2b5cb5eecf8107b7" providerId="LiveId" clId="{257F938F-97E8-46D6-B760-E5159748AA14}" dt="2022-11-21T17:38:10.613" v="1455" actId="26606"/>
          <ac:spMkLst>
            <pc:docMk/>
            <pc:sldMk cId="1192290964" sldId="275"/>
            <ac:spMk id="35" creationId="{60DB02BD-FF61-4042-BC21-4EFF543EC0C3}"/>
          </ac:spMkLst>
        </pc:spChg>
        <pc:spChg chg="add del">
          <ac:chgData name="Francesca Savoia" userId="2b5cb5eecf8107b7" providerId="LiveId" clId="{257F938F-97E8-46D6-B760-E5159748AA14}" dt="2022-11-21T17:38:10.613" v="1455" actId="26606"/>
          <ac:spMkLst>
            <pc:docMk/>
            <pc:sldMk cId="1192290964" sldId="275"/>
            <ac:spMk id="37" creationId="{5811A85E-38EA-465A-84F9-6230CF743E76}"/>
          </ac:spMkLst>
        </pc:spChg>
        <pc:spChg chg="add del">
          <ac:chgData name="Francesca Savoia" userId="2b5cb5eecf8107b7" providerId="LiveId" clId="{257F938F-97E8-46D6-B760-E5159748AA14}" dt="2022-11-21T17:38:10.613" v="1455" actId="26606"/>
          <ac:spMkLst>
            <pc:docMk/>
            <pc:sldMk cId="1192290964" sldId="275"/>
            <ac:spMk id="39" creationId="{866290A3-7E80-441D-AA1E-5263326B1657}"/>
          </ac:spMkLst>
        </pc:spChg>
        <pc:spChg chg="add del">
          <ac:chgData name="Francesca Savoia" userId="2b5cb5eecf8107b7" providerId="LiveId" clId="{257F938F-97E8-46D6-B760-E5159748AA14}" dt="2022-11-21T17:38:06.163" v="1452" actId="26606"/>
          <ac:spMkLst>
            <pc:docMk/>
            <pc:sldMk cId="1192290964" sldId="275"/>
            <ac:spMk id="44" creationId="{B95B9BA8-1D69-4796-85F5-B6D0BD52354B}"/>
          </ac:spMkLst>
        </pc:spChg>
        <pc:spChg chg="add del">
          <ac:chgData name="Francesca Savoia" userId="2b5cb5eecf8107b7" providerId="LiveId" clId="{257F938F-97E8-46D6-B760-E5159748AA14}" dt="2022-11-21T17:38:10.597" v="1454" actId="26606"/>
          <ac:spMkLst>
            <pc:docMk/>
            <pc:sldMk cId="1192290964" sldId="275"/>
            <ac:spMk id="50" creationId="{B95B9BA8-1D69-4796-85F5-B6D0BD52354B}"/>
          </ac:spMkLst>
        </pc:spChg>
        <pc:spChg chg="add del">
          <ac:chgData name="Francesca Savoia" userId="2b5cb5eecf8107b7" providerId="LiveId" clId="{257F938F-97E8-46D6-B760-E5159748AA14}" dt="2022-11-21T17:38:10.597" v="1454" actId="26606"/>
          <ac:spMkLst>
            <pc:docMk/>
            <pc:sldMk cId="1192290964" sldId="275"/>
            <ac:spMk id="51" creationId="{D891F8D6-850A-4554-AF0F-FC18D0F9D59A}"/>
          </ac:spMkLst>
        </pc:spChg>
        <pc:spChg chg="add del">
          <ac:chgData name="Francesca Savoia" userId="2b5cb5eecf8107b7" providerId="LiveId" clId="{257F938F-97E8-46D6-B760-E5159748AA14}" dt="2022-11-21T17:38:10.597" v="1454" actId="26606"/>
          <ac:spMkLst>
            <pc:docMk/>
            <pc:sldMk cId="1192290964" sldId="275"/>
            <ac:spMk id="52" creationId="{801843F1-9A50-4D34-96E0-A5E4E744383F}"/>
          </ac:spMkLst>
        </pc:spChg>
        <pc:spChg chg="add">
          <ac:chgData name="Francesca Savoia" userId="2b5cb5eecf8107b7" providerId="LiveId" clId="{257F938F-97E8-46D6-B760-E5159748AA14}" dt="2022-11-21T17:38:10.613" v="1455" actId="26606"/>
          <ac:spMkLst>
            <pc:docMk/>
            <pc:sldMk cId="1192290964" sldId="275"/>
            <ac:spMk id="54" creationId="{B95B9BA8-1D69-4796-85F5-B6D0BD52354B}"/>
          </ac:spMkLst>
        </pc:spChg>
        <pc:grpChg chg="add del">
          <ac:chgData name="Francesca Savoia" userId="2b5cb5eecf8107b7" providerId="LiveId" clId="{257F938F-97E8-46D6-B760-E5159748AA14}" dt="2022-11-21T17:38:06.163" v="1452" actId="26606"/>
          <ac:grpSpMkLst>
            <pc:docMk/>
            <pc:sldMk cId="1192290964" sldId="275"/>
            <ac:grpSpMk id="46" creationId="{EE5D87AC-5CCC-4E1F-8B25-D3A6053029C8}"/>
          </ac:grpSpMkLst>
        </pc:grpChg>
        <pc:grpChg chg="add">
          <ac:chgData name="Francesca Savoia" userId="2b5cb5eecf8107b7" providerId="LiveId" clId="{257F938F-97E8-46D6-B760-E5159748AA14}" dt="2022-11-21T17:38:10.613" v="1455" actId="26606"/>
          <ac:grpSpMkLst>
            <pc:docMk/>
            <pc:sldMk cId="1192290964" sldId="275"/>
            <ac:grpSpMk id="55" creationId="{EE5D87AC-5CCC-4E1F-8B25-D3A6053029C8}"/>
          </ac:grpSpMkLst>
        </pc:grpChg>
        <pc:picChg chg="add del mod">
          <ac:chgData name="Francesca Savoia" userId="2b5cb5eecf8107b7" providerId="LiveId" clId="{257F938F-97E8-46D6-B760-E5159748AA14}" dt="2022-11-21T17:38:18.565" v="1457" actId="478"/>
          <ac:picMkLst>
            <pc:docMk/>
            <pc:sldMk cId="1192290964" sldId="275"/>
            <ac:picMk id="5" creationId="{DC1A5C68-F986-7A83-BAEC-B96F438CCC68}"/>
          </ac:picMkLst>
        </pc:picChg>
        <pc:picChg chg="del">
          <ac:chgData name="Francesca Savoia" userId="2b5cb5eecf8107b7" providerId="LiveId" clId="{257F938F-97E8-46D6-B760-E5159748AA14}" dt="2022-11-21T17:37:58.285" v="1449" actId="478"/>
          <ac:picMkLst>
            <pc:docMk/>
            <pc:sldMk cId="1192290964" sldId="275"/>
            <ac:picMk id="7" creationId="{8B45066E-CDA1-C424-491D-C99E2E9FEAE9}"/>
          </ac:picMkLst>
        </pc:picChg>
        <pc:picChg chg="add mod">
          <ac:chgData name="Francesca Savoia" userId="2b5cb5eecf8107b7" providerId="LiveId" clId="{257F938F-97E8-46D6-B760-E5159748AA14}" dt="2022-11-21T17:38:30.139" v="1461" actId="14100"/>
          <ac:picMkLst>
            <pc:docMk/>
            <pc:sldMk cId="1192290964" sldId="275"/>
            <ac:picMk id="8" creationId="{7DE28977-AEC1-09EF-03AC-FFD0AB73BD83}"/>
          </ac:picMkLst>
        </pc:picChg>
        <pc:picChg chg="del">
          <ac:chgData name="Francesca Savoia" userId="2b5cb5eecf8107b7" providerId="LiveId" clId="{257F938F-97E8-46D6-B760-E5159748AA14}" dt="2022-11-21T17:37:57.140" v="1448" actId="478"/>
          <ac:picMkLst>
            <pc:docMk/>
            <pc:sldMk cId="1192290964" sldId="275"/>
            <ac:picMk id="9" creationId="{BD575CB3-C180-94A8-6030-DA5000457838}"/>
          </ac:picMkLst>
        </pc:picChg>
      </pc:sldChg>
      <pc:sldMasterChg chg="add del addSldLayout delSldLayout">
        <pc:chgData name="Francesca Savoia" userId="2b5cb5eecf8107b7" providerId="LiveId" clId="{257F938F-97E8-46D6-B760-E5159748AA14}" dt="2022-11-21T15:46:26.330" v="6" actId="26606"/>
        <pc:sldMasterMkLst>
          <pc:docMk/>
          <pc:sldMasterMk cId="456859078" sldId="2147483648"/>
        </pc:sldMasterMkLst>
        <pc:sldLayoutChg chg="add del">
          <pc:chgData name="Francesca Savoia" userId="2b5cb5eecf8107b7" providerId="LiveId" clId="{257F938F-97E8-46D6-B760-E5159748AA14}" dt="2022-11-21T15:46:26.330" v="6" actId="26606"/>
          <pc:sldLayoutMkLst>
            <pc:docMk/>
            <pc:sldMasterMk cId="456859078" sldId="2147483648"/>
            <pc:sldLayoutMk cId="3480830244" sldId="2147483649"/>
          </pc:sldLayoutMkLst>
        </pc:sldLayoutChg>
        <pc:sldLayoutChg chg="add del">
          <pc:chgData name="Francesca Savoia" userId="2b5cb5eecf8107b7" providerId="LiveId" clId="{257F938F-97E8-46D6-B760-E5159748AA14}" dt="2022-11-21T15:46:26.330" v="6" actId="26606"/>
          <pc:sldLayoutMkLst>
            <pc:docMk/>
            <pc:sldMasterMk cId="456859078" sldId="2147483648"/>
            <pc:sldLayoutMk cId="2660617992" sldId="2147483650"/>
          </pc:sldLayoutMkLst>
        </pc:sldLayoutChg>
        <pc:sldLayoutChg chg="add del">
          <pc:chgData name="Francesca Savoia" userId="2b5cb5eecf8107b7" providerId="LiveId" clId="{257F938F-97E8-46D6-B760-E5159748AA14}" dt="2022-11-21T15:46:26.330" v="6" actId="26606"/>
          <pc:sldLayoutMkLst>
            <pc:docMk/>
            <pc:sldMasterMk cId="456859078" sldId="2147483648"/>
            <pc:sldLayoutMk cId="3191581369" sldId="2147483651"/>
          </pc:sldLayoutMkLst>
        </pc:sldLayoutChg>
        <pc:sldLayoutChg chg="add del">
          <pc:chgData name="Francesca Savoia" userId="2b5cb5eecf8107b7" providerId="LiveId" clId="{257F938F-97E8-46D6-B760-E5159748AA14}" dt="2022-11-21T15:46:26.330" v="6" actId="26606"/>
          <pc:sldLayoutMkLst>
            <pc:docMk/>
            <pc:sldMasterMk cId="456859078" sldId="2147483648"/>
            <pc:sldLayoutMk cId="1479657958" sldId="2147483652"/>
          </pc:sldLayoutMkLst>
        </pc:sldLayoutChg>
        <pc:sldLayoutChg chg="add del">
          <pc:chgData name="Francesca Savoia" userId="2b5cb5eecf8107b7" providerId="LiveId" clId="{257F938F-97E8-46D6-B760-E5159748AA14}" dt="2022-11-21T15:46:26.330" v="6" actId="26606"/>
          <pc:sldLayoutMkLst>
            <pc:docMk/>
            <pc:sldMasterMk cId="456859078" sldId="2147483648"/>
            <pc:sldLayoutMk cId="2482420541" sldId="2147483653"/>
          </pc:sldLayoutMkLst>
        </pc:sldLayoutChg>
        <pc:sldLayoutChg chg="add del">
          <pc:chgData name="Francesca Savoia" userId="2b5cb5eecf8107b7" providerId="LiveId" clId="{257F938F-97E8-46D6-B760-E5159748AA14}" dt="2022-11-21T15:46:26.330" v="6" actId="26606"/>
          <pc:sldLayoutMkLst>
            <pc:docMk/>
            <pc:sldMasterMk cId="456859078" sldId="2147483648"/>
            <pc:sldLayoutMk cId="1992901968" sldId="2147483654"/>
          </pc:sldLayoutMkLst>
        </pc:sldLayoutChg>
        <pc:sldLayoutChg chg="add del">
          <pc:chgData name="Francesca Savoia" userId="2b5cb5eecf8107b7" providerId="LiveId" clId="{257F938F-97E8-46D6-B760-E5159748AA14}" dt="2022-11-21T15:46:26.330" v="6" actId="26606"/>
          <pc:sldLayoutMkLst>
            <pc:docMk/>
            <pc:sldMasterMk cId="456859078" sldId="2147483648"/>
            <pc:sldLayoutMk cId="1088577151" sldId="2147483655"/>
          </pc:sldLayoutMkLst>
        </pc:sldLayoutChg>
        <pc:sldLayoutChg chg="add del">
          <pc:chgData name="Francesca Savoia" userId="2b5cb5eecf8107b7" providerId="LiveId" clId="{257F938F-97E8-46D6-B760-E5159748AA14}" dt="2022-11-21T15:46:26.330" v="6" actId="26606"/>
          <pc:sldLayoutMkLst>
            <pc:docMk/>
            <pc:sldMasterMk cId="456859078" sldId="2147483648"/>
            <pc:sldLayoutMk cId="3383903890" sldId="2147483656"/>
          </pc:sldLayoutMkLst>
        </pc:sldLayoutChg>
        <pc:sldLayoutChg chg="add del">
          <pc:chgData name="Francesca Savoia" userId="2b5cb5eecf8107b7" providerId="LiveId" clId="{257F938F-97E8-46D6-B760-E5159748AA14}" dt="2022-11-21T15:46:26.330" v="6" actId="26606"/>
          <pc:sldLayoutMkLst>
            <pc:docMk/>
            <pc:sldMasterMk cId="456859078" sldId="2147483648"/>
            <pc:sldLayoutMk cId="58485121" sldId="2147483657"/>
          </pc:sldLayoutMkLst>
        </pc:sldLayoutChg>
        <pc:sldLayoutChg chg="add del">
          <pc:chgData name="Francesca Savoia" userId="2b5cb5eecf8107b7" providerId="LiveId" clId="{257F938F-97E8-46D6-B760-E5159748AA14}" dt="2022-11-21T15:46:26.330" v="6" actId="26606"/>
          <pc:sldLayoutMkLst>
            <pc:docMk/>
            <pc:sldMasterMk cId="456859078" sldId="2147483648"/>
            <pc:sldLayoutMk cId="3616573561" sldId="2147483658"/>
          </pc:sldLayoutMkLst>
        </pc:sldLayoutChg>
        <pc:sldLayoutChg chg="add del">
          <pc:chgData name="Francesca Savoia" userId="2b5cb5eecf8107b7" providerId="LiveId" clId="{257F938F-97E8-46D6-B760-E5159748AA14}" dt="2022-11-21T15:46:26.330" v="6" actId="26606"/>
          <pc:sldLayoutMkLst>
            <pc:docMk/>
            <pc:sldMasterMk cId="456859078" sldId="2147483648"/>
            <pc:sldLayoutMk cId="295909260" sldId="2147483659"/>
          </pc:sldLayoutMkLst>
        </pc:sldLayoutChg>
      </pc:sldMasterChg>
      <pc:sldMasterChg chg="add del addSldLayout delSldLayout">
        <pc:chgData name="Francesca Savoia" userId="2b5cb5eecf8107b7" providerId="LiveId" clId="{257F938F-97E8-46D6-B760-E5159748AA14}" dt="2022-11-21T15:46:13.931" v="1" actId="26606"/>
        <pc:sldMasterMkLst>
          <pc:docMk/>
          <pc:sldMasterMk cId="2328938127" sldId="2147483686"/>
        </pc:sldMasterMkLst>
        <pc:sldLayoutChg chg="add del">
          <pc:chgData name="Francesca Savoia" userId="2b5cb5eecf8107b7" providerId="LiveId" clId="{257F938F-97E8-46D6-B760-E5159748AA14}" dt="2022-11-21T15:46:13.931" v="1" actId="26606"/>
          <pc:sldLayoutMkLst>
            <pc:docMk/>
            <pc:sldMasterMk cId="2328938127" sldId="2147483686"/>
            <pc:sldLayoutMk cId="2590186366" sldId="2147483675"/>
          </pc:sldLayoutMkLst>
        </pc:sldLayoutChg>
        <pc:sldLayoutChg chg="add del">
          <pc:chgData name="Francesca Savoia" userId="2b5cb5eecf8107b7" providerId="LiveId" clId="{257F938F-97E8-46D6-B760-E5159748AA14}" dt="2022-11-21T15:46:13.931" v="1" actId="26606"/>
          <pc:sldLayoutMkLst>
            <pc:docMk/>
            <pc:sldMasterMk cId="2328938127" sldId="2147483686"/>
            <pc:sldLayoutMk cId="1109497553" sldId="2147483676"/>
          </pc:sldLayoutMkLst>
        </pc:sldLayoutChg>
        <pc:sldLayoutChg chg="add del">
          <pc:chgData name="Francesca Savoia" userId="2b5cb5eecf8107b7" providerId="LiveId" clId="{257F938F-97E8-46D6-B760-E5159748AA14}" dt="2022-11-21T15:46:13.931" v="1" actId="26606"/>
          <pc:sldLayoutMkLst>
            <pc:docMk/>
            <pc:sldMasterMk cId="2328938127" sldId="2147483686"/>
            <pc:sldLayoutMk cId="464620755" sldId="2147483677"/>
          </pc:sldLayoutMkLst>
        </pc:sldLayoutChg>
        <pc:sldLayoutChg chg="add del">
          <pc:chgData name="Francesca Savoia" userId="2b5cb5eecf8107b7" providerId="LiveId" clId="{257F938F-97E8-46D6-B760-E5159748AA14}" dt="2022-11-21T15:46:13.931" v="1" actId="26606"/>
          <pc:sldLayoutMkLst>
            <pc:docMk/>
            <pc:sldMasterMk cId="2328938127" sldId="2147483686"/>
            <pc:sldLayoutMk cId="635718002" sldId="2147483678"/>
          </pc:sldLayoutMkLst>
        </pc:sldLayoutChg>
        <pc:sldLayoutChg chg="add del">
          <pc:chgData name="Francesca Savoia" userId="2b5cb5eecf8107b7" providerId="LiveId" clId="{257F938F-97E8-46D6-B760-E5159748AA14}" dt="2022-11-21T15:46:13.931" v="1" actId="26606"/>
          <pc:sldLayoutMkLst>
            <pc:docMk/>
            <pc:sldMasterMk cId="2328938127" sldId="2147483686"/>
            <pc:sldLayoutMk cId="4179558682" sldId="2147483679"/>
          </pc:sldLayoutMkLst>
        </pc:sldLayoutChg>
        <pc:sldLayoutChg chg="add del">
          <pc:chgData name="Francesca Savoia" userId="2b5cb5eecf8107b7" providerId="LiveId" clId="{257F938F-97E8-46D6-B760-E5159748AA14}" dt="2022-11-21T15:46:13.931" v="1" actId="26606"/>
          <pc:sldLayoutMkLst>
            <pc:docMk/>
            <pc:sldMasterMk cId="2328938127" sldId="2147483686"/>
            <pc:sldLayoutMk cId="177507796" sldId="2147483680"/>
          </pc:sldLayoutMkLst>
        </pc:sldLayoutChg>
        <pc:sldLayoutChg chg="add del">
          <pc:chgData name="Francesca Savoia" userId="2b5cb5eecf8107b7" providerId="LiveId" clId="{257F938F-97E8-46D6-B760-E5159748AA14}" dt="2022-11-21T15:46:13.931" v="1" actId="26606"/>
          <pc:sldLayoutMkLst>
            <pc:docMk/>
            <pc:sldMasterMk cId="2328938127" sldId="2147483686"/>
            <pc:sldLayoutMk cId="3963382950" sldId="2147483681"/>
          </pc:sldLayoutMkLst>
        </pc:sldLayoutChg>
        <pc:sldLayoutChg chg="add del">
          <pc:chgData name="Francesca Savoia" userId="2b5cb5eecf8107b7" providerId="LiveId" clId="{257F938F-97E8-46D6-B760-E5159748AA14}" dt="2022-11-21T15:46:13.931" v="1" actId="26606"/>
          <pc:sldLayoutMkLst>
            <pc:docMk/>
            <pc:sldMasterMk cId="2328938127" sldId="2147483686"/>
            <pc:sldLayoutMk cId="319256136" sldId="2147483682"/>
          </pc:sldLayoutMkLst>
        </pc:sldLayoutChg>
        <pc:sldLayoutChg chg="add del">
          <pc:chgData name="Francesca Savoia" userId="2b5cb5eecf8107b7" providerId="LiveId" clId="{257F938F-97E8-46D6-B760-E5159748AA14}" dt="2022-11-21T15:46:13.931" v="1" actId="26606"/>
          <pc:sldLayoutMkLst>
            <pc:docMk/>
            <pc:sldMasterMk cId="2328938127" sldId="2147483686"/>
            <pc:sldLayoutMk cId="2104876083" sldId="2147483683"/>
          </pc:sldLayoutMkLst>
        </pc:sldLayoutChg>
        <pc:sldLayoutChg chg="add del">
          <pc:chgData name="Francesca Savoia" userId="2b5cb5eecf8107b7" providerId="LiveId" clId="{257F938F-97E8-46D6-B760-E5159748AA14}" dt="2022-11-21T15:46:13.931" v="1" actId="26606"/>
          <pc:sldLayoutMkLst>
            <pc:docMk/>
            <pc:sldMasterMk cId="2328938127" sldId="2147483686"/>
            <pc:sldLayoutMk cId="104046155" sldId="2147483684"/>
          </pc:sldLayoutMkLst>
        </pc:sldLayoutChg>
        <pc:sldLayoutChg chg="add del">
          <pc:chgData name="Francesca Savoia" userId="2b5cb5eecf8107b7" providerId="LiveId" clId="{257F938F-97E8-46D6-B760-E5159748AA14}" dt="2022-11-21T15:46:13.931" v="1" actId="26606"/>
          <pc:sldLayoutMkLst>
            <pc:docMk/>
            <pc:sldMasterMk cId="2328938127" sldId="2147483686"/>
            <pc:sldLayoutMk cId="567285257" sldId="2147483685"/>
          </pc:sldLayoutMkLst>
        </pc:sldLayoutChg>
      </pc:sldMasterChg>
      <pc:sldMasterChg chg="add del addSldLayout delSldLayout">
        <pc:chgData name="Francesca Savoia" userId="2b5cb5eecf8107b7" providerId="LiveId" clId="{257F938F-97E8-46D6-B760-E5159748AA14}" dt="2022-11-21T15:46:17.939" v="3" actId="26606"/>
        <pc:sldMasterMkLst>
          <pc:docMk/>
          <pc:sldMasterMk cId="328389808" sldId="2147483712"/>
        </pc:sldMasterMkLst>
        <pc:sldLayoutChg chg="add del">
          <pc:chgData name="Francesca Savoia" userId="2b5cb5eecf8107b7" providerId="LiveId" clId="{257F938F-97E8-46D6-B760-E5159748AA14}" dt="2022-11-21T15:46:17.939" v="3" actId="26606"/>
          <pc:sldLayoutMkLst>
            <pc:docMk/>
            <pc:sldMasterMk cId="328389808" sldId="2147483712"/>
            <pc:sldLayoutMk cId="892414323" sldId="2147483701"/>
          </pc:sldLayoutMkLst>
        </pc:sldLayoutChg>
        <pc:sldLayoutChg chg="add del">
          <pc:chgData name="Francesca Savoia" userId="2b5cb5eecf8107b7" providerId="LiveId" clId="{257F938F-97E8-46D6-B760-E5159748AA14}" dt="2022-11-21T15:46:17.939" v="3" actId="26606"/>
          <pc:sldLayoutMkLst>
            <pc:docMk/>
            <pc:sldMasterMk cId="328389808" sldId="2147483712"/>
            <pc:sldLayoutMk cId="2607631932" sldId="2147483702"/>
          </pc:sldLayoutMkLst>
        </pc:sldLayoutChg>
        <pc:sldLayoutChg chg="add del">
          <pc:chgData name="Francesca Savoia" userId="2b5cb5eecf8107b7" providerId="LiveId" clId="{257F938F-97E8-46D6-B760-E5159748AA14}" dt="2022-11-21T15:46:17.939" v="3" actId="26606"/>
          <pc:sldLayoutMkLst>
            <pc:docMk/>
            <pc:sldMasterMk cId="328389808" sldId="2147483712"/>
            <pc:sldLayoutMk cId="1495869483" sldId="2147483703"/>
          </pc:sldLayoutMkLst>
        </pc:sldLayoutChg>
        <pc:sldLayoutChg chg="add del">
          <pc:chgData name="Francesca Savoia" userId="2b5cb5eecf8107b7" providerId="LiveId" clId="{257F938F-97E8-46D6-B760-E5159748AA14}" dt="2022-11-21T15:46:17.939" v="3" actId="26606"/>
          <pc:sldLayoutMkLst>
            <pc:docMk/>
            <pc:sldMasterMk cId="328389808" sldId="2147483712"/>
            <pc:sldLayoutMk cId="644081972" sldId="2147483704"/>
          </pc:sldLayoutMkLst>
        </pc:sldLayoutChg>
        <pc:sldLayoutChg chg="add del">
          <pc:chgData name="Francesca Savoia" userId="2b5cb5eecf8107b7" providerId="LiveId" clId="{257F938F-97E8-46D6-B760-E5159748AA14}" dt="2022-11-21T15:46:17.939" v="3" actId="26606"/>
          <pc:sldLayoutMkLst>
            <pc:docMk/>
            <pc:sldMasterMk cId="328389808" sldId="2147483712"/>
            <pc:sldLayoutMk cId="1955691555" sldId="2147483705"/>
          </pc:sldLayoutMkLst>
        </pc:sldLayoutChg>
        <pc:sldLayoutChg chg="add del">
          <pc:chgData name="Francesca Savoia" userId="2b5cb5eecf8107b7" providerId="LiveId" clId="{257F938F-97E8-46D6-B760-E5159748AA14}" dt="2022-11-21T15:46:17.939" v="3" actId="26606"/>
          <pc:sldLayoutMkLst>
            <pc:docMk/>
            <pc:sldMasterMk cId="328389808" sldId="2147483712"/>
            <pc:sldLayoutMk cId="3010801009" sldId="2147483706"/>
          </pc:sldLayoutMkLst>
        </pc:sldLayoutChg>
        <pc:sldLayoutChg chg="add del">
          <pc:chgData name="Francesca Savoia" userId="2b5cb5eecf8107b7" providerId="LiveId" clId="{257F938F-97E8-46D6-B760-E5159748AA14}" dt="2022-11-21T15:46:17.939" v="3" actId="26606"/>
          <pc:sldLayoutMkLst>
            <pc:docMk/>
            <pc:sldMasterMk cId="328389808" sldId="2147483712"/>
            <pc:sldLayoutMk cId="2648761152" sldId="2147483707"/>
          </pc:sldLayoutMkLst>
        </pc:sldLayoutChg>
        <pc:sldLayoutChg chg="add del">
          <pc:chgData name="Francesca Savoia" userId="2b5cb5eecf8107b7" providerId="LiveId" clId="{257F938F-97E8-46D6-B760-E5159748AA14}" dt="2022-11-21T15:46:17.939" v="3" actId="26606"/>
          <pc:sldLayoutMkLst>
            <pc:docMk/>
            <pc:sldMasterMk cId="328389808" sldId="2147483712"/>
            <pc:sldLayoutMk cId="1834776524" sldId="2147483708"/>
          </pc:sldLayoutMkLst>
        </pc:sldLayoutChg>
        <pc:sldLayoutChg chg="add del">
          <pc:chgData name="Francesca Savoia" userId="2b5cb5eecf8107b7" providerId="LiveId" clId="{257F938F-97E8-46D6-B760-E5159748AA14}" dt="2022-11-21T15:46:17.939" v="3" actId="26606"/>
          <pc:sldLayoutMkLst>
            <pc:docMk/>
            <pc:sldMasterMk cId="328389808" sldId="2147483712"/>
            <pc:sldLayoutMk cId="1081105011" sldId="2147483709"/>
          </pc:sldLayoutMkLst>
        </pc:sldLayoutChg>
        <pc:sldLayoutChg chg="add del">
          <pc:chgData name="Francesca Savoia" userId="2b5cb5eecf8107b7" providerId="LiveId" clId="{257F938F-97E8-46D6-B760-E5159748AA14}" dt="2022-11-21T15:46:17.939" v="3" actId="26606"/>
          <pc:sldLayoutMkLst>
            <pc:docMk/>
            <pc:sldMasterMk cId="328389808" sldId="2147483712"/>
            <pc:sldLayoutMk cId="3680594039" sldId="2147483710"/>
          </pc:sldLayoutMkLst>
        </pc:sldLayoutChg>
        <pc:sldLayoutChg chg="add del">
          <pc:chgData name="Francesca Savoia" userId="2b5cb5eecf8107b7" providerId="LiveId" clId="{257F938F-97E8-46D6-B760-E5159748AA14}" dt="2022-11-21T15:46:17.939" v="3" actId="26606"/>
          <pc:sldLayoutMkLst>
            <pc:docMk/>
            <pc:sldMasterMk cId="328389808" sldId="2147483712"/>
            <pc:sldLayoutMk cId="937416410" sldId="2147483711"/>
          </pc:sldLayoutMkLst>
        </pc:sldLayoutChg>
      </pc:sldMasterChg>
      <pc:sldMasterChg chg="add del addSldLayout delSldLayout">
        <pc:chgData name="Francesca Savoia" userId="2b5cb5eecf8107b7" providerId="LiveId" clId="{257F938F-97E8-46D6-B760-E5159748AA14}" dt="2022-11-21T15:46:26.263" v="5" actId="26606"/>
        <pc:sldMasterMkLst>
          <pc:docMk/>
          <pc:sldMasterMk cId="3250114118" sldId="2147483725"/>
        </pc:sldMasterMkLst>
        <pc:sldLayoutChg chg="add del">
          <pc:chgData name="Francesca Savoia" userId="2b5cb5eecf8107b7" providerId="LiveId" clId="{257F938F-97E8-46D6-B760-E5159748AA14}" dt="2022-11-21T15:46:26.263" v="5" actId="26606"/>
          <pc:sldLayoutMkLst>
            <pc:docMk/>
            <pc:sldMasterMk cId="3250114118" sldId="2147483725"/>
            <pc:sldLayoutMk cId="225631595" sldId="2147483714"/>
          </pc:sldLayoutMkLst>
        </pc:sldLayoutChg>
        <pc:sldLayoutChg chg="add del">
          <pc:chgData name="Francesca Savoia" userId="2b5cb5eecf8107b7" providerId="LiveId" clId="{257F938F-97E8-46D6-B760-E5159748AA14}" dt="2022-11-21T15:46:26.263" v="5" actId="26606"/>
          <pc:sldLayoutMkLst>
            <pc:docMk/>
            <pc:sldMasterMk cId="3250114118" sldId="2147483725"/>
            <pc:sldLayoutMk cId="3123007648" sldId="2147483715"/>
          </pc:sldLayoutMkLst>
        </pc:sldLayoutChg>
        <pc:sldLayoutChg chg="add del">
          <pc:chgData name="Francesca Savoia" userId="2b5cb5eecf8107b7" providerId="LiveId" clId="{257F938F-97E8-46D6-B760-E5159748AA14}" dt="2022-11-21T15:46:26.263" v="5" actId="26606"/>
          <pc:sldLayoutMkLst>
            <pc:docMk/>
            <pc:sldMasterMk cId="3250114118" sldId="2147483725"/>
            <pc:sldLayoutMk cId="1188561839" sldId="2147483716"/>
          </pc:sldLayoutMkLst>
        </pc:sldLayoutChg>
        <pc:sldLayoutChg chg="add del">
          <pc:chgData name="Francesca Savoia" userId="2b5cb5eecf8107b7" providerId="LiveId" clId="{257F938F-97E8-46D6-B760-E5159748AA14}" dt="2022-11-21T15:46:26.263" v="5" actId="26606"/>
          <pc:sldLayoutMkLst>
            <pc:docMk/>
            <pc:sldMasterMk cId="3250114118" sldId="2147483725"/>
            <pc:sldLayoutMk cId="2402314525" sldId="2147483717"/>
          </pc:sldLayoutMkLst>
        </pc:sldLayoutChg>
        <pc:sldLayoutChg chg="add del">
          <pc:chgData name="Francesca Savoia" userId="2b5cb5eecf8107b7" providerId="LiveId" clId="{257F938F-97E8-46D6-B760-E5159748AA14}" dt="2022-11-21T15:46:26.263" v="5" actId="26606"/>
          <pc:sldLayoutMkLst>
            <pc:docMk/>
            <pc:sldMasterMk cId="3250114118" sldId="2147483725"/>
            <pc:sldLayoutMk cId="508534202" sldId="2147483718"/>
          </pc:sldLayoutMkLst>
        </pc:sldLayoutChg>
        <pc:sldLayoutChg chg="add del">
          <pc:chgData name="Francesca Savoia" userId="2b5cb5eecf8107b7" providerId="LiveId" clId="{257F938F-97E8-46D6-B760-E5159748AA14}" dt="2022-11-21T15:46:26.263" v="5" actId="26606"/>
          <pc:sldLayoutMkLst>
            <pc:docMk/>
            <pc:sldMasterMk cId="3250114118" sldId="2147483725"/>
            <pc:sldLayoutMk cId="1314308650" sldId="2147483719"/>
          </pc:sldLayoutMkLst>
        </pc:sldLayoutChg>
        <pc:sldLayoutChg chg="add del">
          <pc:chgData name="Francesca Savoia" userId="2b5cb5eecf8107b7" providerId="LiveId" clId="{257F938F-97E8-46D6-B760-E5159748AA14}" dt="2022-11-21T15:46:26.263" v="5" actId="26606"/>
          <pc:sldLayoutMkLst>
            <pc:docMk/>
            <pc:sldMasterMk cId="3250114118" sldId="2147483725"/>
            <pc:sldLayoutMk cId="1428543662" sldId="2147483720"/>
          </pc:sldLayoutMkLst>
        </pc:sldLayoutChg>
        <pc:sldLayoutChg chg="add del">
          <pc:chgData name="Francesca Savoia" userId="2b5cb5eecf8107b7" providerId="LiveId" clId="{257F938F-97E8-46D6-B760-E5159748AA14}" dt="2022-11-21T15:46:26.263" v="5" actId="26606"/>
          <pc:sldLayoutMkLst>
            <pc:docMk/>
            <pc:sldMasterMk cId="3250114118" sldId="2147483725"/>
            <pc:sldLayoutMk cId="451273512" sldId="2147483721"/>
          </pc:sldLayoutMkLst>
        </pc:sldLayoutChg>
        <pc:sldLayoutChg chg="add del">
          <pc:chgData name="Francesca Savoia" userId="2b5cb5eecf8107b7" providerId="LiveId" clId="{257F938F-97E8-46D6-B760-E5159748AA14}" dt="2022-11-21T15:46:26.263" v="5" actId="26606"/>
          <pc:sldLayoutMkLst>
            <pc:docMk/>
            <pc:sldMasterMk cId="3250114118" sldId="2147483725"/>
            <pc:sldLayoutMk cId="2154378778" sldId="2147483722"/>
          </pc:sldLayoutMkLst>
        </pc:sldLayoutChg>
        <pc:sldLayoutChg chg="add del">
          <pc:chgData name="Francesca Savoia" userId="2b5cb5eecf8107b7" providerId="LiveId" clId="{257F938F-97E8-46D6-B760-E5159748AA14}" dt="2022-11-21T15:46:26.263" v="5" actId="26606"/>
          <pc:sldLayoutMkLst>
            <pc:docMk/>
            <pc:sldMasterMk cId="3250114118" sldId="2147483725"/>
            <pc:sldLayoutMk cId="1216986461" sldId="2147483723"/>
          </pc:sldLayoutMkLst>
        </pc:sldLayoutChg>
        <pc:sldLayoutChg chg="add del">
          <pc:chgData name="Francesca Savoia" userId="2b5cb5eecf8107b7" providerId="LiveId" clId="{257F938F-97E8-46D6-B760-E5159748AA14}" dt="2022-11-21T15:46:26.263" v="5" actId="26606"/>
          <pc:sldLayoutMkLst>
            <pc:docMk/>
            <pc:sldMasterMk cId="3250114118" sldId="2147483725"/>
            <pc:sldLayoutMk cId="3245957545" sldId="2147483724"/>
          </pc:sldLayoutMkLst>
        </pc:sldLayoutChg>
      </pc:sldMasterChg>
      <pc:sldMasterChg chg="add del addSldLayout delSldLayout">
        <pc:chgData name="Francesca Savoia" userId="2b5cb5eecf8107b7" providerId="LiveId" clId="{257F938F-97E8-46D6-B760-E5159748AA14}" dt="2022-11-21T15:46:45.170" v="7" actId="26606"/>
        <pc:sldMasterMkLst>
          <pc:docMk/>
          <pc:sldMasterMk cId="1963186229" sldId="2147483738"/>
        </pc:sldMasterMkLst>
        <pc:sldLayoutChg chg="add del">
          <pc:chgData name="Francesca Savoia" userId="2b5cb5eecf8107b7" providerId="LiveId" clId="{257F938F-97E8-46D6-B760-E5159748AA14}" dt="2022-11-21T15:46:45.170" v="7" actId="26606"/>
          <pc:sldLayoutMkLst>
            <pc:docMk/>
            <pc:sldMasterMk cId="1963186229" sldId="2147483738"/>
            <pc:sldLayoutMk cId="4286349976" sldId="2147483727"/>
          </pc:sldLayoutMkLst>
        </pc:sldLayoutChg>
        <pc:sldLayoutChg chg="add del">
          <pc:chgData name="Francesca Savoia" userId="2b5cb5eecf8107b7" providerId="LiveId" clId="{257F938F-97E8-46D6-B760-E5159748AA14}" dt="2022-11-21T15:46:45.170" v="7" actId="26606"/>
          <pc:sldLayoutMkLst>
            <pc:docMk/>
            <pc:sldMasterMk cId="1963186229" sldId="2147483738"/>
            <pc:sldLayoutMk cId="3533489953" sldId="2147483728"/>
          </pc:sldLayoutMkLst>
        </pc:sldLayoutChg>
        <pc:sldLayoutChg chg="add del">
          <pc:chgData name="Francesca Savoia" userId="2b5cb5eecf8107b7" providerId="LiveId" clId="{257F938F-97E8-46D6-B760-E5159748AA14}" dt="2022-11-21T15:46:45.170" v="7" actId="26606"/>
          <pc:sldLayoutMkLst>
            <pc:docMk/>
            <pc:sldMasterMk cId="1963186229" sldId="2147483738"/>
            <pc:sldLayoutMk cId="2269470033" sldId="2147483729"/>
          </pc:sldLayoutMkLst>
        </pc:sldLayoutChg>
        <pc:sldLayoutChg chg="add del">
          <pc:chgData name="Francesca Savoia" userId="2b5cb5eecf8107b7" providerId="LiveId" clId="{257F938F-97E8-46D6-B760-E5159748AA14}" dt="2022-11-21T15:46:45.170" v="7" actId="26606"/>
          <pc:sldLayoutMkLst>
            <pc:docMk/>
            <pc:sldMasterMk cId="1963186229" sldId="2147483738"/>
            <pc:sldLayoutMk cId="1703834121" sldId="2147483730"/>
          </pc:sldLayoutMkLst>
        </pc:sldLayoutChg>
        <pc:sldLayoutChg chg="add del">
          <pc:chgData name="Francesca Savoia" userId="2b5cb5eecf8107b7" providerId="LiveId" clId="{257F938F-97E8-46D6-B760-E5159748AA14}" dt="2022-11-21T15:46:45.170" v="7" actId="26606"/>
          <pc:sldLayoutMkLst>
            <pc:docMk/>
            <pc:sldMasterMk cId="1963186229" sldId="2147483738"/>
            <pc:sldLayoutMk cId="224017084" sldId="2147483731"/>
          </pc:sldLayoutMkLst>
        </pc:sldLayoutChg>
        <pc:sldLayoutChg chg="add del">
          <pc:chgData name="Francesca Savoia" userId="2b5cb5eecf8107b7" providerId="LiveId" clId="{257F938F-97E8-46D6-B760-E5159748AA14}" dt="2022-11-21T15:46:45.170" v="7" actId="26606"/>
          <pc:sldLayoutMkLst>
            <pc:docMk/>
            <pc:sldMasterMk cId="1963186229" sldId="2147483738"/>
            <pc:sldLayoutMk cId="21575095" sldId="2147483732"/>
          </pc:sldLayoutMkLst>
        </pc:sldLayoutChg>
        <pc:sldLayoutChg chg="add del">
          <pc:chgData name="Francesca Savoia" userId="2b5cb5eecf8107b7" providerId="LiveId" clId="{257F938F-97E8-46D6-B760-E5159748AA14}" dt="2022-11-21T15:46:45.170" v="7" actId="26606"/>
          <pc:sldLayoutMkLst>
            <pc:docMk/>
            <pc:sldMasterMk cId="1963186229" sldId="2147483738"/>
            <pc:sldLayoutMk cId="1355303519" sldId="2147483733"/>
          </pc:sldLayoutMkLst>
        </pc:sldLayoutChg>
        <pc:sldLayoutChg chg="add del">
          <pc:chgData name="Francesca Savoia" userId="2b5cb5eecf8107b7" providerId="LiveId" clId="{257F938F-97E8-46D6-B760-E5159748AA14}" dt="2022-11-21T15:46:45.170" v="7" actId="26606"/>
          <pc:sldLayoutMkLst>
            <pc:docMk/>
            <pc:sldMasterMk cId="1963186229" sldId="2147483738"/>
            <pc:sldLayoutMk cId="1983477124" sldId="2147483734"/>
          </pc:sldLayoutMkLst>
        </pc:sldLayoutChg>
        <pc:sldLayoutChg chg="add del">
          <pc:chgData name="Francesca Savoia" userId="2b5cb5eecf8107b7" providerId="LiveId" clId="{257F938F-97E8-46D6-B760-E5159748AA14}" dt="2022-11-21T15:46:45.170" v="7" actId="26606"/>
          <pc:sldLayoutMkLst>
            <pc:docMk/>
            <pc:sldMasterMk cId="1963186229" sldId="2147483738"/>
            <pc:sldLayoutMk cId="3504203083" sldId="2147483735"/>
          </pc:sldLayoutMkLst>
        </pc:sldLayoutChg>
        <pc:sldLayoutChg chg="add del">
          <pc:chgData name="Francesca Savoia" userId="2b5cb5eecf8107b7" providerId="LiveId" clId="{257F938F-97E8-46D6-B760-E5159748AA14}" dt="2022-11-21T15:46:45.170" v="7" actId="26606"/>
          <pc:sldLayoutMkLst>
            <pc:docMk/>
            <pc:sldMasterMk cId="1963186229" sldId="2147483738"/>
            <pc:sldLayoutMk cId="2108495901" sldId="2147483736"/>
          </pc:sldLayoutMkLst>
        </pc:sldLayoutChg>
        <pc:sldLayoutChg chg="add del">
          <pc:chgData name="Francesca Savoia" userId="2b5cb5eecf8107b7" providerId="LiveId" clId="{257F938F-97E8-46D6-B760-E5159748AA14}" dt="2022-11-21T15:46:45.170" v="7" actId="26606"/>
          <pc:sldLayoutMkLst>
            <pc:docMk/>
            <pc:sldMasterMk cId="1963186229" sldId="2147483738"/>
            <pc:sldLayoutMk cId="2498087525" sldId="2147483737"/>
          </pc:sldLayoutMkLst>
        </pc:sldLayoutChg>
      </pc:sldMasterChg>
      <pc:sldMasterChg chg="add addSldLayout">
        <pc:chgData name="Francesca Savoia" userId="2b5cb5eecf8107b7" providerId="LiveId" clId="{257F938F-97E8-46D6-B760-E5159748AA14}" dt="2022-11-21T15:46:45.170" v="7" actId="26606"/>
        <pc:sldMasterMkLst>
          <pc:docMk/>
          <pc:sldMasterMk cId="72990844" sldId="2147483762"/>
        </pc:sldMasterMkLst>
        <pc:sldLayoutChg chg="add">
          <pc:chgData name="Francesca Savoia" userId="2b5cb5eecf8107b7" providerId="LiveId" clId="{257F938F-97E8-46D6-B760-E5159748AA14}" dt="2022-11-21T15:46:45.170" v="7" actId="26606"/>
          <pc:sldLayoutMkLst>
            <pc:docMk/>
            <pc:sldMasterMk cId="72990844" sldId="2147483762"/>
            <pc:sldLayoutMk cId="3915646705" sldId="2147483751"/>
          </pc:sldLayoutMkLst>
        </pc:sldLayoutChg>
        <pc:sldLayoutChg chg="add">
          <pc:chgData name="Francesca Savoia" userId="2b5cb5eecf8107b7" providerId="LiveId" clId="{257F938F-97E8-46D6-B760-E5159748AA14}" dt="2022-11-21T15:46:45.170" v="7" actId="26606"/>
          <pc:sldLayoutMkLst>
            <pc:docMk/>
            <pc:sldMasterMk cId="72990844" sldId="2147483762"/>
            <pc:sldLayoutMk cId="4189470478" sldId="2147483752"/>
          </pc:sldLayoutMkLst>
        </pc:sldLayoutChg>
        <pc:sldLayoutChg chg="add">
          <pc:chgData name="Francesca Savoia" userId="2b5cb5eecf8107b7" providerId="LiveId" clId="{257F938F-97E8-46D6-B760-E5159748AA14}" dt="2022-11-21T15:46:45.170" v="7" actId="26606"/>
          <pc:sldLayoutMkLst>
            <pc:docMk/>
            <pc:sldMasterMk cId="72990844" sldId="2147483762"/>
            <pc:sldLayoutMk cId="2865670963" sldId="2147483753"/>
          </pc:sldLayoutMkLst>
        </pc:sldLayoutChg>
        <pc:sldLayoutChg chg="add">
          <pc:chgData name="Francesca Savoia" userId="2b5cb5eecf8107b7" providerId="LiveId" clId="{257F938F-97E8-46D6-B760-E5159748AA14}" dt="2022-11-21T15:46:45.170" v="7" actId="26606"/>
          <pc:sldLayoutMkLst>
            <pc:docMk/>
            <pc:sldMasterMk cId="72990844" sldId="2147483762"/>
            <pc:sldLayoutMk cId="755326976" sldId="2147483754"/>
          </pc:sldLayoutMkLst>
        </pc:sldLayoutChg>
        <pc:sldLayoutChg chg="add">
          <pc:chgData name="Francesca Savoia" userId="2b5cb5eecf8107b7" providerId="LiveId" clId="{257F938F-97E8-46D6-B760-E5159748AA14}" dt="2022-11-21T15:46:45.170" v="7" actId="26606"/>
          <pc:sldLayoutMkLst>
            <pc:docMk/>
            <pc:sldMasterMk cId="72990844" sldId="2147483762"/>
            <pc:sldLayoutMk cId="1731881009" sldId="2147483755"/>
          </pc:sldLayoutMkLst>
        </pc:sldLayoutChg>
        <pc:sldLayoutChg chg="add">
          <pc:chgData name="Francesca Savoia" userId="2b5cb5eecf8107b7" providerId="LiveId" clId="{257F938F-97E8-46D6-B760-E5159748AA14}" dt="2022-11-21T15:46:45.170" v="7" actId="26606"/>
          <pc:sldLayoutMkLst>
            <pc:docMk/>
            <pc:sldMasterMk cId="72990844" sldId="2147483762"/>
            <pc:sldLayoutMk cId="1838039303" sldId="2147483756"/>
          </pc:sldLayoutMkLst>
        </pc:sldLayoutChg>
        <pc:sldLayoutChg chg="add">
          <pc:chgData name="Francesca Savoia" userId="2b5cb5eecf8107b7" providerId="LiveId" clId="{257F938F-97E8-46D6-B760-E5159748AA14}" dt="2022-11-21T15:46:45.170" v="7" actId="26606"/>
          <pc:sldLayoutMkLst>
            <pc:docMk/>
            <pc:sldMasterMk cId="72990844" sldId="2147483762"/>
            <pc:sldLayoutMk cId="1407899758" sldId="2147483757"/>
          </pc:sldLayoutMkLst>
        </pc:sldLayoutChg>
        <pc:sldLayoutChg chg="add">
          <pc:chgData name="Francesca Savoia" userId="2b5cb5eecf8107b7" providerId="LiveId" clId="{257F938F-97E8-46D6-B760-E5159748AA14}" dt="2022-11-21T15:46:45.170" v="7" actId="26606"/>
          <pc:sldLayoutMkLst>
            <pc:docMk/>
            <pc:sldMasterMk cId="72990844" sldId="2147483762"/>
            <pc:sldLayoutMk cId="3392377170" sldId="2147483758"/>
          </pc:sldLayoutMkLst>
        </pc:sldLayoutChg>
        <pc:sldLayoutChg chg="add">
          <pc:chgData name="Francesca Savoia" userId="2b5cb5eecf8107b7" providerId="LiveId" clId="{257F938F-97E8-46D6-B760-E5159748AA14}" dt="2022-11-21T15:46:45.170" v="7" actId="26606"/>
          <pc:sldLayoutMkLst>
            <pc:docMk/>
            <pc:sldMasterMk cId="72990844" sldId="2147483762"/>
            <pc:sldLayoutMk cId="442435514" sldId="2147483759"/>
          </pc:sldLayoutMkLst>
        </pc:sldLayoutChg>
        <pc:sldLayoutChg chg="add">
          <pc:chgData name="Francesca Savoia" userId="2b5cb5eecf8107b7" providerId="LiveId" clId="{257F938F-97E8-46D6-B760-E5159748AA14}" dt="2022-11-21T15:46:45.170" v="7" actId="26606"/>
          <pc:sldLayoutMkLst>
            <pc:docMk/>
            <pc:sldMasterMk cId="72990844" sldId="2147483762"/>
            <pc:sldLayoutMk cId="3798358865" sldId="2147483760"/>
          </pc:sldLayoutMkLst>
        </pc:sldLayoutChg>
        <pc:sldLayoutChg chg="add">
          <pc:chgData name="Francesca Savoia" userId="2b5cb5eecf8107b7" providerId="LiveId" clId="{257F938F-97E8-46D6-B760-E5159748AA14}" dt="2022-11-21T15:46:45.170" v="7" actId="26606"/>
          <pc:sldLayoutMkLst>
            <pc:docMk/>
            <pc:sldMasterMk cId="72990844" sldId="2147483762"/>
            <pc:sldLayoutMk cId="1956806138" sldId="21474837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9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2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8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7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3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5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0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4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7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0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1" r:id="rId6"/>
    <p:sldLayoutId id="2147483756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17266-E5FA-3B5E-5A5D-F6E77E74A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0" y="1062038"/>
            <a:ext cx="6096000" cy="2881311"/>
          </a:xfrm>
        </p:spPr>
        <p:txBody>
          <a:bodyPr>
            <a:normAutofit/>
          </a:bodyPr>
          <a:lstStyle/>
          <a:p>
            <a:pPr algn="r"/>
            <a:r>
              <a:rPr lang="en-US" sz="8000" dirty="0"/>
              <a:t>Predicting Conflict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8BDC0-6520-4160-08BE-69C9A19FB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0" y="4170408"/>
            <a:ext cx="6096000" cy="1625554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Francesca Savoia and Richard Witt</a:t>
            </a:r>
          </a:p>
          <a:p>
            <a:pPr algn="r"/>
            <a:r>
              <a:rPr lang="en-US" dirty="0"/>
              <a:t>CSI 777</a:t>
            </a:r>
          </a:p>
        </p:txBody>
      </p:sp>
      <p:pic>
        <p:nvPicPr>
          <p:cNvPr id="35" name="Picture 3" descr="Network Technology Background">
            <a:extLst>
              <a:ext uri="{FF2B5EF4-FFF2-40B4-BE49-F238E27FC236}">
                <a16:creationId xmlns:a16="http://schemas.microsoft.com/office/drawing/2014/main" id="{20A2EADD-F1BA-E599-CA91-312FA6AF3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98" r="13568" b="-2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0704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en-US" dirty="0"/>
              <a:t>Steps I took to Analyze ACLED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2" y="2796988"/>
            <a:ext cx="4745505" cy="3280777"/>
          </a:xfrm>
        </p:spPr>
        <p:txBody>
          <a:bodyPr>
            <a:normAutofit/>
          </a:bodyPr>
          <a:lstStyle/>
          <a:p>
            <a:r>
              <a:rPr lang="en-US" sz="2600"/>
              <a:t>For each time period, create a Conflict Graph with the conflicts that happened and didn't happen during that period</a:t>
            </a:r>
          </a:p>
          <a:p>
            <a:r>
              <a:rPr lang="en-US" sz="2600"/>
              <a:t>Extract the </a:t>
            </a:r>
            <a:r>
              <a:rPr lang="en-US" sz="2600" err="1"/>
              <a:t>jaccard</a:t>
            </a:r>
            <a:r>
              <a:rPr lang="en-US" sz="2600"/>
              <a:t> coefficient, resource allocation and preferential attachment of each potential edge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C18FE6-1FA2-AA1B-6DEF-1B98A39E7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143476"/>
              </p:ext>
            </p:extLst>
          </p:nvPr>
        </p:nvGraphicFramePr>
        <p:xfrm>
          <a:off x="6415548" y="1608620"/>
          <a:ext cx="4526771" cy="27093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96452">
                  <a:extLst>
                    <a:ext uri="{9D8B030D-6E8A-4147-A177-3AD203B41FA5}">
                      <a16:colId xmlns:a16="http://schemas.microsoft.com/office/drawing/2014/main" val="1253368005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1349049372"/>
                    </a:ext>
                  </a:extLst>
                </a:gridCol>
                <a:gridCol w="924560">
                  <a:extLst>
                    <a:ext uri="{9D8B030D-6E8A-4147-A177-3AD203B41FA5}">
                      <a16:colId xmlns:a16="http://schemas.microsoft.com/office/drawing/2014/main" val="528108787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402439077"/>
                    </a:ext>
                  </a:extLst>
                </a:gridCol>
                <a:gridCol w="894079">
                  <a:extLst>
                    <a:ext uri="{9D8B030D-6E8A-4147-A177-3AD203B41FA5}">
                      <a16:colId xmlns:a16="http://schemas.microsoft.com/office/drawing/2014/main" val="4215541379"/>
                    </a:ext>
                  </a:extLst>
                </a:gridCol>
              </a:tblGrid>
              <a:tr h="333290">
                <a:tc>
                  <a:txBody>
                    <a:bodyPr/>
                    <a:lstStyle/>
                    <a:p>
                      <a:pPr algn="r" fontAlgn="ctr"/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agent1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agent2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pref_attachment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resource_alloc_com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 err="1">
                          <a:effectLst/>
                        </a:rPr>
                        <a:t>jaccard_coef</a:t>
                      </a:r>
                      <a:endParaRPr lang="en-US" sz="900" dirty="0"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583582796"/>
                  </a:ext>
                </a:extLst>
              </a:tr>
              <a:tr h="475218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State Forces-Afghanistan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State Forces-Afghanistan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49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1.809524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0.833333</a:t>
                      </a: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2435461583"/>
                  </a:ext>
                </a:extLst>
              </a:tr>
              <a:tr h="475218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Rebel Groups-Afghanistan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State Forces-Afghanistan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49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0.666667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0.428571</a:t>
                      </a: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3460639622"/>
                  </a:ext>
                </a:extLst>
              </a:tr>
              <a:tr h="475218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Rebel Groups-Afghanistan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Rebel Groups-Afghanistan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49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1.809524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0.833333</a:t>
                      </a: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671562622"/>
                  </a:ext>
                </a:extLst>
              </a:tr>
              <a:tr h="475218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Political Militias-Afghanistan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State Forces-Afghanistan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42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0.642857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0.500000</a:t>
                      </a: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322293364"/>
                  </a:ext>
                </a:extLst>
              </a:tr>
              <a:tr h="475218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Political Militias-Afghanistan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Rebel Groups-Afghanistan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42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0.642857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0.500000</a:t>
                      </a: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2526970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998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6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en-US"/>
              <a:t>Steps I took to Analyze ACLED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2" y="2796988"/>
            <a:ext cx="4745505" cy="3280777"/>
          </a:xfrm>
        </p:spPr>
        <p:txBody>
          <a:bodyPr>
            <a:normAutofit/>
          </a:bodyPr>
          <a:lstStyle/>
          <a:p>
            <a:r>
              <a:rPr lang="en-US"/>
              <a:t>Explanation of the Features that will be extracted:</a:t>
            </a:r>
          </a:p>
          <a:p>
            <a:endParaRPr lang="en-US"/>
          </a:p>
        </p:txBody>
      </p:sp>
      <p:grpSp>
        <p:nvGrpSpPr>
          <p:cNvPr id="81" name="Group 70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82" name="Freeform: Shape 75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74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C334BCB-1C51-9610-D0C9-7A03D58881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603" b="-2"/>
          <a:stretch/>
        </p:blipFill>
        <p:spPr>
          <a:xfrm>
            <a:off x="6083551" y="841375"/>
            <a:ext cx="4830558" cy="373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28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5" y="1143000"/>
            <a:ext cx="3285045" cy="4572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Steps I took to Analyze ACLED</a:t>
            </a:r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369" y="345440"/>
            <a:ext cx="5876395" cy="6228080"/>
          </a:xfrm>
        </p:spPr>
        <p:txBody>
          <a:bodyPr anchor="ctr">
            <a:normAutofit/>
          </a:bodyPr>
          <a:lstStyle/>
          <a:p>
            <a:r>
              <a:rPr lang="en-US" sz="3000" dirty="0"/>
              <a:t>The goal is: </a:t>
            </a:r>
          </a:p>
          <a:p>
            <a:r>
              <a:rPr lang="en-US" sz="3000" dirty="0"/>
              <a:t> For each 1-month window of time where conflicts have happened, I extract a data frame where the target is whether a conflict/edge existed during that time frame</a:t>
            </a:r>
          </a:p>
          <a:p>
            <a:r>
              <a:rPr lang="en-US" sz="3000" dirty="0"/>
              <a:t>I extracted the features that are link prediction measures up to 10 months in the past in 1-month windows</a:t>
            </a:r>
          </a:p>
        </p:txBody>
      </p:sp>
    </p:spTree>
    <p:extLst>
      <p:ext uri="{BB962C8B-B14F-4D97-AF65-F5344CB8AC3E}">
        <p14:creationId xmlns:p14="http://schemas.microsoft.com/office/powerpoint/2010/main" val="4269439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5" y="1143000"/>
            <a:ext cx="3285045" cy="4572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Steps I took to Analyze ACLED</a:t>
            </a:r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369" y="345440"/>
            <a:ext cx="5876395" cy="6228080"/>
          </a:xfrm>
        </p:spPr>
        <p:txBody>
          <a:bodyPr anchor="ctr">
            <a:normAutofit/>
          </a:bodyPr>
          <a:lstStyle/>
          <a:p>
            <a:r>
              <a:rPr lang="en-US" sz="3200" dirty="0"/>
              <a:t> I used a Balanced Random Forest from the imbalanced-learn package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 A regular random forest takes random subsamples of the data when constructing each tree, a balanced random forest creates a subsample by up sampling the minority class</a:t>
            </a:r>
          </a:p>
        </p:txBody>
      </p:sp>
    </p:spTree>
    <p:extLst>
      <p:ext uri="{BB962C8B-B14F-4D97-AF65-F5344CB8AC3E}">
        <p14:creationId xmlns:p14="http://schemas.microsoft.com/office/powerpoint/2010/main" val="852782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82596"/>
            <a:ext cx="4571999" cy="1905054"/>
          </a:xfrm>
        </p:spPr>
        <p:txBody>
          <a:bodyPr anchor="b">
            <a:normAutofit/>
          </a:bodyPr>
          <a:lstStyle/>
          <a:p>
            <a:r>
              <a:rPr lang="en-US" dirty="0"/>
              <a:t>Steps I took to Analyze ACLED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4571999" cy="3048001"/>
          </a:xfrm>
        </p:spPr>
        <p:txBody>
          <a:bodyPr>
            <a:normAutofit/>
          </a:bodyPr>
          <a:lstStyle/>
          <a:p>
            <a:r>
              <a:rPr lang="en-US" sz="2200" dirty="0"/>
              <a:t> Training data results:</a:t>
            </a:r>
          </a:p>
          <a:p>
            <a:pPr marL="0" indent="0">
              <a:buNone/>
            </a:pPr>
            <a:r>
              <a:rPr lang="fr-FR" sz="1400" b="0" i="0" dirty="0" err="1">
                <a:effectLst/>
                <a:latin typeface="Consolas" panose="020B0609020204030204" pitchFamily="49" charset="0"/>
              </a:rPr>
              <a:t>Recall</a:t>
            </a:r>
            <a:r>
              <a:rPr lang="fr-FR" sz="1400" b="0" i="0" dirty="0">
                <a:effectLst/>
                <a:latin typeface="Consolas" panose="020B0609020204030204" pitchFamily="49" charset="0"/>
              </a:rPr>
              <a:t> Score (TRAIN): 0.9968051118210862 </a:t>
            </a:r>
          </a:p>
          <a:p>
            <a:pPr marL="0" indent="0">
              <a:buNone/>
            </a:pPr>
            <a:r>
              <a:rPr lang="fr-FR" sz="1400" b="0" i="0" dirty="0">
                <a:effectLst/>
                <a:latin typeface="Consolas" panose="020B0609020204030204" pitchFamily="49" charset="0"/>
              </a:rPr>
              <a:t>F1 (TRAIN): 0.9355322338830585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 Test data results:</a:t>
            </a:r>
            <a:endParaRPr lang="en-US" sz="22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i="0" dirty="0">
                <a:effectLst/>
                <a:latin typeface="Consolas" panose="020B0609020204030204" pitchFamily="49" charset="0"/>
              </a:rPr>
              <a:t>Recall Score (TEST): 0.78125 </a:t>
            </a:r>
          </a:p>
          <a:p>
            <a:pPr marL="0" indent="0">
              <a:buNone/>
            </a:pPr>
            <a:r>
              <a:rPr lang="en-US" sz="1400" b="0" i="0" dirty="0">
                <a:effectLst/>
                <a:latin typeface="Consolas" panose="020B0609020204030204" pitchFamily="49" charset="0"/>
              </a:rPr>
              <a:t>F1 (TEST): 0.7317073170731707</a:t>
            </a:r>
            <a:endParaRPr lang="en-US" sz="140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575CB3-C180-94A8-6030-DA5000457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765" y="762000"/>
            <a:ext cx="3440466" cy="2571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45066E-CDA1-C424-491D-C99E2E9FE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439" y="3524251"/>
            <a:ext cx="3487118" cy="257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2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B9343-0375-3245-C158-1DBE3F701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0" y="1062038"/>
            <a:ext cx="6096000" cy="388588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3200" dirty="0"/>
              <a:t>Can combining conflict data with US defense industrial market data lead to increased prediction accuracy in either data set?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4" name="Picture 3" descr="Digital graphs and numbers in 3D">
            <a:extLst>
              <a:ext uri="{FF2B5EF4-FFF2-40B4-BE49-F238E27FC236}">
                <a16:creationId xmlns:a16="http://schemas.microsoft.com/office/drawing/2014/main" id="{033FE3DF-3A44-5A54-D3FB-E038E6759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50" r="27749" b="-2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643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5" y="1143000"/>
            <a:ext cx="3285045" cy="4572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Overview of ACLED</a:t>
            </a:r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369" y="1143000"/>
            <a:ext cx="5876395" cy="4572000"/>
          </a:xfrm>
        </p:spPr>
        <p:txBody>
          <a:bodyPr anchor="ctr">
            <a:normAutofit/>
          </a:bodyPr>
          <a:lstStyle/>
          <a:p>
            <a:r>
              <a:rPr lang="en-US" dirty="0"/>
              <a:t>ACLED: Armed Conflict Location &amp; Event Database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ACLED collects and analyzes data on locations, dates, and types of all reported armed conflict and protest events in developing countries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Spans from January 2017-present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8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5" y="1143000"/>
            <a:ext cx="3285045" cy="4572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Overview of Defense Industrial Sector</a:t>
            </a:r>
            <a:endParaRPr lang="en-US"/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369" y="345440"/>
            <a:ext cx="5876395" cy="6228080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3000" dirty="0"/>
              <a:t>Interactive Broker Exchange Service accessed through WRDS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Reduced to stocks in Dow Jones US Select Aerospace &amp; Defense Index as identified by the Exchange traded fund iShares US Aerospace &amp; Defense (ITA)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Size: </a:t>
            </a:r>
          </a:p>
          <a:p>
            <a:pPr lvl="1"/>
            <a:r>
              <a:rPr lang="en-US" sz="3000" dirty="0"/>
              <a:t>14 Companies</a:t>
            </a:r>
          </a:p>
          <a:p>
            <a:pPr lvl="1"/>
            <a:r>
              <a:rPr lang="en-US" sz="3000" dirty="0"/>
              <a:t>6839 Instances</a:t>
            </a:r>
          </a:p>
          <a:p>
            <a:pPr lvl="1"/>
            <a:r>
              <a:rPr lang="en-US" sz="3000" dirty="0"/>
              <a:t>89 Attributes</a:t>
            </a:r>
          </a:p>
          <a:p>
            <a:pPr lvl="1"/>
            <a:r>
              <a:rPr lang="en-US" sz="3000" dirty="0"/>
              <a:t>~ 20 useful attributes </a:t>
            </a:r>
          </a:p>
          <a:p>
            <a:pPr lvl="1"/>
            <a:r>
              <a:rPr lang="en-US" sz="3000" dirty="0"/>
              <a:t>4.7 MB</a:t>
            </a: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63226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5" y="1143000"/>
            <a:ext cx="3285045" cy="4572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Steps I took to Analyze ACLED</a:t>
            </a:r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369" y="345440"/>
            <a:ext cx="5876395" cy="6228080"/>
          </a:xfrm>
        </p:spPr>
        <p:txBody>
          <a:bodyPr anchor="ctr">
            <a:normAutofit lnSpcReduction="10000"/>
          </a:bodyPr>
          <a:lstStyle/>
          <a:p>
            <a:r>
              <a:rPr lang="en-US" sz="3000" dirty="0"/>
              <a:t>The relational data from the Armed Conflict Location &amp; Event Data Project was turned into several "Conflict" Undirected Graphs/Networks</a:t>
            </a:r>
            <a:endParaRPr lang="en-US" sz="1300" dirty="0"/>
          </a:p>
          <a:p>
            <a:r>
              <a:rPr lang="en-US" sz="3000" dirty="0"/>
              <a:t>The nodes in these graphs are different "agents" in the Middle East defined as the product of an actor type and the country that they operate </a:t>
            </a:r>
          </a:p>
          <a:p>
            <a:r>
              <a:rPr lang="en-US" sz="3000" dirty="0"/>
              <a:t>The edges in these graphs are defined as follows: 1 if there was at least one conflict during a time period between two agents and 0 otherwise</a:t>
            </a:r>
          </a:p>
        </p:txBody>
      </p:sp>
    </p:spTree>
    <p:extLst>
      <p:ext uri="{BB962C8B-B14F-4D97-AF65-F5344CB8AC3E}">
        <p14:creationId xmlns:p14="http://schemas.microsoft.com/office/powerpoint/2010/main" val="312401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5" y="1143000"/>
            <a:ext cx="3285045" cy="4572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Steps I took to Analyze ACLED</a:t>
            </a:r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369" y="345440"/>
            <a:ext cx="5876395" cy="6228080"/>
          </a:xfrm>
        </p:spPr>
        <p:txBody>
          <a:bodyPr anchor="ctr">
            <a:normAutofit/>
          </a:bodyPr>
          <a:lstStyle/>
          <a:p>
            <a:r>
              <a:rPr lang="en-US" sz="3000" dirty="0"/>
              <a:t>By using various link prediction/topological features measures, I created features about the edges that exist and don't exist within these graphs </a:t>
            </a:r>
          </a:p>
          <a:p>
            <a:r>
              <a:rPr lang="en-US" sz="3000" dirty="0"/>
              <a:t>My target (what I am trying to predict) was set as whether a conflict occurred (represented as an edge) within a certain time frame (a month)</a:t>
            </a:r>
          </a:p>
        </p:txBody>
      </p:sp>
    </p:spTree>
    <p:extLst>
      <p:ext uri="{BB962C8B-B14F-4D97-AF65-F5344CB8AC3E}">
        <p14:creationId xmlns:p14="http://schemas.microsoft.com/office/powerpoint/2010/main" val="407304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en-US" dirty="0"/>
              <a:t>Steps I took to  Analyze ACLED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2" y="2796988"/>
            <a:ext cx="4745505" cy="3280777"/>
          </a:xfrm>
        </p:spPr>
        <p:txBody>
          <a:bodyPr>
            <a:normAutofit/>
          </a:bodyPr>
          <a:lstStyle/>
          <a:p>
            <a:r>
              <a:rPr lang="en-US" dirty="0"/>
              <a:t>I first loaded the dataset from csv files and then organized the data into category codes based on the type of event that </a:t>
            </a:r>
            <a:r>
              <a:rPr lang="en-US" dirty="0" err="1"/>
              <a:t>occured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83B2A8-EDEA-91D8-612F-016BF928D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640400"/>
              </p:ext>
            </p:extLst>
          </p:nvPr>
        </p:nvGraphicFramePr>
        <p:xfrm>
          <a:off x="6561231" y="1350833"/>
          <a:ext cx="4330516" cy="306335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75107">
                  <a:extLst>
                    <a:ext uri="{9D8B030D-6E8A-4147-A177-3AD203B41FA5}">
                      <a16:colId xmlns:a16="http://schemas.microsoft.com/office/drawing/2014/main" val="3342248239"/>
                    </a:ext>
                  </a:extLst>
                </a:gridCol>
                <a:gridCol w="2955409">
                  <a:extLst>
                    <a:ext uri="{9D8B030D-6E8A-4147-A177-3AD203B41FA5}">
                      <a16:colId xmlns:a16="http://schemas.microsoft.com/office/drawing/2014/main" val="4186140821"/>
                    </a:ext>
                  </a:extLst>
                </a:gridCol>
              </a:tblGrid>
              <a:tr h="37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code</a:t>
                      </a:r>
                    </a:p>
                  </a:txBody>
                  <a:tcPr marL="45765" marR="45765" marT="22881" marB="2288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>
                          <a:effectLst/>
                        </a:rPr>
                        <a:t>Category</a:t>
                      </a:r>
                    </a:p>
                  </a:txBody>
                  <a:tcPr marL="82377" marR="82377" marT="41188" marB="41188"/>
                </a:tc>
                <a:extLst>
                  <a:ext uri="{0D108BD9-81ED-4DB2-BD59-A6C34878D82A}">
                    <a16:rowId xmlns:a16="http://schemas.microsoft.com/office/drawing/2014/main" val="2366359288"/>
                  </a:ext>
                </a:extLst>
              </a:tr>
              <a:tr h="336304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1</a:t>
                      </a:r>
                    </a:p>
                  </a:txBody>
                  <a:tcPr marL="45765" marR="45765" marT="22881" marB="22881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State Forces</a:t>
                      </a:r>
                    </a:p>
                  </a:txBody>
                  <a:tcPr marL="45765" marR="45765" marT="22881" marB="22881" anchor="ctr"/>
                </a:tc>
                <a:extLst>
                  <a:ext uri="{0D108BD9-81ED-4DB2-BD59-A6C34878D82A}">
                    <a16:rowId xmlns:a16="http://schemas.microsoft.com/office/drawing/2014/main" val="1096600544"/>
                  </a:ext>
                </a:extLst>
              </a:tr>
              <a:tr h="336304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2</a:t>
                      </a:r>
                    </a:p>
                  </a:txBody>
                  <a:tcPr marL="45765" marR="45765" marT="22881" marB="22881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Rebel Groups</a:t>
                      </a:r>
                    </a:p>
                  </a:txBody>
                  <a:tcPr marL="45765" marR="45765" marT="22881" marB="22881" anchor="ctr"/>
                </a:tc>
                <a:extLst>
                  <a:ext uri="{0D108BD9-81ED-4DB2-BD59-A6C34878D82A}">
                    <a16:rowId xmlns:a16="http://schemas.microsoft.com/office/drawing/2014/main" val="2058719734"/>
                  </a:ext>
                </a:extLst>
              </a:tr>
              <a:tr h="336304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3</a:t>
                      </a:r>
                    </a:p>
                  </a:txBody>
                  <a:tcPr marL="45765" marR="45765" marT="22881" marB="22881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Political Militias</a:t>
                      </a:r>
                    </a:p>
                  </a:txBody>
                  <a:tcPr marL="45765" marR="45765" marT="22881" marB="22881" anchor="ctr"/>
                </a:tc>
                <a:extLst>
                  <a:ext uri="{0D108BD9-81ED-4DB2-BD59-A6C34878D82A}">
                    <a16:rowId xmlns:a16="http://schemas.microsoft.com/office/drawing/2014/main" val="1560878301"/>
                  </a:ext>
                </a:extLst>
              </a:tr>
              <a:tr h="336304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4</a:t>
                      </a:r>
                    </a:p>
                  </a:txBody>
                  <a:tcPr marL="45765" marR="45765" marT="22881" marB="22881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Identity Militias</a:t>
                      </a:r>
                    </a:p>
                  </a:txBody>
                  <a:tcPr marL="45765" marR="45765" marT="22881" marB="22881" anchor="ctr"/>
                </a:tc>
                <a:extLst>
                  <a:ext uri="{0D108BD9-81ED-4DB2-BD59-A6C34878D82A}">
                    <a16:rowId xmlns:a16="http://schemas.microsoft.com/office/drawing/2014/main" val="4242919486"/>
                  </a:ext>
                </a:extLst>
              </a:tr>
              <a:tr h="336304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5</a:t>
                      </a:r>
                    </a:p>
                  </a:txBody>
                  <a:tcPr marL="45765" marR="45765" marT="22881" marB="22881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Rioters</a:t>
                      </a:r>
                    </a:p>
                  </a:txBody>
                  <a:tcPr marL="45765" marR="45765" marT="22881" marB="22881" anchor="ctr"/>
                </a:tc>
                <a:extLst>
                  <a:ext uri="{0D108BD9-81ED-4DB2-BD59-A6C34878D82A}">
                    <a16:rowId xmlns:a16="http://schemas.microsoft.com/office/drawing/2014/main" val="2190534251"/>
                  </a:ext>
                </a:extLst>
              </a:tr>
              <a:tr h="336304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6</a:t>
                      </a:r>
                    </a:p>
                  </a:txBody>
                  <a:tcPr marL="45765" marR="45765" marT="22881" marB="22881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Protesters</a:t>
                      </a:r>
                    </a:p>
                  </a:txBody>
                  <a:tcPr marL="45765" marR="45765" marT="22881" marB="22881" anchor="ctr"/>
                </a:tc>
                <a:extLst>
                  <a:ext uri="{0D108BD9-81ED-4DB2-BD59-A6C34878D82A}">
                    <a16:rowId xmlns:a16="http://schemas.microsoft.com/office/drawing/2014/main" val="3864947383"/>
                  </a:ext>
                </a:extLst>
              </a:tr>
              <a:tr h="336304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7</a:t>
                      </a:r>
                    </a:p>
                  </a:txBody>
                  <a:tcPr marL="45765" marR="45765" marT="22881" marB="22881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Civilians</a:t>
                      </a:r>
                    </a:p>
                  </a:txBody>
                  <a:tcPr marL="45765" marR="45765" marT="22881" marB="22881" anchor="ctr"/>
                </a:tc>
                <a:extLst>
                  <a:ext uri="{0D108BD9-81ED-4DB2-BD59-A6C34878D82A}">
                    <a16:rowId xmlns:a16="http://schemas.microsoft.com/office/drawing/2014/main" val="3338538548"/>
                  </a:ext>
                </a:extLst>
              </a:tr>
              <a:tr h="336304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8</a:t>
                      </a:r>
                    </a:p>
                  </a:txBody>
                  <a:tcPr marL="45765" marR="45765" marT="22881" marB="22881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External/Other Forces</a:t>
                      </a:r>
                    </a:p>
                  </a:txBody>
                  <a:tcPr marL="45765" marR="45765" marT="22881" marB="22881" anchor="ctr"/>
                </a:tc>
                <a:extLst>
                  <a:ext uri="{0D108BD9-81ED-4DB2-BD59-A6C34878D82A}">
                    <a16:rowId xmlns:a16="http://schemas.microsoft.com/office/drawing/2014/main" val="1247091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7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en-US" dirty="0"/>
              <a:t>Steps I took to Analyze ACLED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2" y="2796988"/>
            <a:ext cx="4745505" cy="3280777"/>
          </a:xfrm>
        </p:spPr>
        <p:txBody>
          <a:bodyPr>
            <a:normAutofit/>
          </a:bodyPr>
          <a:lstStyle/>
          <a:p>
            <a:r>
              <a:rPr lang="en-US" sz="2600"/>
              <a:t>Determine the set of all countries in the data set</a:t>
            </a:r>
          </a:p>
          <a:p>
            <a:r>
              <a:rPr lang="en-US" sz="2600"/>
              <a:t>Define all the possible actor countries</a:t>
            </a:r>
          </a:p>
          <a:p>
            <a:r>
              <a:rPr lang="en-US" sz="2600"/>
              <a:t>Join the interaction lookup to each actor code in order to get the category of actor that they are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22D8C3-6766-F6E7-A2D4-673ABB8FE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333718"/>
              </p:ext>
            </p:extLst>
          </p:nvPr>
        </p:nvGraphicFramePr>
        <p:xfrm>
          <a:off x="6096000" y="1889760"/>
          <a:ext cx="5260975" cy="215391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4233">
                  <a:extLst>
                    <a:ext uri="{9D8B030D-6E8A-4147-A177-3AD203B41FA5}">
                      <a16:colId xmlns:a16="http://schemas.microsoft.com/office/drawing/2014/main" val="1914016136"/>
                    </a:ext>
                  </a:extLst>
                </a:gridCol>
                <a:gridCol w="614926">
                  <a:extLst>
                    <a:ext uri="{9D8B030D-6E8A-4147-A177-3AD203B41FA5}">
                      <a16:colId xmlns:a16="http://schemas.microsoft.com/office/drawing/2014/main" val="102408721"/>
                    </a:ext>
                  </a:extLst>
                </a:gridCol>
                <a:gridCol w="973385">
                  <a:extLst>
                    <a:ext uri="{9D8B030D-6E8A-4147-A177-3AD203B41FA5}">
                      <a16:colId xmlns:a16="http://schemas.microsoft.com/office/drawing/2014/main" val="251582513"/>
                    </a:ext>
                  </a:extLst>
                </a:gridCol>
                <a:gridCol w="797172">
                  <a:extLst>
                    <a:ext uri="{9D8B030D-6E8A-4147-A177-3AD203B41FA5}">
                      <a16:colId xmlns:a16="http://schemas.microsoft.com/office/drawing/2014/main" val="1726765685"/>
                    </a:ext>
                  </a:extLst>
                </a:gridCol>
                <a:gridCol w="441130">
                  <a:extLst>
                    <a:ext uri="{9D8B030D-6E8A-4147-A177-3AD203B41FA5}">
                      <a16:colId xmlns:a16="http://schemas.microsoft.com/office/drawing/2014/main" val="1709874792"/>
                    </a:ext>
                  </a:extLst>
                </a:gridCol>
                <a:gridCol w="744069">
                  <a:extLst>
                    <a:ext uri="{9D8B030D-6E8A-4147-A177-3AD203B41FA5}">
                      <a16:colId xmlns:a16="http://schemas.microsoft.com/office/drawing/2014/main" val="2328599820"/>
                    </a:ext>
                  </a:extLst>
                </a:gridCol>
                <a:gridCol w="797172">
                  <a:extLst>
                    <a:ext uri="{9D8B030D-6E8A-4147-A177-3AD203B41FA5}">
                      <a16:colId xmlns:a16="http://schemas.microsoft.com/office/drawing/2014/main" val="3494471511"/>
                    </a:ext>
                  </a:extLst>
                </a:gridCol>
                <a:gridCol w="468888">
                  <a:extLst>
                    <a:ext uri="{9D8B030D-6E8A-4147-A177-3AD203B41FA5}">
                      <a16:colId xmlns:a16="http://schemas.microsoft.com/office/drawing/2014/main" val="644938204"/>
                    </a:ext>
                  </a:extLst>
                </a:gridCol>
              </a:tblGrid>
              <a:tr h="342558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dirty="0" err="1">
                          <a:effectLst/>
                        </a:rPr>
                        <a:t>event_date</a:t>
                      </a:r>
                      <a:endParaRPr lang="en-US" sz="600" dirty="0">
                        <a:effectLst/>
                      </a:endParaRP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dirty="0">
                          <a:effectLst/>
                        </a:rPr>
                        <a:t>country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dirty="0">
                          <a:effectLst/>
                        </a:rPr>
                        <a:t>actor1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dirty="0">
                          <a:effectLst/>
                        </a:rPr>
                        <a:t>actor1_country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dirty="0">
                          <a:effectLst/>
                        </a:rPr>
                        <a:t>actor1_category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dirty="0">
                          <a:effectLst/>
                        </a:rPr>
                        <a:t>actor2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dirty="0">
                          <a:effectLst/>
                        </a:rPr>
                        <a:t>actor2_country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dirty="0">
                          <a:effectLst/>
                        </a:rPr>
                        <a:t>actor2_category</a:t>
                      </a:r>
                    </a:p>
                  </a:txBody>
                  <a:tcPr marL="11414" marR="11414" marT="5707" marB="5707" anchor="ctr"/>
                </a:tc>
                <a:extLst>
                  <a:ext uri="{0D108BD9-81ED-4DB2-BD59-A6C34878D82A}">
                    <a16:rowId xmlns:a16="http://schemas.microsoft.com/office/drawing/2014/main" val="1829430514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2022-04-08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Afghanistan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Unidentified Armed Group (Afghanistan)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Afghanistan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Political Militias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Civilians (Afghanistan)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Afghanistan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Civilians</a:t>
                      </a:r>
                    </a:p>
                  </a:txBody>
                  <a:tcPr marL="11414" marR="11414" marT="5707" marB="5707" anchor="ctr"/>
                </a:tc>
                <a:extLst>
                  <a:ext uri="{0D108BD9-81ED-4DB2-BD59-A6C34878D82A}">
                    <a16:rowId xmlns:a16="http://schemas.microsoft.com/office/drawing/2014/main" val="1077391825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2022-04-06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Afghanistan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Unidentified Armed Group (Afghanistan)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Afghanistan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Political Militias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Civilians (Afghanistan)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Afghanistan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Civilians</a:t>
                      </a:r>
                    </a:p>
                  </a:txBody>
                  <a:tcPr marL="11414" marR="11414" marT="5707" marB="5707" anchor="ctr"/>
                </a:tc>
                <a:extLst>
                  <a:ext uri="{0D108BD9-81ED-4DB2-BD59-A6C34878D82A}">
                    <a16:rowId xmlns:a16="http://schemas.microsoft.com/office/drawing/2014/main" val="302352433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</a:rPr>
                        <a:t>2022-04-05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Afghanistan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Unidentified Armed Group (Afghanistan)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Afghanistan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Political Militias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Civilians (Afghanistan)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Afghanistan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Civilians</a:t>
                      </a:r>
                    </a:p>
                  </a:txBody>
                  <a:tcPr marL="11414" marR="11414" marT="5707" marB="5707" anchor="ctr"/>
                </a:tc>
                <a:extLst>
                  <a:ext uri="{0D108BD9-81ED-4DB2-BD59-A6C34878D82A}">
                    <a16:rowId xmlns:a16="http://schemas.microsoft.com/office/drawing/2014/main" val="16943110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2022-04-03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</a:rPr>
                        <a:t>Afghanistan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Unidentified Armed Group (Afghanistan)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Afghanistan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Political Militias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Civilians (Afghanistan)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Afghanistan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Civilians</a:t>
                      </a:r>
                    </a:p>
                  </a:txBody>
                  <a:tcPr marL="11414" marR="11414" marT="5707" marB="5707" anchor="ctr"/>
                </a:tc>
                <a:extLst>
                  <a:ext uri="{0D108BD9-81ED-4DB2-BD59-A6C34878D82A}">
                    <a16:rowId xmlns:a16="http://schemas.microsoft.com/office/drawing/2014/main" val="2547556999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</a:rPr>
                        <a:t>2022-04-01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Afghanistan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Unidentified Armed Group (Afghanistan)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Afghanistan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Political Militias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Civilians (Afghanistan)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Afghanistan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</a:rPr>
                        <a:t>Civilians</a:t>
                      </a:r>
                    </a:p>
                  </a:txBody>
                  <a:tcPr marL="11414" marR="11414" marT="5707" marB="5707" anchor="ctr"/>
                </a:tc>
                <a:extLst>
                  <a:ext uri="{0D108BD9-81ED-4DB2-BD59-A6C34878D82A}">
                    <a16:rowId xmlns:a16="http://schemas.microsoft.com/office/drawing/2014/main" val="3576213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627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en-US" dirty="0"/>
              <a:t>Steps I took to Analyze ACLED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2" y="2796988"/>
            <a:ext cx="4745505" cy="3280777"/>
          </a:xfrm>
        </p:spPr>
        <p:txBody>
          <a:bodyPr>
            <a:normAutofit/>
          </a:bodyPr>
          <a:lstStyle/>
          <a:p>
            <a:r>
              <a:rPr lang="en-US" dirty="0"/>
              <a:t>Create a </a:t>
            </a:r>
            <a:r>
              <a:rPr lang="en-US" dirty="0" err="1"/>
              <a:t>dataframe</a:t>
            </a:r>
            <a:r>
              <a:rPr lang="en-US" dirty="0"/>
              <a:t> of all </a:t>
            </a:r>
            <a:r>
              <a:rPr lang="en-US" dirty="0" err="1"/>
              <a:t>realised</a:t>
            </a:r>
            <a:r>
              <a:rPr lang="en-US" dirty="0"/>
              <a:t> conflicts between "Agents"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E78B35-6B1D-15AC-A80F-D6CA29A4A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40488"/>
              </p:ext>
            </p:extLst>
          </p:nvPr>
        </p:nvGraphicFramePr>
        <p:xfrm>
          <a:off x="6299199" y="1046478"/>
          <a:ext cx="4765040" cy="318008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78164">
                  <a:extLst>
                    <a:ext uri="{9D8B030D-6E8A-4147-A177-3AD203B41FA5}">
                      <a16:colId xmlns:a16="http://schemas.microsoft.com/office/drawing/2014/main" val="2948154558"/>
                    </a:ext>
                  </a:extLst>
                </a:gridCol>
                <a:gridCol w="1310695">
                  <a:extLst>
                    <a:ext uri="{9D8B030D-6E8A-4147-A177-3AD203B41FA5}">
                      <a16:colId xmlns:a16="http://schemas.microsoft.com/office/drawing/2014/main" val="746111284"/>
                    </a:ext>
                  </a:extLst>
                </a:gridCol>
                <a:gridCol w="1310695">
                  <a:extLst>
                    <a:ext uri="{9D8B030D-6E8A-4147-A177-3AD203B41FA5}">
                      <a16:colId xmlns:a16="http://schemas.microsoft.com/office/drawing/2014/main" val="1505053252"/>
                    </a:ext>
                  </a:extLst>
                </a:gridCol>
                <a:gridCol w="865486">
                  <a:extLst>
                    <a:ext uri="{9D8B030D-6E8A-4147-A177-3AD203B41FA5}">
                      <a16:colId xmlns:a16="http://schemas.microsoft.com/office/drawing/2014/main" val="1570323278"/>
                    </a:ext>
                  </a:extLst>
                </a:gridCol>
              </a:tblGrid>
              <a:tr h="391193">
                <a:tc>
                  <a:txBody>
                    <a:bodyPr/>
                    <a:lstStyle/>
                    <a:p>
                      <a:pPr algn="r" fontAlgn="ctr"/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 err="1">
                          <a:effectLst/>
                        </a:rPr>
                        <a:t>event_date</a:t>
                      </a:r>
                      <a:endParaRPr lang="en-US" sz="1100" dirty="0">
                        <a:effectLst/>
                      </a:endParaRP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agent1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agent2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period</a:t>
                      </a:r>
                    </a:p>
                  </a:txBody>
                  <a:tcPr marL="30220" marR="30220" marT="15110" marB="15110" anchor="ctr"/>
                </a:tc>
                <a:extLst>
                  <a:ext uri="{0D108BD9-81ED-4DB2-BD59-A6C34878D82A}">
                    <a16:rowId xmlns:a16="http://schemas.microsoft.com/office/drawing/2014/main" val="3763803176"/>
                  </a:ext>
                </a:extLst>
              </a:tr>
              <a:tr h="55777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2022-04-08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Political Militias-Afghanistan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Civilians-Afghanistan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2022-4</a:t>
                      </a:r>
                    </a:p>
                  </a:txBody>
                  <a:tcPr marL="30220" marR="30220" marT="15110" marB="15110" anchor="ctr"/>
                </a:tc>
                <a:extLst>
                  <a:ext uri="{0D108BD9-81ED-4DB2-BD59-A6C34878D82A}">
                    <a16:rowId xmlns:a16="http://schemas.microsoft.com/office/drawing/2014/main" val="3094168087"/>
                  </a:ext>
                </a:extLst>
              </a:tr>
              <a:tr h="55777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2022-04-06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Political Militias-Afghanistan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Civilians-Afghanistan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2022-4</a:t>
                      </a:r>
                    </a:p>
                  </a:txBody>
                  <a:tcPr marL="30220" marR="30220" marT="15110" marB="15110" anchor="ctr"/>
                </a:tc>
                <a:extLst>
                  <a:ext uri="{0D108BD9-81ED-4DB2-BD59-A6C34878D82A}">
                    <a16:rowId xmlns:a16="http://schemas.microsoft.com/office/drawing/2014/main" val="4237715742"/>
                  </a:ext>
                </a:extLst>
              </a:tr>
              <a:tr h="55777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2022-04-05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Political Militias-Afghanistan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Civilians-Afghanistan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2022-4</a:t>
                      </a:r>
                    </a:p>
                  </a:txBody>
                  <a:tcPr marL="30220" marR="30220" marT="15110" marB="15110" anchor="ctr"/>
                </a:tc>
                <a:extLst>
                  <a:ext uri="{0D108BD9-81ED-4DB2-BD59-A6C34878D82A}">
                    <a16:rowId xmlns:a16="http://schemas.microsoft.com/office/drawing/2014/main" val="3989425219"/>
                  </a:ext>
                </a:extLst>
              </a:tr>
              <a:tr h="55777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2022-04-03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Political Militias-Afghanistan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Civilians-Afghanistan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2022-4</a:t>
                      </a:r>
                    </a:p>
                  </a:txBody>
                  <a:tcPr marL="30220" marR="30220" marT="15110" marB="15110" anchor="ctr"/>
                </a:tc>
                <a:extLst>
                  <a:ext uri="{0D108BD9-81ED-4DB2-BD59-A6C34878D82A}">
                    <a16:rowId xmlns:a16="http://schemas.microsoft.com/office/drawing/2014/main" val="2183658349"/>
                  </a:ext>
                </a:extLst>
              </a:tr>
              <a:tr h="55777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2022-04-01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Political Militias-Afghanistan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Civilians-Afghanistan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2022-4</a:t>
                      </a:r>
                    </a:p>
                  </a:txBody>
                  <a:tcPr marL="30220" marR="30220" marT="15110" marB="15110" anchor="ctr"/>
                </a:tc>
                <a:extLst>
                  <a:ext uri="{0D108BD9-81ED-4DB2-BD59-A6C34878D82A}">
                    <a16:rowId xmlns:a16="http://schemas.microsoft.com/office/drawing/2014/main" val="2125416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161965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765</Words>
  <Application>Microsoft Office PowerPoint</Application>
  <PresentationFormat>Widescreen</PresentationFormat>
  <Paragraphs>177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Nova Cond</vt:lpstr>
      <vt:lpstr>Consolas</vt:lpstr>
      <vt:lpstr>Impact</vt:lpstr>
      <vt:lpstr>TornVTI</vt:lpstr>
      <vt:lpstr>Predicting Conflict</vt:lpstr>
      <vt:lpstr>Can combining conflict data with US defense industrial market data lead to increased prediction accuracy in either data set? </vt:lpstr>
      <vt:lpstr>Overview of ACLED</vt:lpstr>
      <vt:lpstr>Overview of Defense Industrial Sector</vt:lpstr>
      <vt:lpstr>Steps I took to Analyze ACLED</vt:lpstr>
      <vt:lpstr>Steps I took to Analyze ACLED</vt:lpstr>
      <vt:lpstr>Steps I took to  Analyze ACLED </vt:lpstr>
      <vt:lpstr>Steps I took to Analyze ACLED</vt:lpstr>
      <vt:lpstr>Steps I took to Analyze ACLED</vt:lpstr>
      <vt:lpstr>Steps I took to Analyze ACLED</vt:lpstr>
      <vt:lpstr>Steps I took to Analyze ACLED</vt:lpstr>
      <vt:lpstr>Steps I took to Analyze ACLED</vt:lpstr>
      <vt:lpstr>Steps I took to Analyze ACLED</vt:lpstr>
      <vt:lpstr>Steps I took to Analyze ACLED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Francesca Savoia</dc:creator>
  <cp:lastModifiedBy>Francesca Savoia</cp:lastModifiedBy>
  <cp:revision>1</cp:revision>
  <dcterms:created xsi:type="dcterms:W3CDTF">2022-11-21T15:45:44Z</dcterms:created>
  <dcterms:modified xsi:type="dcterms:W3CDTF">2022-11-21T17:39:14Z</dcterms:modified>
</cp:coreProperties>
</file>