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BB489-09EF-ABF6-C4DB-85993D3B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92268-0FDE-5AC8-C9EF-F65B54D4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D0562-ED83-445D-D492-9D79F3D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AA650-EAE6-C872-36FB-9EC43A8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9D353-AB6A-C729-F211-AE278D32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D95CA-B0BC-F41F-4EA3-D1663191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D8841-8E6D-9B4A-12EB-E3149074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1D9AE-0D61-6D4B-CE29-2CD312D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D8B6C-725D-7B5D-CABF-FA4DFA1A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51465-053B-E583-DCA8-B1DEF95A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7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6004F3-5E4B-4329-DF01-F8CC09F15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AFBD17-FB62-78E9-D7A5-8BFC41BE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F0953-7E2C-DB2F-EC2D-B4683C3F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35C02-634B-A4C2-D87F-6556DA55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1D462-67D8-AAEC-CD94-EDD50D8A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E4D46-C548-7398-0181-2C8AEEE9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782F2-D942-41FF-55DD-0324FCD9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D1772-A777-F1F1-3352-DF0254DC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054A8-1192-EB7F-BD5C-D88F62BB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53A71-779A-B22B-FC70-E2F65966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6040A-BD7A-F2E4-35C4-9CDF599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9609F-0376-BDB9-A72B-5CE10D36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D74C9F-E447-8492-70D3-CC95D934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9F58-5E23-AE7B-D614-D2554052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BE1C0-939C-B1BB-36AA-390D1F7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E81AE-EACD-5AF0-AC7B-CCDD86F5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3C9D4-4347-0CC5-DA24-4FA3EAF1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6CA7A-DDDC-8AFE-8805-34049770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B7365-C9CF-804A-60E9-A537DE1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8165D4-641F-6F0E-DC66-8EF4621A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EC78E-5F08-0CE9-AC57-8C76FDF5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6AFB9-29EB-CA67-7836-D9AA2C1F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31C714-CD22-B368-9321-53AD12D5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745304-2CCD-9994-65C8-60805315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485C91-A9FB-90AA-27C3-C90840E2A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4DE628-6398-60B6-08F2-18282DA2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3B5A1F-C69A-BCA6-090D-44BA84A4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156C5-F7D1-98B8-3CF7-99E9D42B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B0C3D4-BD85-E462-0F8C-8854112D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7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5F004-5CBD-01D9-F000-6B67A75B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3C95BE-BFE6-EE22-E502-0BFF7C2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A7AC83-A7BE-15F7-91A0-311FECD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85E11D-32DE-FB4C-510B-CD95FA67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8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577CA-DBA5-4568-0AB0-832E8AD4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741E3F-D833-9089-F436-E7E9C25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CDA25-E498-274C-995A-2A80A764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0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00BC3-92A1-D07C-BBEF-9A229A3D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B326C-48CA-7931-7C13-434A265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FDCBE6-2BF2-6853-CD78-624CD999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8107B-85DF-3877-7637-86B4BE35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F57E32-FDE3-B296-08F2-F7F26DE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807D9-C97F-70B2-745A-3864EE4F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E8BD9-C2E9-D248-8314-C73DA4A9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D4F50D-FFF5-77BF-EEDF-ADE27EE6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0CFC74-A167-4314-6CC4-04E92E5E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251FE9-3DF5-5BE3-93AC-5DFD8A67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EE10D8-8B25-D2EA-8501-EB1EC760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C412D6-2E02-9929-2ECF-2FF0BAA4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08401D-47F3-AB13-D8DF-2F2C808A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DA234D-94BD-EF4D-8390-847513AC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7C62F-1B1F-5E06-A1D0-C1AB8319E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0CE1-F3B3-4D08-9E9B-AD4DD2D6DFA5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E0A740-B82A-7B37-FA5E-3421FCE6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507E8-4D4E-F866-1610-B304F3E47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0335-622B-45F8-A7E5-955E75796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4" descr="ドキュメント 単色塗りつぶし">
            <a:extLst>
              <a:ext uri="{FF2B5EF4-FFF2-40B4-BE49-F238E27FC236}">
                <a16:creationId xmlns:a16="http://schemas.microsoft.com/office/drawing/2014/main" id="{DD157BBE-5889-C9A6-EF77-EF324D776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724" y="2633662"/>
            <a:ext cx="1463040" cy="14630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AE9590-CAF1-989C-3141-478420C3597A}"/>
              </a:ext>
            </a:extLst>
          </p:cNvPr>
          <p:cNvSpPr/>
          <p:nvPr/>
        </p:nvSpPr>
        <p:spPr>
          <a:xfrm>
            <a:off x="2448120" y="2569843"/>
            <a:ext cx="4114800" cy="1590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chemeClr val="lt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43aa77223de044b2eb7823a4f1608b24f292c69889de8f039b9964466bd2bd44</a:t>
            </a:r>
          </a:p>
        </p:txBody>
      </p:sp>
      <p:pic>
        <p:nvPicPr>
          <p:cNvPr id="6" name="グラフィックス 11">
            <a:extLst>
              <a:ext uri="{FF2B5EF4-FFF2-40B4-BE49-F238E27FC236}">
                <a16:creationId xmlns:a16="http://schemas.microsoft.com/office/drawing/2014/main" id="{D3721E36-1B06-396F-0D11-2AF5CB91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0316" y="3007637"/>
            <a:ext cx="733425" cy="715089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1884ED9-2D36-B9F7-F0B4-61615A11B0B9}"/>
              </a:ext>
            </a:extLst>
          </p:cNvPr>
          <p:cNvSpPr/>
          <p:nvPr/>
        </p:nvSpPr>
        <p:spPr>
          <a:xfrm>
            <a:off x="7843639" y="2606274"/>
            <a:ext cx="4114800" cy="1590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chemeClr val="lt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3a6fed5fc11392b3ee9f81caf017b48640d7458766a8eb0382899a605b41f2b9</a:t>
            </a:r>
          </a:p>
        </p:txBody>
      </p:sp>
      <p:pic>
        <p:nvPicPr>
          <p:cNvPr id="10" name="グラフィックス 11">
            <a:extLst>
              <a:ext uri="{FF2B5EF4-FFF2-40B4-BE49-F238E27FC236}">
                <a16:creationId xmlns:a16="http://schemas.microsoft.com/office/drawing/2014/main" id="{0623D85B-7301-62CD-6022-06F55273B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0101" y="3044068"/>
            <a:ext cx="733425" cy="715089"/>
          </a:xfrm>
          <a:prstGeom prst="rect">
            <a:avLst/>
          </a:prstGeom>
        </p:spPr>
      </p:pic>
      <p:pic>
        <p:nvPicPr>
          <p:cNvPr id="12" name="グラフィックス 11" descr="警告 単色塗りつぶし">
            <a:extLst>
              <a:ext uri="{FF2B5EF4-FFF2-40B4-BE49-F238E27FC236}">
                <a16:creationId xmlns:a16="http://schemas.microsoft.com/office/drawing/2014/main" id="{E6565743-5222-F77F-D8ED-AE0F13CFE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9613" y="2035001"/>
            <a:ext cx="914400" cy="914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E38BB9-024D-2B40-DD3B-6BD9940FE45A}"/>
              </a:ext>
            </a:extLst>
          </p:cNvPr>
          <p:cNvSpPr txBox="1"/>
          <p:nvPr/>
        </p:nvSpPr>
        <p:spPr>
          <a:xfrm>
            <a:off x="8836090" y="4354502"/>
            <a:ext cx="187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ハッシュ値</a:t>
            </a:r>
            <a:endParaRPr kumimoji="1" lang="ja-JP" altLang="en-US" sz="2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558B1C-2268-4B9C-7296-329FB6F1FFAF}"/>
              </a:ext>
            </a:extLst>
          </p:cNvPr>
          <p:cNvSpPr txBox="1"/>
          <p:nvPr/>
        </p:nvSpPr>
        <p:spPr>
          <a:xfrm>
            <a:off x="6195566" y="4349853"/>
            <a:ext cx="187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改ざん！？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B81B75-5640-1447-2476-1DBB18D82052}"/>
              </a:ext>
            </a:extLst>
          </p:cNvPr>
          <p:cNvSpPr txBox="1"/>
          <p:nvPr/>
        </p:nvSpPr>
        <p:spPr>
          <a:xfrm>
            <a:off x="3568539" y="4349852"/>
            <a:ext cx="187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ハッシュ値</a:t>
            </a:r>
            <a:endParaRPr kumimoji="1" lang="ja-JP" altLang="en-US" sz="2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076567-7A6D-A50B-B150-5C5CE6F0F236}"/>
              </a:ext>
            </a:extLst>
          </p:cNvPr>
          <p:cNvSpPr txBox="1"/>
          <p:nvPr/>
        </p:nvSpPr>
        <p:spPr>
          <a:xfrm>
            <a:off x="-298185" y="4349851"/>
            <a:ext cx="187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元データ</a:t>
            </a:r>
            <a:endParaRPr kumimoji="1" lang="ja-JP" altLang="en-US" sz="2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714BE0-049B-D17E-7E16-2218D213D8E8}"/>
              </a:ext>
            </a:extLst>
          </p:cNvPr>
          <p:cNvSpPr/>
          <p:nvPr/>
        </p:nvSpPr>
        <p:spPr>
          <a:xfrm>
            <a:off x="16027" y="19050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CDB47-55A8-E5CF-FEF4-9F9AF2E57CC9}"/>
              </a:ext>
            </a:extLst>
          </p:cNvPr>
          <p:cNvSpPr/>
          <p:nvPr/>
        </p:nvSpPr>
        <p:spPr>
          <a:xfrm>
            <a:off x="328602" y="812151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2E4438-B79B-E77C-6876-66E21A2DF1AF}"/>
              </a:ext>
            </a:extLst>
          </p:cNvPr>
          <p:cNvSpPr/>
          <p:nvPr/>
        </p:nvSpPr>
        <p:spPr>
          <a:xfrm>
            <a:off x="328602" y="1609363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11FDA1-8900-AD28-741C-D0CAAE8C00E2}"/>
              </a:ext>
            </a:extLst>
          </p:cNvPr>
          <p:cNvSpPr/>
          <p:nvPr/>
        </p:nvSpPr>
        <p:spPr>
          <a:xfrm>
            <a:off x="328602" y="2406575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A3B0D-B78B-E1A5-D655-01F35A6AE6E0}"/>
              </a:ext>
            </a:extLst>
          </p:cNvPr>
          <p:cNvSpPr/>
          <p:nvPr/>
        </p:nvSpPr>
        <p:spPr>
          <a:xfrm>
            <a:off x="328602" y="3210028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CFB48F-7C2B-3652-1B5D-EF27D5803D94}"/>
              </a:ext>
            </a:extLst>
          </p:cNvPr>
          <p:cNvCxnSpPr>
            <a:cxnSpLocks/>
          </p:cNvCxnSpPr>
          <p:nvPr/>
        </p:nvCxnSpPr>
        <p:spPr>
          <a:xfrm>
            <a:off x="2957403" y="19049"/>
            <a:ext cx="2433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C9C636-5672-3986-1924-D31DF431F300}"/>
              </a:ext>
            </a:extLst>
          </p:cNvPr>
          <p:cNvCxnSpPr>
            <a:cxnSpLocks/>
          </p:cNvCxnSpPr>
          <p:nvPr/>
        </p:nvCxnSpPr>
        <p:spPr>
          <a:xfrm>
            <a:off x="2955070" y="4468716"/>
            <a:ext cx="2370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3EC0D5A-FAF4-CD09-CDCF-40644F2E835E}"/>
              </a:ext>
            </a:extLst>
          </p:cNvPr>
          <p:cNvCxnSpPr>
            <a:cxnSpLocks/>
          </p:cNvCxnSpPr>
          <p:nvPr/>
        </p:nvCxnSpPr>
        <p:spPr>
          <a:xfrm>
            <a:off x="3193584" y="-1907"/>
            <a:ext cx="0" cy="4482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2A77D5F-D3E7-58DE-01D8-53D9C809245F}"/>
              </a:ext>
            </a:extLst>
          </p:cNvPr>
          <p:cNvCxnSpPr>
            <a:cxnSpLocks/>
          </p:cNvCxnSpPr>
          <p:nvPr/>
        </p:nvCxnSpPr>
        <p:spPr>
          <a:xfrm>
            <a:off x="3199934" y="1940872"/>
            <a:ext cx="865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25682E-AED4-DCCE-9860-81E0EEF6A80A}"/>
              </a:ext>
            </a:extLst>
          </p:cNvPr>
          <p:cNvSpPr/>
          <p:nvPr/>
        </p:nvSpPr>
        <p:spPr>
          <a:xfrm>
            <a:off x="3286501" y="1557928"/>
            <a:ext cx="1162049" cy="727788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E5E363C-2A93-14D5-E892-D95FA43C5202}"/>
              </a:ext>
            </a:extLst>
          </p:cNvPr>
          <p:cNvSpPr/>
          <p:nvPr/>
        </p:nvSpPr>
        <p:spPr>
          <a:xfrm>
            <a:off x="4674504" y="14977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5ABBF3D-4695-C5BC-C330-7DB9DB5B85A4}"/>
              </a:ext>
            </a:extLst>
          </p:cNvPr>
          <p:cNvSpPr/>
          <p:nvPr/>
        </p:nvSpPr>
        <p:spPr>
          <a:xfrm>
            <a:off x="4987079" y="798553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02CF12B-F86E-E259-0A0A-388A294F9299}"/>
              </a:ext>
            </a:extLst>
          </p:cNvPr>
          <p:cNvSpPr/>
          <p:nvPr/>
        </p:nvSpPr>
        <p:spPr>
          <a:xfrm>
            <a:off x="4987079" y="1595765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D98D2F3-BBE7-BB59-2CBC-A7F29D0BB7F5}"/>
              </a:ext>
            </a:extLst>
          </p:cNvPr>
          <p:cNvSpPr/>
          <p:nvPr/>
        </p:nvSpPr>
        <p:spPr>
          <a:xfrm>
            <a:off x="4987079" y="2392977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2E8442A-DBAC-4590-80ED-880EF0A06076}"/>
              </a:ext>
            </a:extLst>
          </p:cNvPr>
          <p:cNvSpPr/>
          <p:nvPr/>
        </p:nvSpPr>
        <p:spPr>
          <a:xfrm>
            <a:off x="4987079" y="3196430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F292497-35CC-1652-8B5F-55A0264F701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448550" y="1921756"/>
            <a:ext cx="502954" cy="66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282B310-C75A-DC7C-B072-A69680934C26}"/>
              </a:ext>
            </a:extLst>
          </p:cNvPr>
          <p:cNvCxnSpPr>
            <a:cxnSpLocks/>
          </p:cNvCxnSpPr>
          <p:nvPr/>
        </p:nvCxnSpPr>
        <p:spPr>
          <a:xfrm>
            <a:off x="7581268" y="19048"/>
            <a:ext cx="2433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899403B-DA32-4140-4DF4-A73C41030F18}"/>
              </a:ext>
            </a:extLst>
          </p:cNvPr>
          <p:cNvCxnSpPr>
            <a:cxnSpLocks/>
          </p:cNvCxnSpPr>
          <p:nvPr/>
        </p:nvCxnSpPr>
        <p:spPr>
          <a:xfrm>
            <a:off x="7578935" y="4449665"/>
            <a:ext cx="2370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70E2A4F-19ED-B2F8-DC10-39B851114B54}"/>
              </a:ext>
            </a:extLst>
          </p:cNvPr>
          <p:cNvCxnSpPr>
            <a:cxnSpLocks/>
          </p:cNvCxnSpPr>
          <p:nvPr/>
        </p:nvCxnSpPr>
        <p:spPr>
          <a:xfrm>
            <a:off x="7817449" y="-1908"/>
            <a:ext cx="0" cy="4464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87C0180-3583-A71A-7A11-F9B18415D1C6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7823799" y="1921821"/>
            <a:ext cx="865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284DC2E-55D1-7225-5172-FF314146D64F}"/>
              </a:ext>
            </a:extLst>
          </p:cNvPr>
          <p:cNvSpPr/>
          <p:nvPr/>
        </p:nvSpPr>
        <p:spPr>
          <a:xfrm>
            <a:off x="7910366" y="1557927"/>
            <a:ext cx="1162049" cy="727788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43B9FBE9-FB6A-43DD-51D7-4C3EFA28EDA4}"/>
              </a:ext>
            </a:extLst>
          </p:cNvPr>
          <p:cNvSpPr/>
          <p:nvPr/>
        </p:nvSpPr>
        <p:spPr>
          <a:xfrm>
            <a:off x="9298369" y="14976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1B2D5E6-DCAF-B0EE-22F0-414D9FEEDA09}"/>
              </a:ext>
            </a:extLst>
          </p:cNvPr>
          <p:cNvSpPr/>
          <p:nvPr/>
        </p:nvSpPr>
        <p:spPr>
          <a:xfrm>
            <a:off x="9610944" y="798552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F374093-20EA-225D-DFCC-C3FB2DB3C013}"/>
              </a:ext>
            </a:extLst>
          </p:cNvPr>
          <p:cNvSpPr/>
          <p:nvPr/>
        </p:nvSpPr>
        <p:spPr>
          <a:xfrm>
            <a:off x="9610944" y="1595764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25ED773-DD91-E421-EFEB-84E448B5A358}"/>
              </a:ext>
            </a:extLst>
          </p:cNvPr>
          <p:cNvSpPr/>
          <p:nvPr/>
        </p:nvSpPr>
        <p:spPr>
          <a:xfrm>
            <a:off x="9610944" y="2392976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2AB225A-2CA4-1C24-954E-B88CC8538F06}"/>
              </a:ext>
            </a:extLst>
          </p:cNvPr>
          <p:cNvSpPr/>
          <p:nvPr/>
        </p:nvSpPr>
        <p:spPr>
          <a:xfrm>
            <a:off x="9610944" y="3196429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F859EBF-7B7F-B905-EAD3-1422BC0D14A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9072415" y="1921755"/>
            <a:ext cx="502954" cy="66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714BE0-049B-D17E-7E16-2218D213D8E8}"/>
              </a:ext>
            </a:extLst>
          </p:cNvPr>
          <p:cNvSpPr/>
          <p:nvPr/>
        </p:nvSpPr>
        <p:spPr>
          <a:xfrm>
            <a:off x="16027" y="2230406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  <a:r>
              <a:rPr lang="ja-JP" alt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Consolas" panose="020B0609020204030204" pitchFamily="49" charset="0"/>
              </a:rPr>
              <a:t>n</a:t>
            </a:r>
            <a:endParaRPr lang="en-US" altLang="ja-JP" sz="2400" b="0" dirty="0">
              <a:solidFill>
                <a:srgbClr val="002060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CDB47-55A8-E5CF-FEF4-9F9AF2E57CC9}"/>
              </a:ext>
            </a:extLst>
          </p:cNvPr>
          <p:cNvSpPr/>
          <p:nvPr/>
        </p:nvSpPr>
        <p:spPr>
          <a:xfrm>
            <a:off x="328602" y="3023507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2E4438-B79B-E77C-6876-66E21A2DF1AF}"/>
              </a:ext>
            </a:extLst>
          </p:cNvPr>
          <p:cNvSpPr/>
          <p:nvPr/>
        </p:nvSpPr>
        <p:spPr>
          <a:xfrm>
            <a:off x="328602" y="3820719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11FDA1-8900-AD28-741C-D0CAAE8C00E2}"/>
              </a:ext>
            </a:extLst>
          </p:cNvPr>
          <p:cNvSpPr/>
          <p:nvPr/>
        </p:nvSpPr>
        <p:spPr>
          <a:xfrm>
            <a:off x="328602" y="4617931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A3B0D-B78B-E1A5-D655-01F35A6AE6E0}"/>
              </a:ext>
            </a:extLst>
          </p:cNvPr>
          <p:cNvSpPr/>
          <p:nvPr/>
        </p:nvSpPr>
        <p:spPr>
          <a:xfrm>
            <a:off x="328602" y="5421384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E5E363C-2A93-14D5-E892-D95FA43C5202}"/>
              </a:ext>
            </a:extLst>
          </p:cNvPr>
          <p:cNvSpPr/>
          <p:nvPr/>
        </p:nvSpPr>
        <p:spPr>
          <a:xfrm>
            <a:off x="4674504" y="2226333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 n+1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5ABBF3D-4695-C5BC-C330-7DB9DB5B85A4}"/>
              </a:ext>
            </a:extLst>
          </p:cNvPr>
          <p:cNvSpPr/>
          <p:nvPr/>
        </p:nvSpPr>
        <p:spPr>
          <a:xfrm>
            <a:off x="4987079" y="3009909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02CF12B-F86E-E259-0A0A-388A294F9299}"/>
              </a:ext>
            </a:extLst>
          </p:cNvPr>
          <p:cNvSpPr/>
          <p:nvPr/>
        </p:nvSpPr>
        <p:spPr>
          <a:xfrm>
            <a:off x="4987079" y="3807121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D98D2F3-BBE7-BB59-2CBC-A7F29D0BB7F5}"/>
              </a:ext>
            </a:extLst>
          </p:cNvPr>
          <p:cNvSpPr/>
          <p:nvPr/>
        </p:nvSpPr>
        <p:spPr>
          <a:xfrm>
            <a:off x="4987079" y="4604333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2E8442A-DBAC-4590-80ED-880EF0A06076}"/>
              </a:ext>
            </a:extLst>
          </p:cNvPr>
          <p:cNvSpPr/>
          <p:nvPr/>
        </p:nvSpPr>
        <p:spPr>
          <a:xfrm>
            <a:off x="4987079" y="5407786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43B9FBE9-FB6A-43DD-51D7-4C3EFA28EDA4}"/>
              </a:ext>
            </a:extLst>
          </p:cNvPr>
          <p:cNvSpPr/>
          <p:nvPr/>
        </p:nvSpPr>
        <p:spPr>
          <a:xfrm>
            <a:off x="9298369" y="2226332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 n+2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1B2D5E6-DCAF-B0EE-22F0-414D9FEEDA09}"/>
              </a:ext>
            </a:extLst>
          </p:cNvPr>
          <p:cNvSpPr/>
          <p:nvPr/>
        </p:nvSpPr>
        <p:spPr>
          <a:xfrm>
            <a:off x="9610944" y="3009908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F374093-20EA-225D-DFCC-C3FB2DB3C013}"/>
              </a:ext>
            </a:extLst>
          </p:cNvPr>
          <p:cNvSpPr/>
          <p:nvPr/>
        </p:nvSpPr>
        <p:spPr>
          <a:xfrm>
            <a:off x="9610944" y="3807120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25ED773-DD91-E421-EFEB-84E448B5A358}"/>
              </a:ext>
            </a:extLst>
          </p:cNvPr>
          <p:cNvSpPr/>
          <p:nvPr/>
        </p:nvSpPr>
        <p:spPr>
          <a:xfrm>
            <a:off x="9610944" y="4604332"/>
            <a:ext cx="2294042" cy="653623"/>
          </a:xfrm>
          <a:prstGeom prst="rect">
            <a:avLst/>
          </a:prstGeom>
          <a:solidFill>
            <a:srgbClr val="FFCC0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2AB225A-2CA4-1C24-954E-B88CC8538F06}"/>
              </a:ext>
            </a:extLst>
          </p:cNvPr>
          <p:cNvSpPr/>
          <p:nvPr/>
        </p:nvSpPr>
        <p:spPr>
          <a:xfrm>
            <a:off x="9610944" y="5407785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19E02B-1E7E-2BFC-3BC5-FB00829823E9}"/>
              </a:ext>
            </a:extLst>
          </p:cNvPr>
          <p:cNvSpPr/>
          <p:nvPr/>
        </p:nvSpPr>
        <p:spPr>
          <a:xfrm>
            <a:off x="465660" y="614764"/>
            <a:ext cx="1978832" cy="1219091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Consolas" panose="020B0609020204030204" pitchFamily="49" charset="0"/>
                <a:ea typeface="HGS創英角ｺﾞｼｯｸUB" panose="020B0900000000000000" pitchFamily="50" charset="-128"/>
              </a:rPr>
              <a:t>6c23f5ebdcca5fe3141ca5a21b102b4f9847b166e1bbcf25e43ba7d555e6acca</a:t>
            </a:r>
            <a:endParaRPr kumimoji="1" lang="ja-JP" altLang="en-US" sz="800" dirty="0">
              <a:solidFill>
                <a:schemeClr val="bg1"/>
              </a:solidFill>
              <a:latin typeface="Consolas" panose="020B0609020204030204" pitchFamily="49" charset="0"/>
              <a:ea typeface="HGS創英角ｺﾞｼｯｸUB" panose="020B0900000000000000" pitchFamily="50" charset="-128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42B3714F-8E82-6CCB-0E65-E42946F2E599}"/>
              </a:ext>
            </a:extLst>
          </p:cNvPr>
          <p:cNvCxnSpPr>
            <a:cxnSpLocks/>
            <a:stCxn id="36" idx="3"/>
            <a:endCxn id="82" idx="1"/>
          </p:cNvCxnSpPr>
          <p:nvPr/>
        </p:nvCxnSpPr>
        <p:spPr>
          <a:xfrm>
            <a:off x="2444492" y="1224310"/>
            <a:ext cx="2542587" cy="2909623"/>
          </a:xfrm>
          <a:prstGeom prst="bentConnector3">
            <a:avLst>
              <a:gd name="adj1" fmla="val 50000"/>
            </a:avLst>
          </a:prstGeom>
          <a:ln w="53975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9515A3F-07D0-3AE1-4DCE-9E38F6AB10FA}"/>
              </a:ext>
            </a:extLst>
          </p:cNvPr>
          <p:cNvCxnSpPr>
            <a:cxnSpLocks/>
            <a:stCxn id="4" idx="0"/>
            <a:endCxn id="36" idx="2"/>
          </p:cNvCxnSpPr>
          <p:nvPr/>
        </p:nvCxnSpPr>
        <p:spPr>
          <a:xfrm flipV="1">
            <a:off x="1455076" y="1833855"/>
            <a:ext cx="0" cy="396551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9BC6A1-B3FB-9117-F617-BF8F4D6A06BD}"/>
              </a:ext>
            </a:extLst>
          </p:cNvPr>
          <p:cNvSpPr/>
          <p:nvPr/>
        </p:nvSpPr>
        <p:spPr>
          <a:xfrm>
            <a:off x="5125246" y="614764"/>
            <a:ext cx="1978832" cy="1219091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Consolas" panose="020B0609020204030204" pitchFamily="49" charset="0"/>
                <a:ea typeface="HGS創英角ｺﾞｼｯｸUB" panose="020B0900000000000000" pitchFamily="50" charset="-128"/>
              </a:rPr>
              <a:t>20e61a8c6d191f1ed06fe67b650dfb79abb73804d9fd5190ff7fa9f233bfe972</a:t>
            </a:r>
            <a:endParaRPr kumimoji="1" lang="ja-JP" altLang="en-US" sz="800" dirty="0">
              <a:solidFill>
                <a:schemeClr val="bg1"/>
              </a:solidFill>
              <a:latin typeface="Consolas" panose="020B0609020204030204" pitchFamily="49" charset="0"/>
              <a:ea typeface="HGS創英角ｺﾞｼｯｸUB" panose="020B0900000000000000" pitchFamily="50" charset="-128"/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6AF80F1-B17E-FAEB-43AE-A5A925636F02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7104078" y="1224310"/>
            <a:ext cx="2506866" cy="2909622"/>
          </a:xfrm>
          <a:prstGeom prst="bentConnector3">
            <a:avLst>
              <a:gd name="adj1" fmla="val 50000"/>
            </a:avLst>
          </a:prstGeom>
          <a:ln w="53975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B80F4B0-4D84-3B5D-81E1-11421260A892}"/>
              </a:ext>
            </a:extLst>
          </p:cNvPr>
          <p:cNvCxnSpPr>
            <a:cxnSpLocks/>
            <a:stCxn id="80" idx="0"/>
            <a:endCxn id="49" idx="2"/>
          </p:cNvCxnSpPr>
          <p:nvPr/>
        </p:nvCxnSpPr>
        <p:spPr>
          <a:xfrm flipV="1">
            <a:off x="6113553" y="1833855"/>
            <a:ext cx="1109" cy="392478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714BE0-049B-D17E-7E16-2218D213D8E8}"/>
              </a:ext>
            </a:extLst>
          </p:cNvPr>
          <p:cNvSpPr/>
          <p:nvPr/>
        </p:nvSpPr>
        <p:spPr>
          <a:xfrm>
            <a:off x="16027" y="19050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CDB47-55A8-E5CF-FEF4-9F9AF2E57CC9}"/>
              </a:ext>
            </a:extLst>
          </p:cNvPr>
          <p:cNvSpPr/>
          <p:nvPr/>
        </p:nvSpPr>
        <p:spPr>
          <a:xfrm>
            <a:off x="328602" y="812151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2E4438-B79B-E77C-6876-66E21A2DF1AF}"/>
              </a:ext>
            </a:extLst>
          </p:cNvPr>
          <p:cNvSpPr/>
          <p:nvPr/>
        </p:nvSpPr>
        <p:spPr>
          <a:xfrm>
            <a:off x="328602" y="1609363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11FDA1-8900-AD28-741C-D0CAAE8C00E2}"/>
              </a:ext>
            </a:extLst>
          </p:cNvPr>
          <p:cNvSpPr/>
          <p:nvPr/>
        </p:nvSpPr>
        <p:spPr>
          <a:xfrm>
            <a:off x="328602" y="2406575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A3B0D-B78B-E1A5-D655-01F35A6AE6E0}"/>
              </a:ext>
            </a:extLst>
          </p:cNvPr>
          <p:cNvSpPr/>
          <p:nvPr/>
        </p:nvSpPr>
        <p:spPr>
          <a:xfrm>
            <a:off x="328602" y="3210028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CFB48F-7C2B-3652-1B5D-EF27D5803D94}"/>
              </a:ext>
            </a:extLst>
          </p:cNvPr>
          <p:cNvCxnSpPr>
            <a:cxnSpLocks/>
          </p:cNvCxnSpPr>
          <p:nvPr/>
        </p:nvCxnSpPr>
        <p:spPr>
          <a:xfrm>
            <a:off x="2957403" y="19049"/>
            <a:ext cx="2433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C9C636-5672-3986-1924-D31DF431F300}"/>
              </a:ext>
            </a:extLst>
          </p:cNvPr>
          <p:cNvCxnSpPr>
            <a:cxnSpLocks/>
          </p:cNvCxnSpPr>
          <p:nvPr/>
        </p:nvCxnSpPr>
        <p:spPr>
          <a:xfrm>
            <a:off x="2955070" y="4468716"/>
            <a:ext cx="2370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3EC0D5A-FAF4-CD09-CDCF-40644F2E835E}"/>
              </a:ext>
            </a:extLst>
          </p:cNvPr>
          <p:cNvCxnSpPr>
            <a:cxnSpLocks/>
          </p:cNvCxnSpPr>
          <p:nvPr/>
        </p:nvCxnSpPr>
        <p:spPr>
          <a:xfrm>
            <a:off x="3193584" y="-1907"/>
            <a:ext cx="0" cy="4482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2A77D5F-D3E7-58DE-01D8-53D9C809245F}"/>
              </a:ext>
            </a:extLst>
          </p:cNvPr>
          <p:cNvCxnSpPr>
            <a:cxnSpLocks/>
          </p:cNvCxnSpPr>
          <p:nvPr/>
        </p:nvCxnSpPr>
        <p:spPr>
          <a:xfrm>
            <a:off x="3199934" y="1940872"/>
            <a:ext cx="865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25682E-AED4-DCCE-9860-81E0EEF6A80A}"/>
              </a:ext>
            </a:extLst>
          </p:cNvPr>
          <p:cNvSpPr/>
          <p:nvPr/>
        </p:nvSpPr>
        <p:spPr>
          <a:xfrm>
            <a:off x="3286501" y="1557928"/>
            <a:ext cx="1162049" cy="727788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E5E363C-2A93-14D5-E892-D95FA43C5202}"/>
              </a:ext>
            </a:extLst>
          </p:cNvPr>
          <p:cNvSpPr/>
          <p:nvPr/>
        </p:nvSpPr>
        <p:spPr>
          <a:xfrm>
            <a:off x="4674504" y="14977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5ABBF3D-4695-C5BC-C330-7DB9DB5B85A4}"/>
              </a:ext>
            </a:extLst>
          </p:cNvPr>
          <p:cNvSpPr/>
          <p:nvPr/>
        </p:nvSpPr>
        <p:spPr>
          <a:xfrm>
            <a:off x="4987079" y="798553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02CF12B-F86E-E259-0A0A-388A294F9299}"/>
              </a:ext>
            </a:extLst>
          </p:cNvPr>
          <p:cNvSpPr/>
          <p:nvPr/>
        </p:nvSpPr>
        <p:spPr>
          <a:xfrm>
            <a:off x="4987079" y="1595765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D98D2F3-BBE7-BB59-2CBC-A7F29D0BB7F5}"/>
              </a:ext>
            </a:extLst>
          </p:cNvPr>
          <p:cNvSpPr/>
          <p:nvPr/>
        </p:nvSpPr>
        <p:spPr>
          <a:xfrm>
            <a:off x="4987079" y="2392977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2E8442A-DBAC-4590-80ED-880EF0A06076}"/>
              </a:ext>
            </a:extLst>
          </p:cNvPr>
          <p:cNvSpPr/>
          <p:nvPr/>
        </p:nvSpPr>
        <p:spPr>
          <a:xfrm>
            <a:off x="4987079" y="3196430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F292497-35CC-1652-8B5F-55A0264F701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448550" y="1921756"/>
            <a:ext cx="502954" cy="66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282B310-C75A-DC7C-B072-A69680934C26}"/>
              </a:ext>
            </a:extLst>
          </p:cNvPr>
          <p:cNvCxnSpPr>
            <a:cxnSpLocks/>
          </p:cNvCxnSpPr>
          <p:nvPr/>
        </p:nvCxnSpPr>
        <p:spPr>
          <a:xfrm>
            <a:off x="7581268" y="19048"/>
            <a:ext cx="2433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899403B-DA32-4140-4DF4-A73C41030F18}"/>
              </a:ext>
            </a:extLst>
          </p:cNvPr>
          <p:cNvCxnSpPr>
            <a:cxnSpLocks/>
          </p:cNvCxnSpPr>
          <p:nvPr/>
        </p:nvCxnSpPr>
        <p:spPr>
          <a:xfrm>
            <a:off x="7578935" y="4449665"/>
            <a:ext cx="2370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70E2A4F-19ED-B2F8-DC10-39B851114B54}"/>
              </a:ext>
            </a:extLst>
          </p:cNvPr>
          <p:cNvCxnSpPr>
            <a:cxnSpLocks/>
          </p:cNvCxnSpPr>
          <p:nvPr/>
        </p:nvCxnSpPr>
        <p:spPr>
          <a:xfrm>
            <a:off x="7817449" y="-1908"/>
            <a:ext cx="0" cy="4464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87C0180-3583-A71A-7A11-F9B18415D1C6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7823799" y="1921821"/>
            <a:ext cx="865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284DC2E-55D1-7225-5172-FF314146D64F}"/>
              </a:ext>
            </a:extLst>
          </p:cNvPr>
          <p:cNvSpPr/>
          <p:nvPr/>
        </p:nvSpPr>
        <p:spPr>
          <a:xfrm>
            <a:off x="7910366" y="1557927"/>
            <a:ext cx="1162049" cy="727788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43B9FBE9-FB6A-43DD-51D7-4C3EFA28EDA4}"/>
              </a:ext>
            </a:extLst>
          </p:cNvPr>
          <p:cNvSpPr/>
          <p:nvPr/>
        </p:nvSpPr>
        <p:spPr>
          <a:xfrm>
            <a:off x="9298369" y="14976"/>
            <a:ext cx="2878098" cy="4449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1B2D5E6-DCAF-B0EE-22F0-414D9FEEDA09}"/>
              </a:ext>
            </a:extLst>
          </p:cNvPr>
          <p:cNvSpPr/>
          <p:nvPr/>
        </p:nvSpPr>
        <p:spPr>
          <a:xfrm>
            <a:off x="9610944" y="798552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F374093-20EA-225D-DFCC-C3FB2DB3C013}"/>
              </a:ext>
            </a:extLst>
          </p:cNvPr>
          <p:cNvSpPr/>
          <p:nvPr/>
        </p:nvSpPr>
        <p:spPr>
          <a:xfrm>
            <a:off x="9610944" y="1595764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25ED773-DD91-E421-EFEB-84E448B5A358}"/>
              </a:ext>
            </a:extLst>
          </p:cNvPr>
          <p:cNvSpPr/>
          <p:nvPr/>
        </p:nvSpPr>
        <p:spPr>
          <a:xfrm>
            <a:off x="9610944" y="2392976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2AB225A-2CA4-1C24-954E-B88CC8538F06}"/>
              </a:ext>
            </a:extLst>
          </p:cNvPr>
          <p:cNvSpPr/>
          <p:nvPr/>
        </p:nvSpPr>
        <p:spPr>
          <a:xfrm>
            <a:off x="9610944" y="3196429"/>
            <a:ext cx="2294042" cy="653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F859EBF-7B7F-B905-EAD3-1422BC0D14A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9072415" y="1921755"/>
            <a:ext cx="502954" cy="66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9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0C289C-ABE0-A3BE-73F1-6EB03720C649}"/>
              </a:ext>
            </a:extLst>
          </p:cNvPr>
          <p:cNvSpPr/>
          <p:nvPr/>
        </p:nvSpPr>
        <p:spPr>
          <a:xfrm>
            <a:off x="8524875" y="-1"/>
            <a:ext cx="3667125" cy="5600700"/>
          </a:xfrm>
          <a:prstGeom prst="rect">
            <a:avLst/>
          </a:prstGeom>
          <a:solidFill>
            <a:srgbClr val="FFFFC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ja-JP" altLang="en-US" sz="1400" dirty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ＡさんからＢさんに送金する取引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00F9DC-D1C3-40D7-35DB-4A3B980746A3}"/>
              </a:ext>
            </a:extLst>
          </p:cNvPr>
          <p:cNvSpPr/>
          <p:nvPr/>
        </p:nvSpPr>
        <p:spPr>
          <a:xfrm>
            <a:off x="0" y="0"/>
            <a:ext cx="8256113" cy="56007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過去の取引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072076-BA53-A425-425D-3D31E71C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792480"/>
            <a:ext cx="11656539" cy="4312920"/>
          </a:xfrm>
          <a:prstGeom prst="rect">
            <a:avLst/>
          </a:prstGeom>
        </p:spPr>
      </p:pic>
      <p:pic>
        <p:nvPicPr>
          <p:cNvPr id="8" name="グラフィックス 7" descr="労働者 単色塗りつぶし">
            <a:extLst>
              <a:ext uri="{FF2B5EF4-FFF2-40B4-BE49-F238E27FC236}">
                <a16:creationId xmlns:a16="http://schemas.microsoft.com/office/drawing/2014/main" id="{BA226C5E-20BC-EC08-7D25-27F399D4D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772150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リンク 単色塗りつぶし">
            <a:extLst>
              <a:ext uri="{FF2B5EF4-FFF2-40B4-BE49-F238E27FC236}">
                <a16:creationId xmlns:a16="http://schemas.microsoft.com/office/drawing/2014/main" id="{3BE6F2C1-D4EA-207F-C87B-9E1FA1F6C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625" y="5810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45501E-DB1C-44E3-9561-18AD2AEC3238}"/>
              </a:ext>
            </a:extLst>
          </p:cNvPr>
          <p:cNvSpPr/>
          <p:nvPr/>
        </p:nvSpPr>
        <p:spPr>
          <a:xfrm>
            <a:off x="8524875" y="1068419"/>
            <a:ext cx="3667125" cy="5789580"/>
          </a:xfrm>
          <a:prstGeom prst="rect">
            <a:avLst/>
          </a:prstGeom>
          <a:solidFill>
            <a:srgbClr val="FFFFC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rtlCol="0" anchor="t" anchorCtr="0"/>
          <a:lstStyle/>
          <a:p>
            <a:pPr algn="ctr">
              <a:lnSpc>
                <a:spcPts val="2400"/>
              </a:lnSpc>
            </a:pP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ＡさんからＢさんに</a:t>
            </a:r>
            <a:b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送金する取引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AEC3C88-E299-947E-4AE7-513B5A81815E}"/>
              </a:ext>
            </a:extLst>
          </p:cNvPr>
          <p:cNvSpPr/>
          <p:nvPr/>
        </p:nvSpPr>
        <p:spPr>
          <a:xfrm>
            <a:off x="0" y="419878"/>
            <a:ext cx="8256113" cy="643812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 anchorCtr="0"/>
          <a:lstStyle/>
          <a:p>
            <a:pPr algn="ctr"/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過去の取引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C740784-C555-97E1-1048-C7794A56E595}"/>
              </a:ext>
            </a:extLst>
          </p:cNvPr>
          <p:cNvSpPr/>
          <p:nvPr/>
        </p:nvSpPr>
        <p:spPr>
          <a:xfrm>
            <a:off x="9100968" y="2468897"/>
            <a:ext cx="2493723" cy="3847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 n+2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F04ECF-8129-AB64-0B1F-9709905A84C6}"/>
              </a:ext>
            </a:extLst>
          </p:cNvPr>
          <p:cNvSpPr/>
          <p:nvPr/>
        </p:nvSpPr>
        <p:spPr>
          <a:xfrm>
            <a:off x="9413544" y="3252474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A0948A3-B532-C3A7-E79A-D48AF4B7B2A2}"/>
              </a:ext>
            </a:extLst>
          </p:cNvPr>
          <p:cNvSpPr/>
          <p:nvPr/>
        </p:nvSpPr>
        <p:spPr>
          <a:xfrm>
            <a:off x="9413544" y="3958323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FE0D627-6A38-874F-8330-4CC80C667A73}"/>
              </a:ext>
            </a:extLst>
          </p:cNvPr>
          <p:cNvSpPr/>
          <p:nvPr/>
        </p:nvSpPr>
        <p:spPr>
          <a:xfrm>
            <a:off x="9413544" y="4664173"/>
            <a:ext cx="1878422" cy="567952"/>
          </a:xfrm>
          <a:prstGeom prst="rect">
            <a:avLst/>
          </a:prstGeom>
          <a:solidFill>
            <a:srgbClr val="FFCC0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E3107D9-B652-5A0C-CC93-8C0BC7802558}"/>
              </a:ext>
            </a:extLst>
          </p:cNvPr>
          <p:cNvSpPr/>
          <p:nvPr/>
        </p:nvSpPr>
        <p:spPr>
          <a:xfrm>
            <a:off x="9413544" y="5373670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B8EA296-8B11-0207-3BCB-56FFCC2E0C38}"/>
              </a:ext>
            </a:extLst>
          </p:cNvPr>
          <p:cNvSpPr/>
          <p:nvPr/>
        </p:nvSpPr>
        <p:spPr>
          <a:xfrm>
            <a:off x="4822447" y="2468897"/>
            <a:ext cx="2493723" cy="3847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 n+1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496DBB4-7741-28FC-F77F-C30D7B796FAB}"/>
              </a:ext>
            </a:extLst>
          </p:cNvPr>
          <p:cNvSpPr/>
          <p:nvPr/>
        </p:nvSpPr>
        <p:spPr>
          <a:xfrm>
            <a:off x="5135023" y="3252474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A12BF8C-9180-3AF2-6344-2838D45D5CFB}"/>
              </a:ext>
            </a:extLst>
          </p:cNvPr>
          <p:cNvSpPr/>
          <p:nvPr/>
        </p:nvSpPr>
        <p:spPr>
          <a:xfrm>
            <a:off x="5135023" y="3958323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B44148B-5A72-8D3D-3CC7-4AE5ADA7D060}"/>
              </a:ext>
            </a:extLst>
          </p:cNvPr>
          <p:cNvSpPr/>
          <p:nvPr/>
        </p:nvSpPr>
        <p:spPr>
          <a:xfrm>
            <a:off x="5135023" y="4664173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DF1E96-3445-F491-50AB-94C7E17700EA}"/>
              </a:ext>
            </a:extLst>
          </p:cNvPr>
          <p:cNvSpPr/>
          <p:nvPr/>
        </p:nvSpPr>
        <p:spPr>
          <a:xfrm>
            <a:off x="5135023" y="5373670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0CCF45F-CD85-79A3-B1F6-D050EDC74408}"/>
              </a:ext>
            </a:extLst>
          </p:cNvPr>
          <p:cNvSpPr/>
          <p:nvPr/>
        </p:nvSpPr>
        <p:spPr>
          <a:xfrm>
            <a:off x="597306" y="2468897"/>
            <a:ext cx="2493723" cy="3847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Block n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E8306F6-AF71-19AA-B9F6-19A7B4A95768}"/>
              </a:ext>
            </a:extLst>
          </p:cNvPr>
          <p:cNvSpPr/>
          <p:nvPr/>
        </p:nvSpPr>
        <p:spPr>
          <a:xfrm>
            <a:off x="909882" y="3252474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Timestamp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日時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C704D54-5A21-F274-5593-11CE1E7F99EE}"/>
              </a:ext>
            </a:extLst>
          </p:cNvPr>
          <p:cNvSpPr/>
          <p:nvPr/>
        </p:nvSpPr>
        <p:spPr>
          <a:xfrm>
            <a:off x="909882" y="3958323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Prev</a:t>
            </a:r>
            <a:r>
              <a:rPr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 Hash</a:t>
            </a:r>
            <a:br>
              <a:rPr kumimoji="1" lang="en-US" altLang="ja-JP" dirty="0"/>
            </a:br>
            <a:r>
              <a:rPr kumimoji="1" lang="en-US" altLang="ja-JP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つ前のハッシュ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BDCE6B-6B9B-FEBB-01BD-475E6472F592}"/>
              </a:ext>
            </a:extLst>
          </p:cNvPr>
          <p:cNvSpPr/>
          <p:nvPr/>
        </p:nvSpPr>
        <p:spPr>
          <a:xfrm>
            <a:off x="909882" y="4664173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Nonce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ナンス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FDFC3A4-2E37-9C5D-5166-22B9993B0155}"/>
              </a:ext>
            </a:extLst>
          </p:cNvPr>
          <p:cNvSpPr/>
          <p:nvPr/>
        </p:nvSpPr>
        <p:spPr>
          <a:xfrm>
            <a:off x="909882" y="5373670"/>
            <a:ext cx="1878422" cy="567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</a:t>
            </a:r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705552F-C264-33C5-4CBD-7449DB87F16C}"/>
              </a:ext>
            </a:extLst>
          </p:cNvPr>
          <p:cNvSpPr/>
          <p:nvPr/>
        </p:nvSpPr>
        <p:spPr>
          <a:xfrm>
            <a:off x="863549" y="1070937"/>
            <a:ext cx="1961235" cy="104097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Consolas" panose="020B0609020204030204" pitchFamily="49" charset="0"/>
                <a:ea typeface="HGS創英角ｺﾞｼｯｸUB" panose="020B0900000000000000" pitchFamily="50" charset="-128"/>
              </a:rPr>
              <a:t>6c23f5ebdcca5fe3141ca5a21b102b4f9847b166e1bbcf25e43ba7d555e6acca</a:t>
            </a:r>
            <a:endParaRPr kumimoji="1" lang="ja-JP" altLang="en-US" sz="800" dirty="0">
              <a:solidFill>
                <a:schemeClr val="bg1"/>
              </a:solidFill>
              <a:latin typeface="Consolas" panose="020B0609020204030204" pitchFamily="49" charset="0"/>
              <a:ea typeface="HGS創英角ｺﾞｼｯｸUB" panose="020B09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9DDB9AB-1C3A-69E3-7533-14EEEAD5C6E3}"/>
              </a:ext>
            </a:extLst>
          </p:cNvPr>
          <p:cNvSpPr/>
          <p:nvPr/>
        </p:nvSpPr>
        <p:spPr>
          <a:xfrm>
            <a:off x="5083313" y="1070937"/>
            <a:ext cx="1961234" cy="104097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ハッシュ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br>
              <a:rPr kumimoji="1" lang="en-US" altLang="ja-JP" sz="1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en-US" altLang="ja-JP" sz="800" dirty="0">
                <a:solidFill>
                  <a:schemeClr val="bg1"/>
                </a:solidFill>
                <a:latin typeface="Consolas" panose="020B0609020204030204" pitchFamily="49" charset="0"/>
                <a:ea typeface="HGS創英角ｺﾞｼｯｸUB" panose="020B0900000000000000" pitchFamily="50" charset="-128"/>
              </a:rPr>
              <a:t>20e61a8c6d191f1ed06fe67b650dfb79abb73804d9fd5190ff7fa9f233bfe972</a:t>
            </a:r>
            <a:endParaRPr kumimoji="1" lang="ja-JP" altLang="en-US" sz="800" dirty="0">
              <a:solidFill>
                <a:schemeClr val="bg1"/>
              </a:solidFill>
              <a:latin typeface="Consolas" panose="020B0609020204030204" pitchFamily="49" charset="0"/>
              <a:ea typeface="HGS創英角ｺﾞｼｯｸUB" panose="020B0900000000000000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4D51AFD-E651-A9A3-F780-8D3E2210F39F}"/>
              </a:ext>
            </a:extLst>
          </p:cNvPr>
          <p:cNvCxnSpPr>
            <a:cxnSpLocks/>
            <a:stCxn id="52" idx="0"/>
            <a:endCxn id="59" idx="2"/>
          </p:cNvCxnSpPr>
          <p:nvPr/>
        </p:nvCxnSpPr>
        <p:spPr>
          <a:xfrm flipH="1" flipV="1">
            <a:off x="1844167" y="2111912"/>
            <a:ext cx="1" cy="356985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ABFC52-11F7-6994-5E9B-5C425B0A94E1}"/>
              </a:ext>
            </a:extLst>
          </p:cNvPr>
          <p:cNvCxnSpPr>
            <a:cxnSpLocks/>
            <a:stCxn id="43" idx="0"/>
            <a:endCxn id="60" idx="2"/>
          </p:cNvCxnSpPr>
          <p:nvPr/>
        </p:nvCxnSpPr>
        <p:spPr>
          <a:xfrm flipH="1" flipV="1">
            <a:off x="6063930" y="2111912"/>
            <a:ext cx="5379" cy="356985"/>
          </a:xfrm>
          <a:prstGeom prst="straightConnector1">
            <a:avLst/>
          </a:prstGeom>
          <a:ln w="38100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E882013E-E0C9-5A7E-5F8B-4A7F547B97C9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824784" y="1591425"/>
            <a:ext cx="2310239" cy="2650874"/>
          </a:xfrm>
          <a:prstGeom prst="bentConnector3">
            <a:avLst>
              <a:gd name="adj1" fmla="val 47577"/>
            </a:avLst>
          </a:prstGeom>
          <a:ln w="53975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3B218DD6-6133-B39F-5EF7-2C0229D49773}"/>
              </a:ext>
            </a:extLst>
          </p:cNvPr>
          <p:cNvCxnSpPr>
            <a:cxnSpLocks/>
            <a:stCxn id="60" idx="3"/>
            <a:endCxn id="29" idx="1"/>
          </p:cNvCxnSpPr>
          <p:nvPr/>
        </p:nvCxnSpPr>
        <p:spPr>
          <a:xfrm>
            <a:off x="7044547" y="1591425"/>
            <a:ext cx="2368997" cy="2650874"/>
          </a:xfrm>
          <a:prstGeom prst="bentConnector3">
            <a:avLst>
              <a:gd name="adj1" fmla="val 31488"/>
            </a:avLst>
          </a:prstGeom>
          <a:ln w="53975">
            <a:solidFill>
              <a:srgbClr val="00206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B87997-C8A2-0B46-372C-FBD8EE513427}"/>
              </a:ext>
            </a:extLst>
          </p:cNvPr>
          <p:cNvSpPr/>
          <p:nvPr/>
        </p:nvSpPr>
        <p:spPr>
          <a:xfrm>
            <a:off x="524070" y="1505922"/>
            <a:ext cx="2296800" cy="3505200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dirty="0">
                <a:solidFill>
                  <a:schemeClr val="lt1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 </a:t>
            </a:r>
            <a:r>
              <a:rPr lang="en-US" altLang="ja-JP" sz="1400" b="1" dirty="0">
                <a:solidFill>
                  <a:schemeClr val="lt1"/>
                </a:solidFill>
                <a:effectLst/>
                <a:latin typeface="Consolas" panose="020B0609020204030204" pitchFamily="49" charset="0"/>
                <a:ea typeface="HGS創英角ｺﾞｼｯｸUB" panose="020B0900000000000000" pitchFamily="50" charset="-128"/>
              </a:rPr>
              <a:t>n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2B450E-055B-653A-0DC9-6FA0C3365B9D}"/>
              </a:ext>
            </a:extLst>
          </p:cNvPr>
          <p:cNvSpPr/>
          <p:nvPr/>
        </p:nvSpPr>
        <p:spPr>
          <a:xfrm>
            <a:off x="543120" y="2060899"/>
            <a:ext cx="2268000" cy="2731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取引情報</a:t>
            </a:r>
          </a:p>
        </p:txBody>
      </p:sp>
      <p:pic>
        <p:nvPicPr>
          <p:cNvPr id="6" name="グラフィックス 4" descr="ドキュメント 単色塗りつぶし">
            <a:extLst>
              <a:ext uri="{FF2B5EF4-FFF2-40B4-BE49-F238E27FC236}">
                <a16:creationId xmlns:a16="http://schemas.microsoft.com/office/drawing/2014/main" id="{BFB2D6E2-0977-6268-0739-89E3F345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670" y="2773075"/>
            <a:ext cx="766763" cy="766763"/>
          </a:xfrm>
          <a:prstGeom prst="rect">
            <a:avLst/>
          </a:prstGeom>
        </p:spPr>
      </p:pic>
      <p:pic>
        <p:nvPicPr>
          <p:cNvPr id="7" name="グラフィックス 4" descr="ドキュメント 単色塗りつぶし">
            <a:extLst>
              <a:ext uri="{FF2B5EF4-FFF2-40B4-BE49-F238E27FC236}">
                <a16:creationId xmlns:a16="http://schemas.microsoft.com/office/drawing/2014/main" id="{EE170DF9-5BF8-69B9-2283-E421C1C96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088" y="2773075"/>
            <a:ext cx="766763" cy="766763"/>
          </a:xfrm>
          <a:prstGeom prst="rect">
            <a:avLst/>
          </a:prstGeom>
        </p:spPr>
      </p:pic>
      <p:pic>
        <p:nvPicPr>
          <p:cNvPr id="8" name="グラフィックス 4" descr="ドキュメント 単色塗りつぶし">
            <a:extLst>
              <a:ext uri="{FF2B5EF4-FFF2-40B4-BE49-F238E27FC236}">
                <a16:creationId xmlns:a16="http://schemas.microsoft.com/office/drawing/2014/main" id="{FE0A6FEF-ED01-CEA0-CA57-7A2DCE20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506" y="2773074"/>
            <a:ext cx="766763" cy="766763"/>
          </a:xfrm>
          <a:prstGeom prst="rect">
            <a:avLst/>
          </a:prstGeom>
        </p:spPr>
      </p:pic>
      <p:pic>
        <p:nvPicPr>
          <p:cNvPr id="9" name="グラフィックス 4" descr="ドキュメント 単色塗りつぶし">
            <a:extLst>
              <a:ext uri="{FF2B5EF4-FFF2-40B4-BE49-F238E27FC236}">
                <a16:creationId xmlns:a16="http://schemas.microsoft.com/office/drawing/2014/main" id="{3A74F502-8A91-1514-5EE6-5629F36E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670" y="3501409"/>
            <a:ext cx="766763" cy="766763"/>
          </a:xfrm>
          <a:prstGeom prst="rect">
            <a:avLst/>
          </a:prstGeom>
        </p:spPr>
      </p:pic>
      <p:pic>
        <p:nvPicPr>
          <p:cNvPr id="10" name="グラフィックス 4" descr="ドキュメント 単色塗りつぶし">
            <a:extLst>
              <a:ext uri="{FF2B5EF4-FFF2-40B4-BE49-F238E27FC236}">
                <a16:creationId xmlns:a16="http://schemas.microsoft.com/office/drawing/2014/main" id="{01F41C4E-1461-18BE-B451-04C7604A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088" y="3501409"/>
            <a:ext cx="766763" cy="766763"/>
          </a:xfrm>
          <a:prstGeom prst="rect">
            <a:avLst/>
          </a:prstGeom>
        </p:spPr>
      </p:pic>
      <p:pic>
        <p:nvPicPr>
          <p:cNvPr id="11" name="グラフィックス 4" descr="ドキュメント 単色塗りつぶし">
            <a:extLst>
              <a:ext uri="{FF2B5EF4-FFF2-40B4-BE49-F238E27FC236}">
                <a16:creationId xmlns:a16="http://schemas.microsoft.com/office/drawing/2014/main" id="{7F095485-B43E-7DD7-CAFD-A098658B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506" y="3501408"/>
            <a:ext cx="766763" cy="76676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147CFBB-7E67-6F23-6995-9F93C043C865}"/>
              </a:ext>
            </a:extLst>
          </p:cNvPr>
          <p:cNvSpPr/>
          <p:nvPr/>
        </p:nvSpPr>
        <p:spPr>
          <a:xfrm>
            <a:off x="3050106" y="1505922"/>
            <a:ext cx="2296800" cy="3505200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dirty="0">
                <a:solidFill>
                  <a:schemeClr val="lt1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 </a:t>
            </a:r>
            <a:r>
              <a:rPr lang="en-US" altLang="ja-JP" sz="1400" b="1" dirty="0">
                <a:solidFill>
                  <a:schemeClr val="lt1"/>
                </a:solidFill>
                <a:effectLst/>
                <a:latin typeface="Consolas" panose="020B0609020204030204" pitchFamily="49" charset="0"/>
                <a:ea typeface="HGS創英角ｺﾞｼｯｸUB" panose="020B0900000000000000" pitchFamily="50" charset="-128"/>
              </a:rPr>
              <a:t>n+1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EA0584-6909-99AC-83B1-E0BA791137E3}"/>
              </a:ext>
            </a:extLst>
          </p:cNvPr>
          <p:cNvSpPr/>
          <p:nvPr/>
        </p:nvSpPr>
        <p:spPr>
          <a:xfrm>
            <a:off x="3069156" y="2060899"/>
            <a:ext cx="2268000" cy="2731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取引情報</a:t>
            </a:r>
          </a:p>
        </p:txBody>
      </p:sp>
      <p:pic>
        <p:nvPicPr>
          <p:cNvPr id="14" name="グラフィックス 4" descr="ドキュメント 単色塗りつぶし">
            <a:extLst>
              <a:ext uri="{FF2B5EF4-FFF2-40B4-BE49-F238E27FC236}">
                <a16:creationId xmlns:a16="http://schemas.microsoft.com/office/drawing/2014/main" id="{84B775A7-1610-4CF9-D298-5302FFE2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706" y="2773075"/>
            <a:ext cx="766763" cy="766763"/>
          </a:xfrm>
          <a:prstGeom prst="rect">
            <a:avLst/>
          </a:prstGeom>
        </p:spPr>
      </p:pic>
      <p:pic>
        <p:nvPicPr>
          <p:cNvPr id="15" name="グラフィックス 4" descr="ドキュメント 単色塗りつぶし">
            <a:extLst>
              <a:ext uri="{FF2B5EF4-FFF2-40B4-BE49-F238E27FC236}">
                <a16:creationId xmlns:a16="http://schemas.microsoft.com/office/drawing/2014/main" id="{F8CAE86D-646C-CFCA-1400-54DC51CE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124" y="2773075"/>
            <a:ext cx="766763" cy="766763"/>
          </a:xfrm>
          <a:prstGeom prst="rect">
            <a:avLst/>
          </a:prstGeom>
        </p:spPr>
      </p:pic>
      <p:pic>
        <p:nvPicPr>
          <p:cNvPr id="16" name="グラフィックス 4" descr="ドキュメント 単色塗りつぶし">
            <a:extLst>
              <a:ext uri="{FF2B5EF4-FFF2-40B4-BE49-F238E27FC236}">
                <a16:creationId xmlns:a16="http://schemas.microsoft.com/office/drawing/2014/main" id="{5667ECD0-931B-696B-7743-ACD6084C3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542" y="2773074"/>
            <a:ext cx="766763" cy="766763"/>
          </a:xfrm>
          <a:prstGeom prst="rect">
            <a:avLst/>
          </a:prstGeom>
        </p:spPr>
      </p:pic>
      <p:pic>
        <p:nvPicPr>
          <p:cNvPr id="17" name="グラフィックス 4" descr="ドキュメント 単色塗りつぶし">
            <a:extLst>
              <a:ext uri="{FF2B5EF4-FFF2-40B4-BE49-F238E27FC236}">
                <a16:creationId xmlns:a16="http://schemas.microsoft.com/office/drawing/2014/main" id="{28257396-9ED9-CECF-F9D1-460336283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706" y="3501409"/>
            <a:ext cx="766763" cy="766763"/>
          </a:xfrm>
          <a:prstGeom prst="rect">
            <a:avLst/>
          </a:prstGeom>
        </p:spPr>
      </p:pic>
      <p:pic>
        <p:nvPicPr>
          <p:cNvPr id="18" name="グラフィックス 4" descr="ドキュメント 単色塗りつぶし">
            <a:extLst>
              <a:ext uri="{FF2B5EF4-FFF2-40B4-BE49-F238E27FC236}">
                <a16:creationId xmlns:a16="http://schemas.microsoft.com/office/drawing/2014/main" id="{C21312BD-877F-D9AD-31FE-C85EBF83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124" y="3501409"/>
            <a:ext cx="766763" cy="766763"/>
          </a:xfrm>
          <a:prstGeom prst="rect">
            <a:avLst/>
          </a:prstGeom>
        </p:spPr>
      </p:pic>
      <p:pic>
        <p:nvPicPr>
          <p:cNvPr id="19" name="グラフィックス 4" descr="ドキュメント 単色塗りつぶし">
            <a:extLst>
              <a:ext uri="{FF2B5EF4-FFF2-40B4-BE49-F238E27FC236}">
                <a16:creationId xmlns:a16="http://schemas.microsoft.com/office/drawing/2014/main" id="{760F3088-3EF2-878A-788E-AA28DA5F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542" y="3501408"/>
            <a:ext cx="766763" cy="766763"/>
          </a:xfrm>
          <a:prstGeom prst="rect">
            <a:avLst/>
          </a:prstGeom>
        </p:spPr>
      </p:pic>
      <p:pic>
        <p:nvPicPr>
          <p:cNvPr id="20" name="グラフィックス 19" descr="リンク 単色塗りつぶし">
            <a:extLst>
              <a:ext uri="{FF2B5EF4-FFF2-40B4-BE49-F238E27FC236}">
                <a16:creationId xmlns:a16="http://schemas.microsoft.com/office/drawing/2014/main" id="{5D0EA8C9-8F86-16A8-57D6-DBD5140C6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31675">
            <a:off x="2570973" y="2986821"/>
            <a:ext cx="731520" cy="731520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9BEC596-7175-2A74-24D4-813253390406}"/>
              </a:ext>
            </a:extLst>
          </p:cNvPr>
          <p:cNvSpPr/>
          <p:nvPr/>
        </p:nvSpPr>
        <p:spPr>
          <a:xfrm>
            <a:off x="5576142" y="1508449"/>
            <a:ext cx="2296800" cy="3505200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dirty="0">
                <a:solidFill>
                  <a:schemeClr val="lt1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 </a:t>
            </a:r>
            <a:r>
              <a:rPr lang="en-US" altLang="ja-JP" sz="1400" b="1" dirty="0">
                <a:solidFill>
                  <a:schemeClr val="lt1"/>
                </a:solidFill>
                <a:effectLst/>
                <a:latin typeface="Consolas" panose="020B0609020204030204" pitchFamily="49" charset="0"/>
                <a:ea typeface="HGS創英角ｺﾞｼｯｸUB" panose="020B0900000000000000" pitchFamily="50" charset="-128"/>
              </a:rPr>
              <a:t>n+2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BED8DC-D9E8-F862-C0D0-F122C4519DB1}"/>
              </a:ext>
            </a:extLst>
          </p:cNvPr>
          <p:cNvSpPr/>
          <p:nvPr/>
        </p:nvSpPr>
        <p:spPr>
          <a:xfrm>
            <a:off x="5595192" y="2063426"/>
            <a:ext cx="2268000" cy="2731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Consolas" panose="020B0609020204030204" pitchFamily="49" charset="0"/>
              </a:rPr>
              <a:t>Transaction</a:t>
            </a:r>
            <a:br>
              <a:rPr kumimoji="1" lang="en-US" altLang="ja-JP" dirty="0"/>
            </a:br>
            <a:r>
              <a:rPr kumimoji="1" lang="ja-JP" altLang="en-US" sz="14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取引情報</a:t>
            </a:r>
          </a:p>
        </p:txBody>
      </p:sp>
      <p:pic>
        <p:nvPicPr>
          <p:cNvPr id="24" name="グラフィックス 4" descr="ドキュメント 単色塗りつぶし">
            <a:extLst>
              <a:ext uri="{FF2B5EF4-FFF2-40B4-BE49-F238E27FC236}">
                <a16:creationId xmlns:a16="http://schemas.microsoft.com/office/drawing/2014/main" id="{FFDAA054-FA18-7BCB-128A-B515180E8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742" y="2775602"/>
            <a:ext cx="766763" cy="766763"/>
          </a:xfrm>
          <a:prstGeom prst="rect">
            <a:avLst/>
          </a:prstGeom>
        </p:spPr>
      </p:pic>
      <p:pic>
        <p:nvPicPr>
          <p:cNvPr id="25" name="グラフィックス 4" descr="ドキュメント 単色塗りつぶし">
            <a:extLst>
              <a:ext uri="{FF2B5EF4-FFF2-40B4-BE49-F238E27FC236}">
                <a16:creationId xmlns:a16="http://schemas.microsoft.com/office/drawing/2014/main" id="{6B217C56-B7AF-A3DE-0656-96DAC438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160" y="2775602"/>
            <a:ext cx="766763" cy="766763"/>
          </a:xfrm>
          <a:prstGeom prst="rect">
            <a:avLst/>
          </a:prstGeom>
        </p:spPr>
      </p:pic>
      <p:pic>
        <p:nvPicPr>
          <p:cNvPr id="26" name="グラフィックス 4" descr="ドキュメント 単色塗りつぶし">
            <a:extLst>
              <a:ext uri="{FF2B5EF4-FFF2-40B4-BE49-F238E27FC236}">
                <a16:creationId xmlns:a16="http://schemas.microsoft.com/office/drawing/2014/main" id="{B2854F3B-42C3-B8C5-3A22-7CC02330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2578" y="2775601"/>
            <a:ext cx="766763" cy="766763"/>
          </a:xfrm>
          <a:prstGeom prst="rect">
            <a:avLst/>
          </a:prstGeom>
        </p:spPr>
      </p:pic>
      <p:pic>
        <p:nvPicPr>
          <p:cNvPr id="27" name="グラフィックス 4" descr="ドキュメント 単色塗りつぶし">
            <a:extLst>
              <a:ext uri="{FF2B5EF4-FFF2-40B4-BE49-F238E27FC236}">
                <a16:creationId xmlns:a16="http://schemas.microsoft.com/office/drawing/2014/main" id="{F831D924-BD20-484E-C8B9-4A2C3A06A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742" y="3503936"/>
            <a:ext cx="766763" cy="766763"/>
          </a:xfrm>
          <a:prstGeom prst="rect">
            <a:avLst/>
          </a:prstGeom>
        </p:spPr>
      </p:pic>
      <p:pic>
        <p:nvPicPr>
          <p:cNvPr id="28" name="グラフィックス 4" descr="ドキュメント 単色塗りつぶし">
            <a:extLst>
              <a:ext uri="{FF2B5EF4-FFF2-40B4-BE49-F238E27FC236}">
                <a16:creationId xmlns:a16="http://schemas.microsoft.com/office/drawing/2014/main" id="{BEA261D6-C675-6FE8-3D14-3B7C960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160" y="3503936"/>
            <a:ext cx="766763" cy="766763"/>
          </a:xfrm>
          <a:prstGeom prst="rect">
            <a:avLst/>
          </a:prstGeom>
        </p:spPr>
      </p:pic>
      <p:pic>
        <p:nvPicPr>
          <p:cNvPr id="29" name="グラフィックス 4" descr="ドキュメント 単色塗りつぶし">
            <a:extLst>
              <a:ext uri="{FF2B5EF4-FFF2-40B4-BE49-F238E27FC236}">
                <a16:creationId xmlns:a16="http://schemas.microsoft.com/office/drawing/2014/main" id="{6F2FC3A0-08DB-5F9B-E45E-2B97F9CE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2578" y="3503935"/>
            <a:ext cx="766763" cy="766763"/>
          </a:xfrm>
          <a:prstGeom prst="rect">
            <a:avLst/>
          </a:prstGeom>
        </p:spPr>
      </p:pic>
      <p:pic>
        <p:nvPicPr>
          <p:cNvPr id="30" name="グラフィックス 29" descr="リンク 単色塗りつぶし">
            <a:extLst>
              <a:ext uri="{FF2B5EF4-FFF2-40B4-BE49-F238E27FC236}">
                <a16:creationId xmlns:a16="http://schemas.microsoft.com/office/drawing/2014/main" id="{C84388C3-27A1-BCA6-38EC-E602C5794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31675">
            <a:off x="5097009" y="2989348"/>
            <a:ext cx="731520" cy="731520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7E46AA4-CBD6-2F1E-F943-385920EDF565}"/>
              </a:ext>
            </a:extLst>
          </p:cNvPr>
          <p:cNvSpPr/>
          <p:nvPr/>
        </p:nvSpPr>
        <p:spPr>
          <a:xfrm>
            <a:off x="8331413" y="616633"/>
            <a:ext cx="2879511" cy="4394489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dirty="0">
                <a:solidFill>
                  <a:schemeClr val="lt1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新しいブロック</a:t>
            </a:r>
            <a:endParaRPr lang="en-US" altLang="ja-JP" sz="1400" b="0" dirty="0">
              <a:solidFill>
                <a:schemeClr val="lt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9BA80CF-81AF-7BE4-FD6C-EB6A0A8D19B1}"/>
              </a:ext>
            </a:extLst>
          </p:cNvPr>
          <p:cNvSpPr/>
          <p:nvPr/>
        </p:nvSpPr>
        <p:spPr>
          <a:xfrm>
            <a:off x="8359989" y="1329892"/>
            <a:ext cx="2843404" cy="3424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endParaRPr kumimoji="1" lang="ja-JP" altLang="en-US" sz="14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33" name="グラフィックス 32" descr="リンク 単色塗りつぶし">
            <a:extLst>
              <a:ext uri="{FF2B5EF4-FFF2-40B4-BE49-F238E27FC236}">
                <a16:creationId xmlns:a16="http://schemas.microsoft.com/office/drawing/2014/main" id="{DB7A6DA7-DD06-A947-9A8C-C08E80AD9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31675">
            <a:off x="7736418" y="2986822"/>
            <a:ext cx="731520" cy="731520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45F33CC-3EAE-EA80-2FA4-1808EE1273DB}"/>
              </a:ext>
            </a:extLst>
          </p:cNvPr>
          <p:cNvSpPr/>
          <p:nvPr/>
        </p:nvSpPr>
        <p:spPr>
          <a:xfrm>
            <a:off x="8498821" y="2229132"/>
            <a:ext cx="1614157" cy="499159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0" dirty="0">
                <a:solidFill>
                  <a:srgbClr val="00206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マイニング</a:t>
            </a:r>
            <a:endParaRPr lang="en-US" altLang="ja-JP" sz="1600" b="0" dirty="0">
              <a:solidFill>
                <a:srgbClr val="00206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34" name="グラフィックス 33" descr="労働者 単色塗りつぶし">
            <a:extLst>
              <a:ext uri="{FF2B5EF4-FFF2-40B4-BE49-F238E27FC236}">
                <a16:creationId xmlns:a16="http://schemas.microsoft.com/office/drawing/2014/main" id="{7C0F31C9-9E12-2602-8F36-F79E2FC6F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619419" y="2544742"/>
            <a:ext cx="1493559" cy="1493559"/>
          </a:xfrm>
          <a:prstGeom prst="rect">
            <a:avLst/>
          </a:prstGeom>
        </p:spPr>
      </p:pic>
      <p:pic>
        <p:nvPicPr>
          <p:cNvPr id="37" name="グラフィックス 36" descr="硬貨 単色塗りつぶし">
            <a:extLst>
              <a:ext uri="{FF2B5EF4-FFF2-40B4-BE49-F238E27FC236}">
                <a16:creationId xmlns:a16="http://schemas.microsoft.com/office/drawing/2014/main" id="{B3FBA937-5493-15FE-B8EA-F40648578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2092" y="2584719"/>
            <a:ext cx="914400" cy="914400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11016E0-1F04-18A2-14F9-95F251946223}"/>
              </a:ext>
            </a:extLst>
          </p:cNvPr>
          <p:cNvSpPr/>
          <p:nvPr/>
        </p:nvSpPr>
        <p:spPr>
          <a:xfrm>
            <a:off x="10233576" y="2349847"/>
            <a:ext cx="914401" cy="499159"/>
          </a:xfrm>
          <a:prstGeom prst="roundRect">
            <a:avLst>
              <a:gd name="adj" fmla="val 26002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b="0" dirty="0">
                <a:solidFill>
                  <a:srgbClr val="00206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報酬</a:t>
            </a:r>
            <a:endParaRPr lang="en-US" altLang="ja-JP" sz="1800" b="0" dirty="0">
              <a:solidFill>
                <a:srgbClr val="00206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F4367EF1-AE82-D0F1-A59A-DACDB87C61A0}"/>
              </a:ext>
            </a:extLst>
          </p:cNvPr>
          <p:cNvSpPr/>
          <p:nvPr/>
        </p:nvSpPr>
        <p:spPr>
          <a:xfrm>
            <a:off x="3453974" y="5212912"/>
            <a:ext cx="6561480" cy="676275"/>
          </a:xfrm>
          <a:prstGeom prst="wedgeRoundRectCallout">
            <a:avLst>
              <a:gd name="adj1" fmla="val 46814"/>
              <a:gd name="adj2" fmla="val -47360"/>
              <a:gd name="adj3" fmla="val 16667"/>
            </a:avLst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マイニングとは暗号を解読し新しいブロックをつなぐ作業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3BDEFA3B-878F-EA16-ECDC-A69D810C0A59}"/>
              </a:ext>
            </a:extLst>
          </p:cNvPr>
          <p:cNvSpPr/>
          <p:nvPr/>
        </p:nvSpPr>
        <p:spPr>
          <a:xfrm>
            <a:off x="9099192" y="4941549"/>
            <a:ext cx="247650" cy="271363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5B2B626B-2D92-54F2-3BCC-B01D392ECAD8}"/>
              </a:ext>
            </a:extLst>
          </p:cNvPr>
          <p:cNvSpPr/>
          <p:nvPr/>
        </p:nvSpPr>
        <p:spPr>
          <a:xfrm>
            <a:off x="9092790" y="5024118"/>
            <a:ext cx="247650" cy="22100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22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64F41BE-9D0D-59C6-6FAD-7B840F611105}"/>
              </a:ext>
            </a:extLst>
          </p:cNvPr>
          <p:cNvSpPr/>
          <p:nvPr/>
        </p:nvSpPr>
        <p:spPr>
          <a:xfrm>
            <a:off x="193" y="0"/>
            <a:ext cx="5943405" cy="4913928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従来のクライアントサーバー方式</a:t>
            </a:r>
            <a:endParaRPr lang="en-US" altLang="ja-JP" sz="1400" b="0" dirty="0">
              <a:solidFill>
                <a:schemeClr val="lt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4D828E-CC5F-AA3A-A60A-2A8A00701B2F}"/>
              </a:ext>
            </a:extLst>
          </p:cNvPr>
          <p:cNvSpPr/>
          <p:nvPr/>
        </p:nvSpPr>
        <p:spPr>
          <a:xfrm>
            <a:off x="58708" y="554976"/>
            <a:ext cx="5829416" cy="3828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ja-JP" altLang="en-US" sz="1400" dirty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信頼性を担保するため第三者機関が管理</a:t>
            </a:r>
          </a:p>
        </p:txBody>
      </p:sp>
      <p:pic>
        <p:nvPicPr>
          <p:cNvPr id="12" name="グラフィックス 11" descr="再生 単色塗りつぶし">
            <a:extLst>
              <a:ext uri="{FF2B5EF4-FFF2-40B4-BE49-F238E27FC236}">
                <a16:creationId xmlns:a16="http://schemas.microsoft.com/office/drawing/2014/main" id="{09E4CE1D-C079-BCFF-821E-B8220EC3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979" y="2181225"/>
            <a:ext cx="914400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847E999-AE6E-FCEE-A9C3-DE90493494D1}"/>
              </a:ext>
            </a:extLst>
          </p:cNvPr>
          <p:cNvSpPr/>
          <p:nvPr/>
        </p:nvSpPr>
        <p:spPr>
          <a:xfrm>
            <a:off x="3257145" y="1290356"/>
            <a:ext cx="148630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Server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サーバー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8E0F6F-5971-52E2-1375-07A11DEE1C66}"/>
              </a:ext>
            </a:extLst>
          </p:cNvPr>
          <p:cNvSpPr/>
          <p:nvPr/>
        </p:nvSpPr>
        <p:spPr>
          <a:xfrm>
            <a:off x="352020" y="1623731"/>
            <a:ext cx="148630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Client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クライアント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0" name="図 9" descr="コンピューターゲームの画面&#10;&#10;低い精度で自動的に生成された説明">
            <a:extLst>
              <a:ext uri="{FF2B5EF4-FFF2-40B4-BE49-F238E27FC236}">
                <a16:creationId xmlns:a16="http://schemas.microsoft.com/office/drawing/2014/main" id="{1F94CBD1-C482-0EDB-8271-C5ECEDA5A1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0"/>
          <a:stretch/>
        </p:blipFill>
        <p:spPr>
          <a:xfrm>
            <a:off x="1222929" y="984159"/>
            <a:ext cx="3171825" cy="3286125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C5B6094-A58F-3EB6-F920-E5ECB6A6EF47}"/>
              </a:ext>
            </a:extLst>
          </p:cNvPr>
          <p:cNvSpPr/>
          <p:nvPr/>
        </p:nvSpPr>
        <p:spPr>
          <a:xfrm>
            <a:off x="4102803" y="3128123"/>
            <a:ext cx="148630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Client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クライアント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896AA30-5533-266D-AB71-27D7189D30D6}"/>
              </a:ext>
            </a:extLst>
          </p:cNvPr>
          <p:cNvSpPr/>
          <p:nvPr/>
        </p:nvSpPr>
        <p:spPr>
          <a:xfrm>
            <a:off x="386202" y="2689832"/>
            <a:ext cx="148630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Client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クライアント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306E2DF-903C-8F88-5E1A-C0FC1C50E50A}"/>
              </a:ext>
            </a:extLst>
          </p:cNvPr>
          <p:cNvSpPr/>
          <p:nvPr/>
        </p:nvSpPr>
        <p:spPr>
          <a:xfrm>
            <a:off x="6884675" y="0"/>
            <a:ext cx="5304092" cy="4913928"/>
          </a:xfrm>
          <a:prstGeom prst="roundRect">
            <a:avLst>
              <a:gd name="adj" fmla="val 92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Ｐ２Ｐネットワーク方式</a:t>
            </a:r>
            <a:endParaRPr lang="en-US" altLang="ja-JP" sz="1400" b="0" dirty="0">
              <a:solidFill>
                <a:schemeClr val="lt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AD61CE-F05A-4B8E-912E-60708A0EE70E}"/>
              </a:ext>
            </a:extLst>
          </p:cNvPr>
          <p:cNvSpPr/>
          <p:nvPr/>
        </p:nvSpPr>
        <p:spPr>
          <a:xfrm>
            <a:off x="6954501" y="554976"/>
            <a:ext cx="5176800" cy="3828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kumimoji="1" lang="ja-JP" altLang="en-US" sz="1400" dirty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取引情報をピア同士で共有して信頼性を担保する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E4B1637-7E79-FCD0-5AC1-FE0D51C0EF20}"/>
              </a:ext>
            </a:extLst>
          </p:cNvPr>
          <p:cNvSpPr/>
          <p:nvPr/>
        </p:nvSpPr>
        <p:spPr>
          <a:xfrm>
            <a:off x="7493756" y="2683982"/>
            <a:ext cx="104973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Peer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ピア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82227FC-91D7-3EFD-B34D-5B09C998A5F1}"/>
              </a:ext>
            </a:extLst>
          </p:cNvPr>
          <p:cNvSpPr/>
          <p:nvPr/>
        </p:nvSpPr>
        <p:spPr>
          <a:xfrm>
            <a:off x="8840474" y="1392797"/>
            <a:ext cx="104973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Peer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ピア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図 22" descr="コンピューターゲームの画面&#10;&#10;低い精度で自動的に生成された説明">
            <a:extLst>
              <a:ext uri="{FF2B5EF4-FFF2-40B4-BE49-F238E27FC236}">
                <a16:creationId xmlns:a16="http://schemas.microsoft.com/office/drawing/2014/main" id="{1FE1EBF0-8767-30A1-A3C3-BE012A98B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4" t="23451"/>
          <a:stretch/>
        </p:blipFill>
        <p:spPr>
          <a:xfrm>
            <a:off x="8077415" y="1595301"/>
            <a:ext cx="2899950" cy="2515474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02DDE19-C43F-F69F-12FE-85CFC0D0DA01}"/>
              </a:ext>
            </a:extLst>
          </p:cNvPr>
          <p:cNvSpPr/>
          <p:nvPr/>
        </p:nvSpPr>
        <p:spPr>
          <a:xfrm>
            <a:off x="10756063" y="2909702"/>
            <a:ext cx="1049735" cy="476250"/>
          </a:xfrm>
          <a:prstGeom prst="roundRect">
            <a:avLst>
              <a:gd name="adj" fmla="val 260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Consolas" panose="020B0609020204030204" pitchFamily="49" charset="0"/>
              </a:rPr>
              <a:t>Peer</a:t>
            </a:r>
            <a:br>
              <a:rPr kumimoji="1" lang="en-US" altLang="ja-JP" sz="2000" dirty="0"/>
            </a:br>
            <a:r>
              <a:rPr lang="ja-JP" altLang="en-US" sz="1200" dirty="0">
                <a:solidFill>
                  <a:srgbClr val="00206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ピア</a:t>
            </a:r>
            <a:endParaRPr kumimoji="1" lang="ja-JP" altLang="en-US" sz="1200" dirty="0">
              <a:solidFill>
                <a:srgbClr val="00206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63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23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376</Words>
  <Application>Microsoft Office PowerPoint</Application>
  <PresentationFormat>ワイド画面</PresentationFormat>
  <Paragraphs>99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BIZ UDゴシック</vt:lpstr>
      <vt:lpstr>HGPｺﾞｼｯｸE</vt:lpstr>
      <vt:lpstr>HGS創英角ｺﾞｼｯｸUB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 夏樹</dc:creator>
  <cp:lastModifiedBy>橋本 夏樹</cp:lastModifiedBy>
  <cp:revision>1</cp:revision>
  <dcterms:created xsi:type="dcterms:W3CDTF">2022-05-03T07:54:06Z</dcterms:created>
  <dcterms:modified xsi:type="dcterms:W3CDTF">2022-05-05T16:59:23Z</dcterms:modified>
</cp:coreProperties>
</file>