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6" r:id="rId3"/>
    <p:sldId id="424" r:id="rId4"/>
    <p:sldId id="429" r:id="rId5"/>
    <p:sldId id="428" r:id="rId6"/>
    <p:sldId id="427" r:id="rId7"/>
    <p:sldId id="425" r:id="rId8"/>
    <p:sldId id="431" r:id="rId9"/>
    <p:sldId id="432" r:id="rId10"/>
    <p:sldId id="426" r:id="rId11"/>
    <p:sldId id="42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F940D-0891-493A-8EC1-AE1E6E5A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AC2B07-33D8-40A7-91C5-BF6E5E99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AC14B-27F8-495E-8542-14DFCC04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5A83B-96B4-4095-935A-25A603DF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AC89E-5D95-47B1-9030-1686A3DD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88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B0991-97A3-4D7F-9C0A-93FF5EA0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A2FE1-EF27-4043-9603-49A47A2C7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5CFD6-0C47-4463-B77B-797DF6F9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DF8BD-7D9F-4B5E-91B7-CA95E109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EF5BB-CF28-4AF4-A80B-6D844353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2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52A1E2-5753-4900-B534-1C79BEDC4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923371-41C9-40B5-A3F2-C9ECA2B7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215AB-79FD-4ABE-9F64-91497BAA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C2C2F-E169-4839-A24D-A3CEC78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9E1EB-4D4A-40A8-AF3C-F18B6C8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1CE43-DDAD-43E6-9B37-395E8364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210C0-9448-455B-9000-94029F25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001EE-4B31-4024-9BE6-811A6F6A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380D89-38DD-4048-85C3-CE626FA1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552CC-8BE8-4B3E-B821-C934DF36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C8839-82BF-4829-9BCE-65EA5B10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94422-5B8D-47EF-8C82-B152AF6E6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867341-1FCA-4774-B2A2-7197C459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464D7-D584-4C8E-A640-CC9BD50E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76A69-8EA3-4D27-8ABE-FA1D46CA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5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19E9D-0887-4D77-969C-695DC6B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8BA88-A138-4378-9C58-9E3E76A8F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5DA0E3-C4E8-47C9-9FC4-E30B8BDC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DE12E9-C777-43EF-B683-CD964060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D3C20-B02F-4A28-B84B-A9098572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1EF6A-666F-4096-BCE9-FFB3840F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40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CCB01-DDD0-4B99-A49C-B33069A8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8D5FE3-E9E9-49FE-8312-D7D54D31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CF477-20E9-4416-B9E3-6DC68F85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0F2FE9-E222-49EA-95E5-06D28CA11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98B35A-CED8-4DF9-94FA-5DF8C53C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45176-0428-4B1D-B557-6476AD62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07DA16-25E4-4763-9577-809831C7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1371AB-D101-4609-8110-AE58FBD9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2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3E67B-A286-4F83-A11B-2DFA098C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2BA775-4038-4C3C-AF0E-140DF6AC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21A6B-679C-46BB-8712-623AF108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9D181F-7820-4970-B55D-EE591250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5F4512-042D-4353-8844-179B18D7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025C0-3726-42EB-93D2-6A5D322B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A4CEE6-2CDA-42D7-B376-1059EE6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7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AF8A8-2D5C-4478-9E3F-FC160E4B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B65C8-F764-4C3B-9A63-78D9D1D8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78599D-9AF9-45AA-B8AB-637284BB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BA7510-C6AD-450F-91A1-2B27CA9C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404B1-02C4-4B61-B3C2-3961DA4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E4877D-F9A8-4F41-8943-CEFAE768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16424-C91B-4726-999A-27351A15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BA2333-2F72-4E77-B281-ED44A7820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29E52C-6007-4F05-AC2E-FF476676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D48BD0-1B94-415B-B850-C1592711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022154-BECB-4016-BFE1-3D27306B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7C3643-22BF-4273-9817-D258B3D8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60615-42F9-45F8-9F5A-F722952F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4234DC-EC87-476F-ACFF-EADE2B8C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35B83-1F7E-4E25-AD39-754B8BD9B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E826-4B4D-4491-9E28-EFEE2500476F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4D7FF-E041-436E-921B-DAE6020CB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92B5C-CB19-407C-BE6D-1E675914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CC0D-BDD1-4526-BDAF-C74F3DD50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9E0EC1-C6B7-46B0-9022-40C182F5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" y="0"/>
            <a:ext cx="12188269" cy="685800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61A4CA3-17D6-4AD0-B630-D1E412C53E0B}"/>
              </a:ext>
            </a:extLst>
          </p:cNvPr>
          <p:cNvSpPr txBox="1"/>
          <p:nvPr/>
        </p:nvSpPr>
        <p:spPr>
          <a:xfrm>
            <a:off x="2995468" y="2178870"/>
            <a:ext cx="6152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solidFill>
                  <a:srgbClr val="F7F8F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プッシュ通知ができるシステムの構築</a:t>
            </a:r>
            <a:endParaRPr lang="ko-KR" altLang="en-US" sz="5400" dirty="0">
              <a:solidFill>
                <a:srgbClr val="F7F8F9"/>
              </a:solidFill>
              <a:latin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F72E69B-5323-464D-B33E-14AAAC2E5337}"/>
              </a:ext>
            </a:extLst>
          </p:cNvPr>
          <p:cNvSpPr txBox="1"/>
          <p:nvPr/>
        </p:nvSpPr>
        <p:spPr>
          <a:xfrm>
            <a:off x="2995468" y="4081853"/>
            <a:ext cx="61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EED47B"/>
                </a:solidFill>
                <a:cs typeface="Arial" panose="020B0604020202020204" pitchFamily="34" charset="0"/>
              </a:rPr>
              <a:t>受託部入り課題</a:t>
            </a:r>
            <a:r>
              <a:rPr lang="en-US" altLang="ja-JP" sz="2400" b="1" dirty="0">
                <a:solidFill>
                  <a:srgbClr val="EED47B"/>
                </a:solidFill>
                <a:cs typeface="Arial" panose="020B0604020202020204" pitchFamily="34" charset="0"/>
              </a:rPr>
              <a:t>.01</a:t>
            </a:r>
            <a:endParaRPr lang="ko-KR" altLang="en-US" sz="2400" b="1" dirty="0">
              <a:solidFill>
                <a:srgbClr val="EED47B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224D88E-4237-4186-AA42-32E189F95B8D}"/>
              </a:ext>
            </a:extLst>
          </p:cNvPr>
          <p:cNvSpPr txBox="1"/>
          <p:nvPr/>
        </p:nvSpPr>
        <p:spPr>
          <a:xfrm>
            <a:off x="2995468" y="4546950"/>
            <a:ext cx="615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7F8F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 </a:t>
            </a:r>
            <a:r>
              <a:rPr lang="ja-JP" altLang="en-US" sz="1400" dirty="0">
                <a:solidFill>
                  <a:srgbClr val="F7F8F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ブラウザから入力したお知らせを </a:t>
            </a:r>
            <a:br>
              <a:rPr lang="en-US" altLang="ja-JP" sz="1400" dirty="0">
                <a:solidFill>
                  <a:srgbClr val="F7F8F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400" dirty="0">
                <a:solidFill>
                  <a:srgbClr val="F7F8F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Android </a:t>
            </a:r>
            <a:r>
              <a:rPr lang="ja-JP" altLang="en-US" sz="1400" dirty="0">
                <a:solidFill>
                  <a:srgbClr val="F7F8F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端末に一斉送信するシステムを構築する</a:t>
            </a:r>
            <a:endParaRPr lang="ko-KR" altLang="en-US" sz="1400" dirty="0">
              <a:solidFill>
                <a:srgbClr val="F7F8F9"/>
              </a:solidFill>
              <a:latin typeface="BIZ UDPゴシック" panose="020B0400000000000000" pitchFamily="50" charset="-128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33F1650-92A2-47BC-BA39-915E566DB1FD}"/>
              </a:ext>
            </a:extLst>
          </p:cNvPr>
          <p:cNvSpPr txBox="1"/>
          <p:nvPr/>
        </p:nvSpPr>
        <p:spPr>
          <a:xfrm>
            <a:off x="3915963" y="5960608"/>
            <a:ext cx="436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3F898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フリースタイル受託部 最終更新日</a:t>
            </a:r>
            <a:r>
              <a:rPr lang="en-US" altLang="ko-KR" sz="1400" b="1" dirty="0">
                <a:solidFill>
                  <a:srgbClr val="3F898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</a:t>
            </a:r>
            <a:r>
              <a:rPr lang="en-US" altLang="ko-KR" sz="1400" b="1" dirty="0">
                <a:solidFill>
                  <a:srgbClr val="3F8981"/>
                </a:solidFill>
              </a:rPr>
              <a:t>/  2020.09.09</a:t>
            </a:r>
            <a:endParaRPr lang="ko-KR" altLang="en-US" sz="1400" b="1" dirty="0">
              <a:solidFill>
                <a:srgbClr val="3F89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A5D59C95-4DC3-4A6E-8666-428BF7A0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4287"/>
            <a:ext cx="12182475" cy="6829425"/>
          </a:xfrm>
          <a:prstGeom prst="rect">
            <a:avLst/>
          </a:prstGeom>
        </p:spPr>
      </p:pic>
      <p:sp>
        <p:nvSpPr>
          <p:cNvPr id="28" name="TextBox 6">
            <a:extLst>
              <a:ext uri="{FF2B5EF4-FFF2-40B4-BE49-F238E27FC236}">
                <a16:creationId xmlns:a16="http://schemas.microsoft.com/office/drawing/2014/main" id="{E18FFAC7-04E2-4DB3-B0E9-962DA6B58116}"/>
              </a:ext>
            </a:extLst>
          </p:cNvPr>
          <p:cNvSpPr txBox="1"/>
          <p:nvPr/>
        </p:nvSpPr>
        <p:spPr>
          <a:xfrm>
            <a:off x="965200" y="4947243"/>
            <a:ext cx="27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</a:rPr>
              <a:t>GitHub </a:t>
            </a:r>
            <a:r>
              <a:rPr lang="ja-JP" altLang="en-US" sz="1600" b="1" dirty="0">
                <a:solidFill>
                  <a:srgbClr val="143544"/>
                </a:solidFill>
              </a:rPr>
              <a:t>リポジトリ①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1C8781D2-4A31-43A0-AC61-DE66E3CAE1EB}"/>
              </a:ext>
            </a:extLst>
          </p:cNvPr>
          <p:cNvSpPr txBox="1"/>
          <p:nvPr/>
        </p:nvSpPr>
        <p:spPr>
          <a:xfrm>
            <a:off x="965200" y="5318698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Android </a:t>
            </a:r>
            <a:r>
              <a:rPr lang="ja-JP" altLang="en-US" sz="1200" dirty="0">
                <a:solidFill>
                  <a:srgbClr val="143544"/>
                </a:solidFill>
              </a:rPr>
              <a:t>コード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70671087-1ADE-4467-90BE-F4B9841C078C}"/>
              </a:ext>
            </a:extLst>
          </p:cNvPr>
          <p:cNvSpPr txBox="1"/>
          <p:nvPr/>
        </p:nvSpPr>
        <p:spPr>
          <a:xfrm>
            <a:off x="4711700" y="4947243"/>
            <a:ext cx="27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3544"/>
                </a:solidFill>
              </a:rPr>
              <a:t>GitHub </a:t>
            </a:r>
            <a:r>
              <a:rPr lang="ja-JP" altLang="en-US" sz="1600" b="1" dirty="0">
                <a:solidFill>
                  <a:srgbClr val="143544"/>
                </a:solidFill>
              </a:rPr>
              <a:t>リポジトリ②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4CA82B3F-A020-425D-99D0-B98749213D0B}"/>
              </a:ext>
            </a:extLst>
          </p:cNvPr>
          <p:cNvSpPr txBox="1"/>
          <p:nvPr/>
        </p:nvSpPr>
        <p:spPr>
          <a:xfrm>
            <a:off x="4711700" y="5318698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PHP </a:t>
            </a:r>
            <a:r>
              <a:rPr lang="ja-JP" altLang="en-US" sz="1200" dirty="0">
                <a:solidFill>
                  <a:srgbClr val="143544"/>
                </a:solidFill>
              </a:rPr>
              <a:t>コード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D039B3F8-39CF-42D5-9019-5AFF0C6AE7A7}"/>
              </a:ext>
            </a:extLst>
          </p:cNvPr>
          <p:cNvSpPr txBox="1"/>
          <p:nvPr/>
        </p:nvSpPr>
        <p:spPr>
          <a:xfrm>
            <a:off x="8458200" y="4947243"/>
            <a:ext cx="27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143544"/>
                </a:solidFill>
              </a:rPr>
              <a:t>タスク管理表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6C59A266-B78A-498C-8FBE-2F9C540EA7AB}"/>
              </a:ext>
            </a:extLst>
          </p:cNvPr>
          <p:cNvSpPr txBox="1"/>
          <p:nvPr/>
        </p:nvSpPr>
        <p:spPr>
          <a:xfrm>
            <a:off x="8458200" y="5318698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Excel </a:t>
            </a:r>
            <a:r>
              <a:rPr lang="ja-JP" altLang="en-US" sz="1200" dirty="0">
                <a:solidFill>
                  <a:srgbClr val="143544"/>
                </a:solidFill>
              </a:rPr>
              <a:t>ファイル形式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sp>
        <p:nvSpPr>
          <p:cNvPr id="40" name="TextBox 367">
            <a:extLst>
              <a:ext uri="{FF2B5EF4-FFF2-40B4-BE49-F238E27FC236}">
                <a16:creationId xmlns:a16="http://schemas.microsoft.com/office/drawing/2014/main" id="{2D97DBF1-83C1-4854-A415-5567DAF48A35}"/>
              </a:ext>
            </a:extLst>
          </p:cNvPr>
          <p:cNvSpPr txBox="1"/>
          <p:nvPr/>
        </p:nvSpPr>
        <p:spPr>
          <a:xfrm>
            <a:off x="2484726" y="647664"/>
            <a:ext cx="72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納品物</a:t>
            </a:r>
            <a:endParaRPr lang="ko-KR" altLang="en-US" sz="3600" dirty="0">
              <a:solidFill>
                <a:srgbClr val="143544"/>
              </a:solidFill>
              <a:latin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2" name="TextBox 57">
            <a:extLst>
              <a:ext uri="{FF2B5EF4-FFF2-40B4-BE49-F238E27FC236}">
                <a16:creationId xmlns:a16="http://schemas.microsoft.com/office/drawing/2014/main" id="{81553BEE-9BA7-4008-B322-D8475E66BC95}"/>
              </a:ext>
            </a:extLst>
          </p:cNvPr>
          <p:cNvSpPr txBox="1"/>
          <p:nvPr/>
        </p:nvSpPr>
        <p:spPr>
          <a:xfrm>
            <a:off x="1553029" y="1394668"/>
            <a:ext cx="9085942" cy="4212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143544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1600" dirty="0">
                <a:solidFill>
                  <a:srgbClr val="143544"/>
                </a:solidFill>
              </a:rPr>
              <a:t>Slack </a:t>
            </a:r>
            <a:r>
              <a:rPr lang="ja-JP" altLang="en-US" sz="1600" dirty="0">
                <a:solidFill>
                  <a:srgbClr val="143544"/>
                </a:solidFill>
              </a:rPr>
              <a:t>にて成果物（リポジトリのリンク、ファイル）を提出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5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7EBD60E-F4D1-4FB3-ACC4-7EDBE60F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3"/>
            <a:ext cx="12192000" cy="683759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39C53D28-CE90-4703-8914-6B6401FA40A6}"/>
              </a:ext>
            </a:extLst>
          </p:cNvPr>
          <p:cNvSpPr txBox="1"/>
          <p:nvPr/>
        </p:nvSpPr>
        <p:spPr>
          <a:xfrm>
            <a:off x="4194562" y="2773735"/>
            <a:ext cx="38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ja-JP" altLang="en-US" sz="5400" dirty="0">
                <a:solidFill>
                  <a:srgbClr val="143544"/>
                </a:solidFill>
              </a:rPr>
              <a:t>全力で</a:t>
            </a:r>
            <a:r>
              <a:rPr lang="en-US" altLang="ko-KR" sz="5400" dirty="0">
                <a:solidFill>
                  <a:srgbClr val="143544"/>
                </a:solidFill>
              </a:rPr>
              <a:t>!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0937A84-7AE5-4214-9738-1E305D2816FC}"/>
              </a:ext>
            </a:extLst>
          </p:cNvPr>
          <p:cNvSpPr txBox="1"/>
          <p:nvPr/>
        </p:nvSpPr>
        <p:spPr>
          <a:xfrm>
            <a:off x="4195217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ja-JP" altLang="en-US" sz="1200" dirty="0">
                <a:solidFill>
                  <a:srgbClr val="143544"/>
                </a:solidFill>
              </a:rPr>
              <a:t>受託部入りを目指して、頑張ってください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9F9B3B5-B833-4455-980D-2D562CD2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" y="0"/>
            <a:ext cx="12187859" cy="6858000"/>
          </a:xfrm>
          <a:prstGeom prst="rect">
            <a:avLst/>
          </a:prstGeom>
        </p:spPr>
      </p:pic>
      <p:pic>
        <p:nvPicPr>
          <p:cNvPr id="8" name="그래픽 1">
            <a:extLst>
              <a:ext uri="{FF2B5EF4-FFF2-40B4-BE49-F238E27FC236}">
                <a16:creationId xmlns:a16="http://schemas.microsoft.com/office/drawing/2014/main" id="{3BF32A75-5FC5-47D4-A54A-2B7C163A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6396" y="1959740"/>
            <a:ext cx="804654" cy="584200"/>
          </a:xfrm>
          <a:prstGeom prst="rect">
            <a:avLst/>
          </a:prstGeom>
        </p:spPr>
      </p:pic>
      <p:pic>
        <p:nvPicPr>
          <p:cNvPr id="10" name="그래픽 2">
            <a:extLst>
              <a:ext uri="{FF2B5EF4-FFF2-40B4-BE49-F238E27FC236}">
                <a16:creationId xmlns:a16="http://schemas.microsoft.com/office/drawing/2014/main" id="{F6191FFD-BE64-4551-9059-9E8D9B52A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6650" y="1959739"/>
            <a:ext cx="804654" cy="58420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7A089553-70F2-46D0-B8DA-E396B8FD7569}"/>
              </a:ext>
            </a:extLst>
          </p:cNvPr>
          <p:cNvSpPr txBox="1"/>
          <p:nvPr/>
        </p:nvSpPr>
        <p:spPr>
          <a:xfrm>
            <a:off x="2651050" y="2043666"/>
            <a:ext cx="7100495" cy="245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solidFill>
                  <a:srgbClr val="F7F8F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ユーザ（サービス管理者）が、アプリの利用者に対してお知らせを一斉送信する仕組みが欲しい</a:t>
            </a:r>
            <a:endParaRPr lang="en-US" altLang="ko-KR" sz="3600" dirty="0">
              <a:solidFill>
                <a:srgbClr val="F7F8F9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F183A47-8EE4-4517-B2EA-5C3E5775BA56}"/>
              </a:ext>
            </a:extLst>
          </p:cNvPr>
          <p:cNvSpPr txBox="1"/>
          <p:nvPr/>
        </p:nvSpPr>
        <p:spPr>
          <a:xfrm>
            <a:off x="6497901" y="4339904"/>
            <a:ext cx="405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ユーザの要望</a:t>
            </a:r>
            <a:endParaRPr lang="ko-KR" altLang="en-US" sz="4800" b="0" dirty="0">
              <a:solidFill>
                <a:srgbClr val="143544"/>
              </a:solidFill>
              <a:latin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40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A48144-9529-4682-B3C0-ECC839CA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"/>
            <a:ext cx="12192000" cy="6857416"/>
          </a:xfrm>
          <a:prstGeom prst="rect">
            <a:avLst/>
          </a:prstGeom>
        </p:spPr>
      </p:pic>
      <p:grpSp>
        <p:nvGrpSpPr>
          <p:cNvPr id="16" name="그래픽 1">
            <a:extLst>
              <a:ext uri="{FF2B5EF4-FFF2-40B4-BE49-F238E27FC236}">
                <a16:creationId xmlns:a16="http://schemas.microsoft.com/office/drawing/2014/main" id="{465FF2E2-BD32-44B0-8BF9-883BCB495741}"/>
              </a:ext>
            </a:extLst>
          </p:cNvPr>
          <p:cNvGrpSpPr/>
          <p:nvPr/>
        </p:nvGrpSpPr>
        <p:grpSpPr>
          <a:xfrm>
            <a:off x="453091" y="1157957"/>
            <a:ext cx="11082618" cy="5461000"/>
            <a:chOff x="1311832" y="1528784"/>
            <a:chExt cx="9568336" cy="4714832"/>
          </a:xfrm>
          <a:solidFill>
            <a:schemeClr val="bg1">
              <a:lumMod val="75000"/>
              <a:alpha val="30000"/>
            </a:schemeClr>
          </a:solidFill>
        </p:grpSpPr>
        <p:sp>
          <p:nvSpPr>
            <p:cNvPr id="17" name="자유형: 도형 185">
              <a:extLst>
                <a:ext uri="{FF2B5EF4-FFF2-40B4-BE49-F238E27FC236}">
                  <a16:creationId xmlns:a16="http://schemas.microsoft.com/office/drawing/2014/main" id="{0F984EC3-E77B-4A35-B171-621424DB124F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86">
              <a:extLst>
                <a:ext uri="{FF2B5EF4-FFF2-40B4-BE49-F238E27FC236}">
                  <a16:creationId xmlns:a16="http://schemas.microsoft.com/office/drawing/2014/main" id="{7D6DABB7-CD39-491D-A089-2AACAB2198F1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7">
              <a:extLst>
                <a:ext uri="{FF2B5EF4-FFF2-40B4-BE49-F238E27FC236}">
                  <a16:creationId xmlns:a16="http://schemas.microsoft.com/office/drawing/2014/main" id="{586BC9DE-BC13-478B-AE10-F618D3A23D5A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0">
              <a:extLst>
                <a:ext uri="{FF2B5EF4-FFF2-40B4-BE49-F238E27FC236}">
                  <a16:creationId xmlns:a16="http://schemas.microsoft.com/office/drawing/2014/main" id="{09D5BE47-A2AE-4EB4-AA9A-1855B7D3372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191">
              <a:extLst>
                <a:ext uri="{FF2B5EF4-FFF2-40B4-BE49-F238E27FC236}">
                  <a16:creationId xmlns:a16="http://schemas.microsoft.com/office/drawing/2014/main" id="{9A521353-6B18-4F65-860C-10954CA1A126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192">
              <a:extLst>
                <a:ext uri="{FF2B5EF4-FFF2-40B4-BE49-F238E27FC236}">
                  <a16:creationId xmlns:a16="http://schemas.microsoft.com/office/drawing/2014/main" id="{7B92CCC3-4AAE-41E6-9494-60DE9C767D7F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193">
              <a:extLst>
                <a:ext uri="{FF2B5EF4-FFF2-40B4-BE49-F238E27FC236}">
                  <a16:creationId xmlns:a16="http://schemas.microsoft.com/office/drawing/2014/main" id="{2562D55E-8186-4581-8A97-A9FFBC7CD849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194">
              <a:extLst>
                <a:ext uri="{FF2B5EF4-FFF2-40B4-BE49-F238E27FC236}">
                  <a16:creationId xmlns:a16="http://schemas.microsoft.com/office/drawing/2014/main" id="{F424F1A2-03B0-4A9D-BC87-17C0BD83F122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195">
              <a:extLst>
                <a:ext uri="{FF2B5EF4-FFF2-40B4-BE49-F238E27FC236}">
                  <a16:creationId xmlns:a16="http://schemas.microsoft.com/office/drawing/2014/main" id="{E291FC36-E8C9-46F4-B8FD-68382483D99A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196">
              <a:extLst>
                <a:ext uri="{FF2B5EF4-FFF2-40B4-BE49-F238E27FC236}">
                  <a16:creationId xmlns:a16="http://schemas.microsoft.com/office/drawing/2014/main" id="{8DCE3B3C-BD5C-4C2E-A288-4B20ACD918EC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197">
              <a:extLst>
                <a:ext uri="{FF2B5EF4-FFF2-40B4-BE49-F238E27FC236}">
                  <a16:creationId xmlns:a16="http://schemas.microsoft.com/office/drawing/2014/main" id="{543BB976-F203-4D1D-9E6B-E56E43898AEA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198">
              <a:extLst>
                <a:ext uri="{FF2B5EF4-FFF2-40B4-BE49-F238E27FC236}">
                  <a16:creationId xmlns:a16="http://schemas.microsoft.com/office/drawing/2014/main" id="{68AEE446-B649-4973-A78C-0804D2FDEF61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199">
              <a:extLst>
                <a:ext uri="{FF2B5EF4-FFF2-40B4-BE49-F238E27FC236}">
                  <a16:creationId xmlns:a16="http://schemas.microsoft.com/office/drawing/2014/main" id="{9EACA55B-028D-4D90-AE1E-DCABD5F60F81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00">
              <a:extLst>
                <a:ext uri="{FF2B5EF4-FFF2-40B4-BE49-F238E27FC236}">
                  <a16:creationId xmlns:a16="http://schemas.microsoft.com/office/drawing/2014/main" id="{5A2AE00A-26BC-4F1B-8778-7BD1C06B7AF9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201">
              <a:extLst>
                <a:ext uri="{FF2B5EF4-FFF2-40B4-BE49-F238E27FC236}">
                  <a16:creationId xmlns:a16="http://schemas.microsoft.com/office/drawing/2014/main" id="{5B99ACF0-6F7B-45EE-BED1-62E69E97BE46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202">
              <a:extLst>
                <a:ext uri="{FF2B5EF4-FFF2-40B4-BE49-F238E27FC236}">
                  <a16:creationId xmlns:a16="http://schemas.microsoft.com/office/drawing/2014/main" id="{6A88B978-F379-4A5C-9189-9EAD551D78AD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203">
              <a:extLst>
                <a:ext uri="{FF2B5EF4-FFF2-40B4-BE49-F238E27FC236}">
                  <a16:creationId xmlns:a16="http://schemas.microsoft.com/office/drawing/2014/main" id="{F6A64715-C27F-4529-9488-02099A3AA734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204">
              <a:extLst>
                <a:ext uri="{FF2B5EF4-FFF2-40B4-BE49-F238E27FC236}">
                  <a16:creationId xmlns:a16="http://schemas.microsoft.com/office/drawing/2014/main" id="{4901498B-31EF-462C-A714-F3372A967D0D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205">
              <a:extLst>
                <a:ext uri="{FF2B5EF4-FFF2-40B4-BE49-F238E27FC236}">
                  <a16:creationId xmlns:a16="http://schemas.microsoft.com/office/drawing/2014/main" id="{41899F05-649C-4C79-836E-87FEE075F062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206">
              <a:extLst>
                <a:ext uri="{FF2B5EF4-FFF2-40B4-BE49-F238E27FC236}">
                  <a16:creationId xmlns:a16="http://schemas.microsoft.com/office/drawing/2014/main" id="{B9D2EF97-15AD-44B5-8B30-3C16F7729809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207">
              <a:extLst>
                <a:ext uri="{FF2B5EF4-FFF2-40B4-BE49-F238E27FC236}">
                  <a16:creationId xmlns:a16="http://schemas.microsoft.com/office/drawing/2014/main" id="{482D854C-3B2B-4A49-A36E-C1A424406A6F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208">
              <a:extLst>
                <a:ext uri="{FF2B5EF4-FFF2-40B4-BE49-F238E27FC236}">
                  <a16:creationId xmlns:a16="http://schemas.microsoft.com/office/drawing/2014/main" id="{F5488027-7DE1-44F3-B319-842BF37B475C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209">
              <a:extLst>
                <a:ext uri="{FF2B5EF4-FFF2-40B4-BE49-F238E27FC236}">
                  <a16:creationId xmlns:a16="http://schemas.microsoft.com/office/drawing/2014/main" id="{37B7FEE2-5DE5-40F2-BA01-AFFAC9074CAD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210">
              <a:extLst>
                <a:ext uri="{FF2B5EF4-FFF2-40B4-BE49-F238E27FC236}">
                  <a16:creationId xmlns:a16="http://schemas.microsoft.com/office/drawing/2014/main" id="{F136B15F-D814-4CCB-8342-FEAA7F618092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211">
              <a:extLst>
                <a:ext uri="{FF2B5EF4-FFF2-40B4-BE49-F238E27FC236}">
                  <a16:creationId xmlns:a16="http://schemas.microsoft.com/office/drawing/2014/main" id="{138A62E9-6AC4-4FF2-905C-8AEF124B7F97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212">
              <a:extLst>
                <a:ext uri="{FF2B5EF4-FFF2-40B4-BE49-F238E27FC236}">
                  <a16:creationId xmlns:a16="http://schemas.microsoft.com/office/drawing/2014/main" id="{700FD679-6C37-4063-B59C-861D5906983A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213">
              <a:extLst>
                <a:ext uri="{FF2B5EF4-FFF2-40B4-BE49-F238E27FC236}">
                  <a16:creationId xmlns:a16="http://schemas.microsoft.com/office/drawing/2014/main" id="{285DC031-705B-4F73-9CF5-4ACAC0137783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214">
              <a:extLst>
                <a:ext uri="{FF2B5EF4-FFF2-40B4-BE49-F238E27FC236}">
                  <a16:creationId xmlns:a16="http://schemas.microsoft.com/office/drawing/2014/main" id="{E92B8D1E-B2A3-4D3B-90BF-BDA46033B255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215">
              <a:extLst>
                <a:ext uri="{FF2B5EF4-FFF2-40B4-BE49-F238E27FC236}">
                  <a16:creationId xmlns:a16="http://schemas.microsoft.com/office/drawing/2014/main" id="{1E3B2D0D-2D98-44CA-B30A-99448483E932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216">
              <a:extLst>
                <a:ext uri="{FF2B5EF4-FFF2-40B4-BE49-F238E27FC236}">
                  <a16:creationId xmlns:a16="http://schemas.microsoft.com/office/drawing/2014/main" id="{68E69301-FC76-4992-A48E-6DFDBEE53D54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217">
              <a:extLst>
                <a:ext uri="{FF2B5EF4-FFF2-40B4-BE49-F238E27FC236}">
                  <a16:creationId xmlns:a16="http://schemas.microsoft.com/office/drawing/2014/main" id="{BA346B39-0A71-4A40-9C46-EA52E4564BAC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218">
              <a:extLst>
                <a:ext uri="{FF2B5EF4-FFF2-40B4-BE49-F238E27FC236}">
                  <a16:creationId xmlns:a16="http://schemas.microsoft.com/office/drawing/2014/main" id="{D066960B-0502-486D-9B5C-CBD46A6530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219">
              <a:extLst>
                <a:ext uri="{FF2B5EF4-FFF2-40B4-BE49-F238E27FC236}">
                  <a16:creationId xmlns:a16="http://schemas.microsoft.com/office/drawing/2014/main" id="{23BC24DC-8E2D-4C1E-8198-659F78861960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220">
              <a:extLst>
                <a:ext uri="{FF2B5EF4-FFF2-40B4-BE49-F238E27FC236}">
                  <a16:creationId xmlns:a16="http://schemas.microsoft.com/office/drawing/2014/main" id="{2A7F8878-86EF-4ADD-B7EB-45572B3E454A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221">
              <a:extLst>
                <a:ext uri="{FF2B5EF4-FFF2-40B4-BE49-F238E27FC236}">
                  <a16:creationId xmlns:a16="http://schemas.microsoft.com/office/drawing/2014/main" id="{EAB8F781-3CB6-44C3-B277-C128EE7F03F4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222">
              <a:extLst>
                <a:ext uri="{FF2B5EF4-FFF2-40B4-BE49-F238E27FC236}">
                  <a16:creationId xmlns:a16="http://schemas.microsoft.com/office/drawing/2014/main" id="{DDCE14EC-73D5-4B26-81D0-DFEFD08B4B2E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223">
              <a:extLst>
                <a:ext uri="{FF2B5EF4-FFF2-40B4-BE49-F238E27FC236}">
                  <a16:creationId xmlns:a16="http://schemas.microsoft.com/office/drawing/2014/main" id="{9DB1BF01-CA74-4FA5-9E86-CBF5524A6982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224">
              <a:extLst>
                <a:ext uri="{FF2B5EF4-FFF2-40B4-BE49-F238E27FC236}">
                  <a16:creationId xmlns:a16="http://schemas.microsoft.com/office/drawing/2014/main" id="{CB7A4292-BA1B-4F0F-B746-D72EFE1B9A0C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225">
              <a:extLst>
                <a:ext uri="{FF2B5EF4-FFF2-40B4-BE49-F238E27FC236}">
                  <a16:creationId xmlns:a16="http://schemas.microsoft.com/office/drawing/2014/main" id="{2F10E3CC-790C-45A8-A420-47C444A21349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226">
              <a:extLst>
                <a:ext uri="{FF2B5EF4-FFF2-40B4-BE49-F238E27FC236}">
                  <a16:creationId xmlns:a16="http://schemas.microsoft.com/office/drawing/2014/main" id="{EF157004-F8B2-4437-A1EC-097EF5E48713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227">
              <a:extLst>
                <a:ext uri="{FF2B5EF4-FFF2-40B4-BE49-F238E27FC236}">
                  <a16:creationId xmlns:a16="http://schemas.microsoft.com/office/drawing/2014/main" id="{623E7A7A-25A0-470D-B168-8A3317E60115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228">
              <a:extLst>
                <a:ext uri="{FF2B5EF4-FFF2-40B4-BE49-F238E27FC236}">
                  <a16:creationId xmlns:a16="http://schemas.microsoft.com/office/drawing/2014/main" id="{35676C35-750B-4E0C-9CA8-BFA599D1DEEC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229">
              <a:extLst>
                <a:ext uri="{FF2B5EF4-FFF2-40B4-BE49-F238E27FC236}">
                  <a16:creationId xmlns:a16="http://schemas.microsoft.com/office/drawing/2014/main" id="{B58FC938-844A-47B0-8E10-E8D21BC0F6A5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230">
              <a:extLst>
                <a:ext uri="{FF2B5EF4-FFF2-40B4-BE49-F238E27FC236}">
                  <a16:creationId xmlns:a16="http://schemas.microsoft.com/office/drawing/2014/main" id="{3C94A639-FE23-462C-893C-05E312FBEE6D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231">
              <a:extLst>
                <a:ext uri="{FF2B5EF4-FFF2-40B4-BE49-F238E27FC236}">
                  <a16:creationId xmlns:a16="http://schemas.microsoft.com/office/drawing/2014/main" id="{E525C9F3-A725-46C0-8E93-A502FF9E96A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232">
              <a:extLst>
                <a:ext uri="{FF2B5EF4-FFF2-40B4-BE49-F238E27FC236}">
                  <a16:creationId xmlns:a16="http://schemas.microsoft.com/office/drawing/2014/main" id="{67D2D514-C2E0-4EE0-990E-56B5FCCB1FA6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233">
              <a:extLst>
                <a:ext uri="{FF2B5EF4-FFF2-40B4-BE49-F238E27FC236}">
                  <a16:creationId xmlns:a16="http://schemas.microsoft.com/office/drawing/2014/main" id="{D0F7A43B-1857-4CB6-B6CA-0ADC25689A1F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234">
              <a:extLst>
                <a:ext uri="{FF2B5EF4-FFF2-40B4-BE49-F238E27FC236}">
                  <a16:creationId xmlns:a16="http://schemas.microsoft.com/office/drawing/2014/main" id="{97B3A30F-D84D-42F1-AA89-89898D6636C9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235">
              <a:extLst>
                <a:ext uri="{FF2B5EF4-FFF2-40B4-BE49-F238E27FC236}">
                  <a16:creationId xmlns:a16="http://schemas.microsoft.com/office/drawing/2014/main" id="{BA9D162D-D616-4E01-950B-DF5B5A449910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236">
              <a:extLst>
                <a:ext uri="{FF2B5EF4-FFF2-40B4-BE49-F238E27FC236}">
                  <a16:creationId xmlns:a16="http://schemas.microsoft.com/office/drawing/2014/main" id="{115454B5-1033-4E4F-8F28-B4F980FD7D8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237">
              <a:extLst>
                <a:ext uri="{FF2B5EF4-FFF2-40B4-BE49-F238E27FC236}">
                  <a16:creationId xmlns:a16="http://schemas.microsoft.com/office/drawing/2014/main" id="{979F32AB-674B-4E06-959D-C13E1649F0E1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238">
              <a:extLst>
                <a:ext uri="{FF2B5EF4-FFF2-40B4-BE49-F238E27FC236}">
                  <a16:creationId xmlns:a16="http://schemas.microsoft.com/office/drawing/2014/main" id="{8CB32DA7-1B6B-4F59-9527-341AC14AFE03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239">
              <a:extLst>
                <a:ext uri="{FF2B5EF4-FFF2-40B4-BE49-F238E27FC236}">
                  <a16:creationId xmlns:a16="http://schemas.microsoft.com/office/drawing/2014/main" id="{5F6E32B2-C1CC-4807-99A4-4FE730EA9943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240">
              <a:extLst>
                <a:ext uri="{FF2B5EF4-FFF2-40B4-BE49-F238E27FC236}">
                  <a16:creationId xmlns:a16="http://schemas.microsoft.com/office/drawing/2014/main" id="{5E38AF7A-96D5-4FF4-9AB1-DE7656ED7518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241">
              <a:extLst>
                <a:ext uri="{FF2B5EF4-FFF2-40B4-BE49-F238E27FC236}">
                  <a16:creationId xmlns:a16="http://schemas.microsoft.com/office/drawing/2014/main" id="{91F2EC14-7181-42D1-B7CA-1978A53F0CF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242">
              <a:extLst>
                <a:ext uri="{FF2B5EF4-FFF2-40B4-BE49-F238E27FC236}">
                  <a16:creationId xmlns:a16="http://schemas.microsoft.com/office/drawing/2014/main" id="{33F165BD-C73F-4131-9560-FD9A87353D1F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243">
              <a:extLst>
                <a:ext uri="{FF2B5EF4-FFF2-40B4-BE49-F238E27FC236}">
                  <a16:creationId xmlns:a16="http://schemas.microsoft.com/office/drawing/2014/main" id="{6113410B-2AC7-48CA-9603-88CB719D0447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244">
              <a:extLst>
                <a:ext uri="{FF2B5EF4-FFF2-40B4-BE49-F238E27FC236}">
                  <a16:creationId xmlns:a16="http://schemas.microsoft.com/office/drawing/2014/main" id="{0ACE8B68-2AE8-4598-95E4-3C21FCFCD0AD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245">
              <a:extLst>
                <a:ext uri="{FF2B5EF4-FFF2-40B4-BE49-F238E27FC236}">
                  <a16:creationId xmlns:a16="http://schemas.microsoft.com/office/drawing/2014/main" id="{4FA8EC70-9C5F-4FB1-8870-827389F65C4F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246">
              <a:extLst>
                <a:ext uri="{FF2B5EF4-FFF2-40B4-BE49-F238E27FC236}">
                  <a16:creationId xmlns:a16="http://schemas.microsoft.com/office/drawing/2014/main" id="{5A298391-B586-4CB9-9052-1ECABF57A727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247">
              <a:extLst>
                <a:ext uri="{FF2B5EF4-FFF2-40B4-BE49-F238E27FC236}">
                  <a16:creationId xmlns:a16="http://schemas.microsoft.com/office/drawing/2014/main" id="{3E436CD5-F3A8-4555-8CAD-FC2C1D98EEC8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248">
              <a:extLst>
                <a:ext uri="{FF2B5EF4-FFF2-40B4-BE49-F238E27FC236}">
                  <a16:creationId xmlns:a16="http://schemas.microsoft.com/office/drawing/2014/main" id="{3603D69E-C0A0-4248-893E-38F8409C80BB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249">
              <a:extLst>
                <a:ext uri="{FF2B5EF4-FFF2-40B4-BE49-F238E27FC236}">
                  <a16:creationId xmlns:a16="http://schemas.microsoft.com/office/drawing/2014/main" id="{63489914-67C3-484E-BD6F-EE5B020B8340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250">
              <a:extLst>
                <a:ext uri="{FF2B5EF4-FFF2-40B4-BE49-F238E27FC236}">
                  <a16:creationId xmlns:a16="http://schemas.microsoft.com/office/drawing/2014/main" id="{BD214D19-905E-45CB-A040-133E4B6596E1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251">
              <a:extLst>
                <a:ext uri="{FF2B5EF4-FFF2-40B4-BE49-F238E27FC236}">
                  <a16:creationId xmlns:a16="http://schemas.microsoft.com/office/drawing/2014/main" id="{C5F5EC04-0AB0-4FAB-8C4A-FCFEEE90D33B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252">
              <a:extLst>
                <a:ext uri="{FF2B5EF4-FFF2-40B4-BE49-F238E27FC236}">
                  <a16:creationId xmlns:a16="http://schemas.microsoft.com/office/drawing/2014/main" id="{B02F968B-8F51-47C3-B044-74A55DD0E937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253">
              <a:extLst>
                <a:ext uri="{FF2B5EF4-FFF2-40B4-BE49-F238E27FC236}">
                  <a16:creationId xmlns:a16="http://schemas.microsoft.com/office/drawing/2014/main" id="{AC453E42-61D0-4C61-A6CD-2ADF3EF88DC3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254">
              <a:extLst>
                <a:ext uri="{FF2B5EF4-FFF2-40B4-BE49-F238E27FC236}">
                  <a16:creationId xmlns:a16="http://schemas.microsoft.com/office/drawing/2014/main" id="{E230B5C9-1B56-45F1-9498-664A18AB3AFD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255">
              <a:extLst>
                <a:ext uri="{FF2B5EF4-FFF2-40B4-BE49-F238E27FC236}">
                  <a16:creationId xmlns:a16="http://schemas.microsoft.com/office/drawing/2014/main" id="{230FF3F8-4D9E-4A53-8B8A-2C7AD10929CF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256">
              <a:extLst>
                <a:ext uri="{FF2B5EF4-FFF2-40B4-BE49-F238E27FC236}">
                  <a16:creationId xmlns:a16="http://schemas.microsoft.com/office/drawing/2014/main" id="{A0E56849-A90F-41FF-BDE1-1BAB325DB4E2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257">
              <a:extLst>
                <a:ext uri="{FF2B5EF4-FFF2-40B4-BE49-F238E27FC236}">
                  <a16:creationId xmlns:a16="http://schemas.microsoft.com/office/drawing/2014/main" id="{40AD4299-B4CF-4780-A6C7-DD0E6548D7D6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258">
              <a:extLst>
                <a:ext uri="{FF2B5EF4-FFF2-40B4-BE49-F238E27FC236}">
                  <a16:creationId xmlns:a16="http://schemas.microsoft.com/office/drawing/2014/main" id="{099CA24E-B58D-435A-B6E9-317F2FC45F83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259">
              <a:extLst>
                <a:ext uri="{FF2B5EF4-FFF2-40B4-BE49-F238E27FC236}">
                  <a16:creationId xmlns:a16="http://schemas.microsoft.com/office/drawing/2014/main" id="{24BC5834-54A0-424A-8114-AAD45401A6D4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260">
              <a:extLst>
                <a:ext uri="{FF2B5EF4-FFF2-40B4-BE49-F238E27FC236}">
                  <a16:creationId xmlns:a16="http://schemas.microsoft.com/office/drawing/2014/main" id="{5D57C93C-4B33-4BE8-A9C3-D2B68659C956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261">
              <a:extLst>
                <a:ext uri="{FF2B5EF4-FFF2-40B4-BE49-F238E27FC236}">
                  <a16:creationId xmlns:a16="http://schemas.microsoft.com/office/drawing/2014/main" id="{C3C11116-E4E7-416C-9E21-F636A7E83E9A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262">
              <a:extLst>
                <a:ext uri="{FF2B5EF4-FFF2-40B4-BE49-F238E27FC236}">
                  <a16:creationId xmlns:a16="http://schemas.microsoft.com/office/drawing/2014/main" id="{E16DEE3D-EC6E-41C9-8818-AD351AC2C52D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263">
              <a:extLst>
                <a:ext uri="{FF2B5EF4-FFF2-40B4-BE49-F238E27FC236}">
                  <a16:creationId xmlns:a16="http://schemas.microsoft.com/office/drawing/2014/main" id="{3813014C-D7DF-44D2-9182-11228F65E8CE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264">
              <a:extLst>
                <a:ext uri="{FF2B5EF4-FFF2-40B4-BE49-F238E27FC236}">
                  <a16:creationId xmlns:a16="http://schemas.microsoft.com/office/drawing/2014/main" id="{B8522D52-11A4-44E6-87BC-DF613A420CA8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265">
              <a:extLst>
                <a:ext uri="{FF2B5EF4-FFF2-40B4-BE49-F238E27FC236}">
                  <a16:creationId xmlns:a16="http://schemas.microsoft.com/office/drawing/2014/main" id="{DD65FC3D-1CAA-49B3-92D8-01EB33C1DCEF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266">
              <a:extLst>
                <a:ext uri="{FF2B5EF4-FFF2-40B4-BE49-F238E27FC236}">
                  <a16:creationId xmlns:a16="http://schemas.microsoft.com/office/drawing/2014/main" id="{1DDE5609-6775-45EC-B5CB-A5DB6974156D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267">
              <a:extLst>
                <a:ext uri="{FF2B5EF4-FFF2-40B4-BE49-F238E27FC236}">
                  <a16:creationId xmlns:a16="http://schemas.microsoft.com/office/drawing/2014/main" id="{54DF2855-DEFE-494F-9C27-632A9E875556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268">
              <a:extLst>
                <a:ext uri="{FF2B5EF4-FFF2-40B4-BE49-F238E27FC236}">
                  <a16:creationId xmlns:a16="http://schemas.microsoft.com/office/drawing/2014/main" id="{9DDAADDD-D4AB-4473-8922-E8DA1FBF2951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269">
              <a:extLst>
                <a:ext uri="{FF2B5EF4-FFF2-40B4-BE49-F238E27FC236}">
                  <a16:creationId xmlns:a16="http://schemas.microsoft.com/office/drawing/2014/main" id="{8F411A86-996D-461C-AF2C-871AE651DA0C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270">
              <a:extLst>
                <a:ext uri="{FF2B5EF4-FFF2-40B4-BE49-F238E27FC236}">
                  <a16:creationId xmlns:a16="http://schemas.microsoft.com/office/drawing/2014/main" id="{83FBBA88-F34B-4726-9E3B-FA80AF8A9AAA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271">
              <a:extLst>
                <a:ext uri="{FF2B5EF4-FFF2-40B4-BE49-F238E27FC236}">
                  <a16:creationId xmlns:a16="http://schemas.microsoft.com/office/drawing/2014/main" id="{B00CF482-A5B9-4C90-BE74-ED67FDCA25BB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272">
              <a:extLst>
                <a:ext uri="{FF2B5EF4-FFF2-40B4-BE49-F238E27FC236}">
                  <a16:creationId xmlns:a16="http://schemas.microsoft.com/office/drawing/2014/main" id="{0110CA08-4A9C-40F8-A5F0-1F233C6D2E2C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273">
              <a:extLst>
                <a:ext uri="{FF2B5EF4-FFF2-40B4-BE49-F238E27FC236}">
                  <a16:creationId xmlns:a16="http://schemas.microsoft.com/office/drawing/2014/main" id="{07D8FDCE-9171-4C96-B124-772376829429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274">
              <a:extLst>
                <a:ext uri="{FF2B5EF4-FFF2-40B4-BE49-F238E27FC236}">
                  <a16:creationId xmlns:a16="http://schemas.microsoft.com/office/drawing/2014/main" id="{1955207E-1D43-4CBB-BEF0-57B3C56B9769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275">
              <a:extLst>
                <a:ext uri="{FF2B5EF4-FFF2-40B4-BE49-F238E27FC236}">
                  <a16:creationId xmlns:a16="http://schemas.microsoft.com/office/drawing/2014/main" id="{49E4747B-A64E-41DB-8EA6-63C67D837EF1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276">
              <a:extLst>
                <a:ext uri="{FF2B5EF4-FFF2-40B4-BE49-F238E27FC236}">
                  <a16:creationId xmlns:a16="http://schemas.microsoft.com/office/drawing/2014/main" id="{B22BF51F-6440-4394-8A73-AF97BCD5241E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277">
              <a:extLst>
                <a:ext uri="{FF2B5EF4-FFF2-40B4-BE49-F238E27FC236}">
                  <a16:creationId xmlns:a16="http://schemas.microsoft.com/office/drawing/2014/main" id="{C3B34B45-C998-48DC-A53B-2888D0B8FD23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278">
              <a:extLst>
                <a:ext uri="{FF2B5EF4-FFF2-40B4-BE49-F238E27FC236}">
                  <a16:creationId xmlns:a16="http://schemas.microsoft.com/office/drawing/2014/main" id="{2919A35F-7B31-4FA2-98C5-58B36665C11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279">
              <a:extLst>
                <a:ext uri="{FF2B5EF4-FFF2-40B4-BE49-F238E27FC236}">
                  <a16:creationId xmlns:a16="http://schemas.microsoft.com/office/drawing/2014/main" id="{9EB19B11-D071-4A94-BAA7-EF19E3C9C673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280">
              <a:extLst>
                <a:ext uri="{FF2B5EF4-FFF2-40B4-BE49-F238E27FC236}">
                  <a16:creationId xmlns:a16="http://schemas.microsoft.com/office/drawing/2014/main" id="{D35FF91F-686C-47A5-B62E-C952E729A06E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281">
              <a:extLst>
                <a:ext uri="{FF2B5EF4-FFF2-40B4-BE49-F238E27FC236}">
                  <a16:creationId xmlns:a16="http://schemas.microsoft.com/office/drawing/2014/main" id="{6D3BE5A8-4B89-4941-9EFC-E5CEBE1DEE83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282">
              <a:extLst>
                <a:ext uri="{FF2B5EF4-FFF2-40B4-BE49-F238E27FC236}">
                  <a16:creationId xmlns:a16="http://schemas.microsoft.com/office/drawing/2014/main" id="{3D0ADEC3-D1CE-4495-8DC9-049EED5A075F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283">
              <a:extLst>
                <a:ext uri="{FF2B5EF4-FFF2-40B4-BE49-F238E27FC236}">
                  <a16:creationId xmlns:a16="http://schemas.microsoft.com/office/drawing/2014/main" id="{C11F82C8-501B-4718-B802-9B1E483C4EC6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284">
              <a:extLst>
                <a:ext uri="{FF2B5EF4-FFF2-40B4-BE49-F238E27FC236}">
                  <a16:creationId xmlns:a16="http://schemas.microsoft.com/office/drawing/2014/main" id="{89FF52D2-5D1A-4CAD-899D-F63EF8749D30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285">
              <a:extLst>
                <a:ext uri="{FF2B5EF4-FFF2-40B4-BE49-F238E27FC236}">
                  <a16:creationId xmlns:a16="http://schemas.microsoft.com/office/drawing/2014/main" id="{F507732D-F247-43EA-B825-D8DDCA6EFF0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286">
              <a:extLst>
                <a:ext uri="{FF2B5EF4-FFF2-40B4-BE49-F238E27FC236}">
                  <a16:creationId xmlns:a16="http://schemas.microsoft.com/office/drawing/2014/main" id="{1DCDBE5A-3699-4F64-B133-2C67E2B3872F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287">
              <a:extLst>
                <a:ext uri="{FF2B5EF4-FFF2-40B4-BE49-F238E27FC236}">
                  <a16:creationId xmlns:a16="http://schemas.microsoft.com/office/drawing/2014/main" id="{8444AEF5-0E50-4305-AB1D-AD8C076C7014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288">
              <a:extLst>
                <a:ext uri="{FF2B5EF4-FFF2-40B4-BE49-F238E27FC236}">
                  <a16:creationId xmlns:a16="http://schemas.microsoft.com/office/drawing/2014/main" id="{376F08F0-8F38-4614-A449-D43029D9FB33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289">
              <a:extLst>
                <a:ext uri="{FF2B5EF4-FFF2-40B4-BE49-F238E27FC236}">
                  <a16:creationId xmlns:a16="http://schemas.microsoft.com/office/drawing/2014/main" id="{870822BD-6855-454D-822A-3B52C9372B6B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290">
              <a:extLst>
                <a:ext uri="{FF2B5EF4-FFF2-40B4-BE49-F238E27FC236}">
                  <a16:creationId xmlns:a16="http://schemas.microsoft.com/office/drawing/2014/main" id="{2691F139-58A4-409F-807C-918ED5251E0E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291">
              <a:extLst>
                <a:ext uri="{FF2B5EF4-FFF2-40B4-BE49-F238E27FC236}">
                  <a16:creationId xmlns:a16="http://schemas.microsoft.com/office/drawing/2014/main" id="{8D8BCA6E-2685-4EAC-AC2D-D454332EBE1B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292">
              <a:extLst>
                <a:ext uri="{FF2B5EF4-FFF2-40B4-BE49-F238E27FC236}">
                  <a16:creationId xmlns:a16="http://schemas.microsoft.com/office/drawing/2014/main" id="{4B620BBD-9600-4552-AF87-6BC96AD50B2F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293">
              <a:extLst>
                <a:ext uri="{FF2B5EF4-FFF2-40B4-BE49-F238E27FC236}">
                  <a16:creationId xmlns:a16="http://schemas.microsoft.com/office/drawing/2014/main" id="{25524C74-E5B7-4D83-9CAA-FC66E6D44357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294">
              <a:extLst>
                <a:ext uri="{FF2B5EF4-FFF2-40B4-BE49-F238E27FC236}">
                  <a16:creationId xmlns:a16="http://schemas.microsoft.com/office/drawing/2014/main" id="{BA2D05F8-1726-4C0B-A408-EC142A3C1C41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295">
              <a:extLst>
                <a:ext uri="{FF2B5EF4-FFF2-40B4-BE49-F238E27FC236}">
                  <a16:creationId xmlns:a16="http://schemas.microsoft.com/office/drawing/2014/main" id="{62472575-7E5F-4D33-8E64-EF7F5403A8C3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296">
              <a:extLst>
                <a:ext uri="{FF2B5EF4-FFF2-40B4-BE49-F238E27FC236}">
                  <a16:creationId xmlns:a16="http://schemas.microsoft.com/office/drawing/2014/main" id="{110D6C88-23E3-43C7-B145-34C95E0FE38E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297">
              <a:extLst>
                <a:ext uri="{FF2B5EF4-FFF2-40B4-BE49-F238E27FC236}">
                  <a16:creationId xmlns:a16="http://schemas.microsoft.com/office/drawing/2014/main" id="{4C977FAC-1A54-488F-9641-8C78D7819B44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298">
              <a:extLst>
                <a:ext uri="{FF2B5EF4-FFF2-40B4-BE49-F238E27FC236}">
                  <a16:creationId xmlns:a16="http://schemas.microsoft.com/office/drawing/2014/main" id="{7FDE3797-E729-41FD-A226-2407AB3B8E44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299">
              <a:extLst>
                <a:ext uri="{FF2B5EF4-FFF2-40B4-BE49-F238E27FC236}">
                  <a16:creationId xmlns:a16="http://schemas.microsoft.com/office/drawing/2014/main" id="{C06B32F2-8A62-471A-B72B-618C62BF1086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300">
              <a:extLst>
                <a:ext uri="{FF2B5EF4-FFF2-40B4-BE49-F238E27FC236}">
                  <a16:creationId xmlns:a16="http://schemas.microsoft.com/office/drawing/2014/main" id="{E1038328-F67A-40B0-8CE8-F44BE522A1F3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301">
              <a:extLst>
                <a:ext uri="{FF2B5EF4-FFF2-40B4-BE49-F238E27FC236}">
                  <a16:creationId xmlns:a16="http://schemas.microsoft.com/office/drawing/2014/main" id="{C86D1E22-8526-40BD-9A18-3CF93BF5C73E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302">
              <a:extLst>
                <a:ext uri="{FF2B5EF4-FFF2-40B4-BE49-F238E27FC236}">
                  <a16:creationId xmlns:a16="http://schemas.microsoft.com/office/drawing/2014/main" id="{FF77F662-32ED-4E08-90F2-924FEAA0BBAC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303">
              <a:extLst>
                <a:ext uri="{FF2B5EF4-FFF2-40B4-BE49-F238E27FC236}">
                  <a16:creationId xmlns:a16="http://schemas.microsoft.com/office/drawing/2014/main" id="{C70E3C4B-D7F5-43CE-A55B-1ADF5A387269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304">
              <a:extLst>
                <a:ext uri="{FF2B5EF4-FFF2-40B4-BE49-F238E27FC236}">
                  <a16:creationId xmlns:a16="http://schemas.microsoft.com/office/drawing/2014/main" id="{119EC656-2E2E-40FE-B21F-D8A8CCA24356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305">
              <a:extLst>
                <a:ext uri="{FF2B5EF4-FFF2-40B4-BE49-F238E27FC236}">
                  <a16:creationId xmlns:a16="http://schemas.microsoft.com/office/drawing/2014/main" id="{89FBD369-14C2-4B6F-BF81-CFB1535798AB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306">
              <a:extLst>
                <a:ext uri="{FF2B5EF4-FFF2-40B4-BE49-F238E27FC236}">
                  <a16:creationId xmlns:a16="http://schemas.microsoft.com/office/drawing/2014/main" id="{F2E5542A-6DF1-417B-A65E-FE325FC429D2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307">
              <a:extLst>
                <a:ext uri="{FF2B5EF4-FFF2-40B4-BE49-F238E27FC236}">
                  <a16:creationId xmlns:a16="http://schemas.microsoft.com/office/drawing/2014/main" id="{E40617D8-3387-481A-96A9-D68863E9E9AF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308">
              <a:extLst>
                <a:ext uri="{FF2B5EF4-FFF2-40B4-BE49-F238E27FC236}">
                  <a16:creationId xmlns:a16="http://schemas.microsoft.com/office/drawing/2014/main" id="{853C5610-CE15-45A6-A49E-ED7CED6205A1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309">
              <a:extLst>
                <a:ext uri="{FF2B5EF4-FFF2-40B4-BE49-F238E27FC236}">
                  <a16:creationId xmlns:a16="http://schemas.microsoft.com/office/drawing/2014/main" id="{DBC8BB1B-257E-4E21-B147-AC951C65152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310">
              <a:extLst>
                <a:ext uri="{FF2B5EF4-FFF2-40B4-BE49-F238E27FC236}">
                  <a16:creationId xmlns:a16="http://schemas.microsoft.com/office/drawing/2014/main" id="{D39967BD-39DA-4E90-8A53-7C97F92B32D4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311">
              <a:extLst>
                <a:ext uri="{FF2B5EF4-FFF2-40B4-BE49-F238E27FC236}">
                  <a16:creationId xmlns:a16="http://schemas.microsoft.com/office/drawing/2014/main" id="{7FA80808-0712-4DF9-A0A8-425FFFF21915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312">
              <a:extLst>
                <a:ext uri="{FF2B5EF4-FFF2-40B4-BE49-F238E27FC236}">
                  <a16:creationId xmlns:a16="http://schemas.microsoft.com/office/drawing/2014/main" id="{3FFA14D2-36D0-480A-82B9-8DCE88995A19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313">
              <a:extLst>
                <a:ext uri="{FF2B5EF4-FFF2-40B4-BE49-F238E27FC236}">
                  <a16:creationId xmlns:a16="http://schemas.microsoft.com/office/drawing/2014/main" id="{6A342BBC-3875-4679-87A2-A1F4AF3AE434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314">
              <a:extLst>
                <a:ext uri="{FF2B5EF4-FFF2-40B4-BE49-F238E27FC236}">
                  <a16:creationId xmlns:a16="http://schemas.microsoft.com/office/drawing/2014/main" id="{2EBD76B6-56B9-4ED7-A37C-50BA113DE373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315">
              <a:extLst>
                <a:ext uri="{FF2B5EF4-FFF2-40B4-BE49-F238E27FC236}">
                  <a16:creationId xmlns:a16="http://schemas.microsoft.com/office/drawing/2014/main" id="{C38F82EE-BA3C-4962-99FA-E9A95D21258C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316">
              <a:extLst>
                <a:ext uri="{FF2B5EF4-FFF2-40B4-BE49-F238E27FC236}">
                  <a16:creationId xmlns:a16="http://schemas.microsoft.com/office/drawing/2014/main" id="{B539599D-B7D1-4F77-B7D0-E96A6DDA2646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317">
              <a:extLst>
                <a:ext uri="{FF2B5EF4-FFF2-40B4-BE49-F238E27FC236}">
                  <a16:creationId xmlns:a16="http://schemas.microsoft.com/office/drawing/2014/main" id="{8C111F34-B7B2-420D-980E-73B9A29E61A2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318">
              <a:extLst>
                <a:ext uri="{FF2B5EF4-FFF2-40B4-BE49-F238E27FC236}">
                  <a16:creationId xmlns:a16="http://schemas.microsoft.com/office/drawing/2014/main" id="{94D7E4DC-12C2-49CA-8329-0EC56D4998FC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319">
              <a:extLst>
                <a:ext uri="{FF2B5EF4-FFF2-40B4-BE49-F238E27FC236}">
                  <a16:creationId xmlns:a16="http://schemas.microsoft.com/office/drawing/2014/main" id="{7D1CDE34-7D34-476B-ABD8-02CB00F6C000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320">
              <a:extLst>
                <a:ext uri="{FF2B5EF4-FFF2-40B4-BE49-F238E27FC236}">
                  <a16:creationId xmlns:a16="http://schemas.microsoft.com/office/drawing/2014/main" id="{B80BC3A4-DFF3-4784-B2F5-931C472C8DAE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321">
              <a:extLst>
                <a:ext uri="{FF2B5EF4-FFF2-40B4-BE49-F238E27FC236}">
                  <a16:creationId xmlns:a16="http://schemas.microsoft.com/office/drawing/2014/main" id="{09707D75-EB73-45B5-BE1F-8B4D1C067924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322">
              <a:extLst>
                <a:ext uri="{FF2B5EF4-FFF2-40B4-BE49-F238E27FC236}">
                  <a16:creationId xmlns:a16="http://schemas.microsoft.com/office/drawing/2014/main" id="{C29E77FA-C9BF-4222-8930-6B8434509518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323">
              <a:extLst>
                <a:ext uri="{FF2B5EF4-FFF2-40B4-BE49-F238E27FC236}">
                  <a16:creationId xmlns:a16="http://schemas.microsoft.com/office/drawing/2014/main" id="{D2CCF159-9B9D-41C4-9A9C-E7718024D77E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324">
              <a:extLst>
                <a:ext uri="{FF2B5EF4-FFF2-40B4-BE49-F238E27FC236}">
                  <a16:creationId xmlns:a16="http://schemas.microsoft.com/office/drawing/2014/main" id="{E1F78A4B-013D-449E-8A91-BB4CFA5EDBD9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325">
              <a:extLst>
                <a:ext uri="{FF2B5EF4-FFF2-40B4-BE49-F238E27FC236}">
                  <a16:creationId xmlns:a16="http://schemas.microsoft.com/office/drawing/2014/main" id="{446B85AA-ADC2-485B-9E01-953DB0CB6FCE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326">
              <a:extLst>
                <a:ext uri="{FF2B5EF4-FFF2-40B4-BE49-F238E27FC236}">
                  <a16:creationId xmlns:a16="http://schemas.microsoft.com/office/drawing/2014/main" id="{D6DF94CE-8FBF-4317-8A06-B22E248A28A7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327">
              <a:extLst>
                <a:ext uri="{FF2B5EF4-FFF2-40B4-BE49-F238E27FC236}">
                  <a16:creationId xmlns:a16="http://schemas.microsoft.com/office/drawing/2014/main" id="{389B679C-4D1E-4D58-9A1C-DC7A3A7AD34B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328">
              <a:extLst>
                <a:ext uri="{FF2B5EF4-FFF2-40B4-BE49-F238E27FC236}">
                  <a16:creationId xmlns:a16="http://schemas.microsoft.com/office/drawing/2014/main" id="{EB27BAC3-6C8C-4F47-99C4-DE532BC6EEC5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329">
              <a:extLst>
                <a:ext uri="{FF2B5EF4-FFF2-40B4-BE49-F238E27FC236}">
                  <a16:creationId xmlns:a16="http://schemas.microsoft.com/office/drawing/2014/main" id="{53674434-7F9C-46DE-B1AE-308FEEEBF2FD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330">
              <a:extLst>
                <a:ext uri="{FF2B5EF4-FFF2-40B4-BE49-F238E27FC236}">
                  <a16:creationId xmlns:a16="http://schemas.microsoft.com/office/drawing/2014/main" id="{D08D9FF9-43AA-4483-9C06-8EFEC6838CB4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331">
              <a:extLst>
                <a:ext uri="{FF2B5EF4-FFF2-40B4-BE49-F238E27FC236}">
                  <a16:creationId xmlns:a16="http://schemas.microsoft.com/office/drawing/2014/main" id="{D29FCB9D-1189-4249-BDDC-AB536484C673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332">
              <a:extLst>
                <a:ext uri="{FF2B5EF4-FFF2-40B4-BE49-F238E27FC236}">
                  <a16:creationId xmlns:a16="http://schemas.microsoft.com/office/drawing/2014/main" id="{C69D5414-6909-4D2B-940E-E9E9A4C70E65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333">
              <a:extLst>
                <a:ext uri="{FF2B5EF4-FFF2-40B4-BE49-F238E27FC236}">
                  <a16:creationId xmlns:a16="http://schemas.microsoft.com/office/drawing/2014/main" id="{B35BCC95-3B4B-444E-BC74-4E74115EAC8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334">
              <a:extLst>
                <a:ext uri="{FF2B5EF4-FFF2-40B4-BE49-F238E27FC236}">
                  <a16:creationId xmlns:a16="http://schemas.microsoft.com/office/drawing/2014/main" id="{81CB66C3-31CB-4371-AF94-44ADB5C4D9C1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335">
              <a:extLst>
                <a:ext uri="{FF2B5EF4-FFF2-40B4-BE49-F238E27FC236}">
                  <a16:creationId xmlns:a16="http://schemas.microsoft.com/office/drawing/2014/main" id="{13CCEBAB-FF03-4618-ADA3-675200118289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336">
              <a:extLst>
                <a:ext uri="{FF2B5EF4-FFF2-40B4-BE49-F238E27FC236}">
                  <a16:creationId xmlns:a16="http://schemas.microsoft.com/office/drawing/2014/main" id="{BCA7F1A8-A9B2-48D0-A67E-3F11859E047E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337">
              <a:extLst>
                <a:ext uri="{FF2B5EF4-FFF2-40B4-BE49-F238E27FC236}">
                  <a16:creationId xmlns:a16="http://schemas.microsoft.com/office/drawing/2014/main" id="{76374444-C306-4B94-BBF0-5AF4739E9F35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338">
              <a:extLst>
                <a:ext uri="{FF2B5EF4-FFF2-40B4-BE49-F238E27FC236}">
                  <a16:creationId xmlns:a16="http://schemas.microsoft.com/office/drawing/2014/main" id="{ECDC30AF-5711-404D-890F-5AC98F1D55A4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339">
              <a:extLst>
                <a:ext uri="{FF2B5EF4-FFF2-40B4-BE49-F238E27FC236}">
                  <a16:creationId xmlns:a16="http://schemas.microsoft.com/office/drawing/2014/main" id="{266F36EE-C27E-4927-B720-0C1BEA2D8189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340">
              <a:extLst>
                <a:ext uri="{FF2B5EF4-FFF2-40B4-BE49-F238E27FC236}">
                  <a16:creationId xmlns:a16="http://schemas.microsoft.com/office/drawing/2014/main" id="{2D50C09E-D5B8-42BB-8809-C512498690E0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341">
              <a:extLst>
                <a:ext uri="{FF2B5EF4-FFF2-40B4-BE49-F238E27FC236}">
                  <a16:creationId xmlns:a16="http://schemas.microsoft.com/office/drawing/2014/main" id="{D61E5AF4-1B29-4AE4-A524-55983855F5B2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342">
              <a:extLst>
                <a:ext uri="{FF2B5EF4-FFF2-40B4-BE49-F238E27FC236}">
                  <a16:creationId xmlns:a16="http://schemas.microsoft.com/office/drawing/2014/main" id="{3E342C40-2837-45B0-AA3B-DD94453DEB8B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343">
              <a:extLst>
                <a:ext uri="{FF2B5EF4-FFF2-40B4-BE49-F238E27FC236}">
                  <a16:creationId xmlns:a16="http://schemas.microsoft.com/office/drawing/2014/main" id="{AC8EC0F5-E18B-4710-9965-79A35DB30032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344">
              <a:extLst>
                <a:ext uri="{FF2B5EF4-FFF2-40B4-BE49-F238E27FC236}">
                  <a16:creationId xmlns:a16="http://schemas.microsoft.com/office/drawing/2014/main" id="{60D62888-E678-4989-B604-6AC3A6893C27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345">
              <a:extLst>
                <a:ext uri="{FF2B5EF4-FFF2-40B4-BE49-F238E27FC236}">
                  <a16:creationId xmlns:a16="http://schemas.microsoft.com/office/drawing/2014/main" id="{F2E94F85-6F4B-48C4-BE1E-03A8C79637FA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346">
              <a:extLst>
                <a:ext uri="{FF2B5EF4-FFF2-40B4-BE49-F238E27FC236}">
                  <a16:creationId xmlns:a16="http://schemas.microsoft.com/office/drawing/2014/main" id="{0BF38528-5AA7-44DE-B218-9F9607F4659E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347">
              <a:extLst>
                <a:ext uri="{FF2B5EF4-FFF2-40B4-BE49-F238E27FC236}">
                  <a16:creationId xmlns:a16="http://schemas.microsoft.com/office/drawing/2014/main" id="{0DC7C626-5E32-4546-95CB-F6B92B089EE3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348">
              <a:extLst>
                <a:ext uri="{FF2B5EF4-FFF2-40B4-BE49-F238E27FC236}">
                  <a16:creationId xmlns:a16="http://schemas.microsoft.com/office/drawing/2014/main" id="{ADD0B226-4D63-408E-A79F-63F9DF3F9E7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349">
              <a:extLst>
                <a:ext uri="{FF2B5EF4-FFF2-40B4-BE49-F238E27FC236}">
                  <a16:creationId xmlns:a16="http://schemas.microsoft.com/office/drawing/2014/main" id="{3845E3B5-E85F-45D7-9277-0B304314DED2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350">
              <a:extLst>
                <a:ext uri="{FF2B5EF4-FFF2-40B4-BE49-F238E27FC236}">
                  <a16:creationId xmlns:a16="http://schemas.microsoft.com/office/drawing/2014/main" id="{63A05413-7EDB-42FA-BBD9-EE9FEC97E6A5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351">
              <a:extLst>
                <a:ext uri="{FF2B5EF4-FFF2-40B4-BE49-F238E27FC236}">
                  <a16:creationId xmlns:a16="http://schemas.microsoft.com/office/drawing/2014/main" id="{AA821AC2-0E32-404E-A1B9-31A84B1F69C9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352">
              <a:extLst>
                <a:ext uri="{FF2B5EF4-FFF2-40B4-BE49-F238E27FC236}">
                  <a16:creationId xmlns:a16="http://schemas.microsoft.com/office/drawing/2014/main" id="{9276069F-23E7-4EC2-B44D-F4210E361AD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353">
              <a:extLst>
                <a:ext uri="{FF2B5EF4-FFF2-40B4-BE49-F238E27FC236}">
                  <a16:creationId xmlns:a16="http://schemas.microsoft.com/office/drawing/2014/main" id="{21A13681-5C4A-4CC8-A37E-436F15E2BFFA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354">
              <a:extLst>
                <a:ext uri="{FF2B5EF4-FFF2-40B4-BE49-F238E27FC236}">
                  <a16:creationId xmlns:a16="http://schemas.microsoft.com/office/drawing/2014/main" id="{04BDB7AC-5F1F-4461-9E8C-5568207BF5F3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355">
              <a:extLst>
                <a:ext uri="{FF2B5EF4-FFF2-40B4-BE49-F238E27FC236}">
                  <a16:creationId xmlns:a16="http://schemas.microsoft.com/office/drawing/2014/main" id="{5850C1EE-205B-440E-A6E0-76EF34334D7A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356">
              <a:extLst>
                <a:ext uri="{FF2B5EF4-FFF2-40B4-BE49-F238E27FC236}">
                  <a16:creationId xmlns:a16="http://schemas.microsoft.com/office/drawing/2014/main" id="{752437D1-ECAE-45DC-A00C-127B6C0FCB15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357">
              <a:extLst>
                <a:ext uri="{FF2B5EF4-FFF2-40B4-BE49-F238E27FC236}">
                  <a16:creationId xmlns:a16="http://schemas.microsoft.com/office/drawing/2014/main" id="{A9BCEF0D-A69B-46C5-BD8D-85AEA5F97D21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358">
              <a:extLst>
                <a:ext uri="{FF2B5EF4-FFF2-40B4-BE49-F238E27FC236}">
                  <a16:creationId xmlns:a16="http://schemas.microsoft.com/office/drawing/2014/main" id="{6E46B587-B7B4-4F6B-8751-CFB254489A61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359">
              <a:extLst>
                <a:ext uri="{FF2B5EF4-FFF2-40B4-BE49-F238E27FC236}">
                  <a16:creationId xmlns:a16="http://schemas.microsoft.com/office/drawing/2014/main" id="{8D64A284-5FC0-4838-AADF-220B4CF46BE6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360">
              <a:extLst>
                <a:ext uri="{FF2B5EF4-FFF2-40B4-BE49-F238E27FC236}">
                  <a16:creationId xmlns:a16="http://schemas.microsoft.com/office/drawing/2014/main" id="{27BB8F3D-4C00-4315-A4F3-CAD34ACB17E0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361">
              <a:extLst>
                <a:ext uri="{FF2B5EF4-FFF2-40B4-BE49-F238E27FC236}">
                  <a16:creationId xmlns:a16="http://schemas.microsoft.com/office/drawing/2014/main" id="{535D6D1B-DD0D-49B6-97B6-141E983C53A3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362">
              <a:extLst>
                <a:ext uri="{FF2B5EF4-FFF2-40B4-BE49-F238E27FC236}">
                  <a16:creationId xmlns:a16="http://schemas.microsoft.com/office/drawing/2014/main" id="{C62C91BE-E681-44BC-9769-248D20EB0BFE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363">
              <a:extLst>
                <a:ext uri="{FF2B5EF4-FFF2-40B4-BE49-F238E27FC236}">
                  <a16:creationId xmlns:a16="http://schemas.microsoft.com/office/drawing/2014/main" id="{CFA361C0-9696-4289-BC7E-7E16E3858CD2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F7F8F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4" name="자유형: 도형 364">
            <a:extLst>
              <a:ext uri="{FF2B5EF4-FFF2-40B4-BE49-F238E27FC236}">
                <a16:creationId xmlns:a16="http://schemas.microsoft.com/office/drawing/2014/main" id="{2CB97D52-CB04-466D-ABAD-9621FD388D17}"/>
              </a:ext>
            </a:extLst>
          </p:cNvPr>
          <p:cNvSpPr/>
          <p:nvPr/>
        </p:nvSpPr>
        <p:spPr>
          <a:xfrm>
            <a:off x="2436827" y="28157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EF7F52">
              <a:alpha val="50000"/>
            </a:srgb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5" name="자유형: 도형 365">
            <a:extLst>
              <a:ext uri="{FF2B5EF4-FFF2-40B4-BE49-F238E27FC236}">
                <a16:creationId xmlns:a16="http://schemas.microsoft.com/office/drawing/2014/main" id="{3B699971-4527-4CC1-838F-6E7E88E8EBDB}"/>
              </a:ext>
            </a:extLst>
          </p:cNvPr>
          <p:cNvSpPr/>
          <p:nvPr/>
        </p:nvSpPr>
        <p:spPr>
          <a:xfrm>
            <a:off x="9727389" y="49783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EF7F52">
              <a:alpha val="50000"/>
            </a:srgb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6" name="자유형: 도형 366">
            <a:extLst>
              <a:ext uri="{FF2B5EF4-FFF2-40B4-BE49-F238E27FC236}">
                <a16:creationId xmlns:a16="http://schemas.microsoft.com/office/drawing/2014/main" id="{278A61A6-9F9E-402E-9D31-B2BB1FEA44A2}"/>
              </a:ext>
            </a:extLst>
          </p:cNvPr>
          <p:cNvSpPr/>
          <p:nvPr/>
        </p:nvSpPr>
        <p:spPr>
          <a:xfrm>
            <a:off x="5471638" y="2436753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EF7F52">
              <a:alpha val="50000"/>
            </a:srgb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7" name="TextBox 367">
            <a:extLst>
              <a:ext uri="{FF2B5EF4-FFF2-40B4-BE49-F238E27FC236}">
                <a16:creationId xmlns:a16="http://schemas.microsoft.com/office/drawing/2014/main" id="{5D79B5DB-C191-4A7A-AFC6-B32AAA11AA83}"/>
              </a:ext>
            </a:extLst>
          </p:cNvPr>
          <p:cNvSpPr txBox="1"/>
          <p:nvPr/>
        </p:nvSpPr>
        <p:spPr>
          <a:xfrm>
            <a:off x="2484726" y="647664"/>
            <a:ext cx="72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仕組みの全体像</a:t>
            </a:r>
            <a:endParaRPr lang="ko-KR" altLang="en-US" sz="3600" dirty="0">
              <a:solidFill>
                <a:srgbClr val="143544"/>
              </a:solidFill>
              <a:latin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8" name="TextBox 57">
            <a:extLst>
              <a:ext uri="{FF2B5EF4-FFF2-40B4-BE49-F238E27FC236}">
                <a16:creationId xmlns:a16="http://schemas.microsoft.com/office/drawing/2014/main" id="{6BEDFF8A-447A-429F-A105-3D24A3ABA806}"/>
              </a:ext>
            </a:extLst>
          </p:cNvPr>
          <p:cNvSpPr txBox="1"/>
          <p:nvPr/>
        </p:nvSpPr>
        <p:spPr>
          <a:xfrm>
            <a:off x="1553029" y="1574895"/>
            <a:ext cx="9085942" cy="8143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143544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ユーザ（サービス管理者）が、アプリの利用者に対してお知らせを </a:t>
            </a:r>
            <a:r>
              <a:rPr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一斉送信する仕組み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アプリと 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Android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アプリをつなぐことで実現する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99" name="図 198">
            <a:extLst>
              <a:ext uri="{FF2B5EF4-FFF2-40B4-BE49-F238E27FC236}">
                <a16:creationId xmlns:a16="http://schemas.microsoft.com/office/drawing/2014/main" id="{890F5765-B911-47E8-B782-F39F2FC15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39" y="3445738"/>
            <a:ext cx="5734700" cy="24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220B38-5DE6-4CF3-9CC8-857EF04F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  <p:sp>
        <p:nvSpPr>
          <p:cNvPr id="4" name="직사각형 19">
            <a:extLst>
              <a:ext uri="{FF2B5EF4-FFF2-40B4-BE49-F238E27FC236}">
                <a16:creationId xmlns:a16="http://schemas.microsoft.com/office/drawing/2014/main" id="{E0228DD5-5B80-446F-B2F9-3EA222482BD3}"/>
              </a:ext>
            </a:extLst>
          </p:cNvPr>
          <p:cNvSpPr/>
          <p:nvPr/>
        </p:nvSpPr>
        <p:spPr>
          <a:xfrm>
            <a:off x="1368532" y="4819261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143544"/>
                </a:solidFill>
                <a:latin typeface="Arial Black" panose="020B0A04020102020204" pitchFamily="34" charset="0"/>
              </a:rPr>
              <a:t>Web </a:t>
            </a:r>
            <a:r>
              <a:rPr lang="ja-JP" altLang="en-US" sz="1600" dirty="0">
                <a:solidFill>
                  <a:srgbClr val="143544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アプリ</a:t>
            </a:r>
            <a:endParaRPr lang="ko-KR" altLang="en-US" sz="1600" dirty="0">
              <a:solidFill>
                <a:srgbClr val="143544"/>
              </a:solidFill>
              <a:latin typeface="HGｺﾞｼｯｸE" panose="020B0909000000000000" pitchFamily="49" charset="-128"/>
            </a:endParaRPr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6E9E9C9-62B8-4FB7-A59F-662002931CC6}"/>
              </a:ext>
            </a:extLst>
          </p:cNvPr>
          <p:cNvSpPr/>
          <p:nvPr/>
        </p:nvSpPr>
        <p:spPr>
          <a:xfrm>
            <a:off x="5016780" y="4819261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143544"/>
                </a:solidFill>
                <a:latin typeface="Arial Black" panose="020B0A04020102020204" pitchFamily="34" charset="0"/>
              </a:rPr>
              <a:t>Firebase</a:t>
            </a:r>
            <a:endParaRPr lang="ko-KR" altLang="en-US" sz="1600" dirty="0">
              <a:solidFill>
                <a:srgbClr val="143544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직사각형 34">
            <a:extLst>
              <a:ext uri="{FF2B5EF4-FFF2-40B4-BE49-F238E27FC236}">
                <a16:creationId xmlns:a16="http://schemas.microsoft.com/office/drawing/2014/main" id="{4ADC679D-AFEB-433A-AC2F-3F7B25281C71}"/>
              </a:ext>
            </a:extLst>
          </p:cNvPr>
          <p:cNvSpPr/>
          <p:nvPr/>
        </p:nvSpPr>
        <p:spPr>
          <a:xfrm>
            <a:off x="8665028" y="4819261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143544"/>
                </a:solidFill>
                <a:latin typeface="Arial Black" panose="020B0A04020102020204" pitchFamily="34" charset="0"/>
              </a:rPr>
              <a:t>Android </a:t>
            </a:r>
            <a:r>
              <a:rPr lang="ja-JP" altLang="en-US" sz="1600" dirty="0">
                <a:solidFill>
                  <a:srgbClr val="143544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アプリ</a:t>
            </a:r>
            <a:endParaRPr lang="ko-KR" altLang="en-US" sz="1600" dirty="0">
              <a:solidFill>
                <a:srgbClr val="143544"/>
              </a:solidFill>
              <a:latin typeface="HGｺﾞｼｯｸE" panose="020B0909000000000000" pitchFamily="49" charset="-128"/>
            </a:endParaRPr>
          </a:p>
        </p:txBody>
      </p:sp>
      <p:sp>
        <p:nvSpPr>
          <p:cNvPr id="7" name="타원 35">
            <a:extLst>
              <a:ext uri="{FF2B5EF4-FFF2-40B4-BE49-F238E27FC236}">
                <a16:creationId xmlns:a16="http://schemas.microsoft.com/office/drawing/2014/main" id="{548261C9-3900-41FA-B58A-DBE3DB8B9AD6}"/>
              </a:ext>
            </a:extLst>
          </p:cNvPr>
          <p:cNvSpPr/>
          <p:nvPr/>
        </p:nvSpPr>
        <p:spPr>
          <a:xfrm>
            <a:off x="5543959" y="3520297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41">
            <a:extLst>
              <a:ext uri="{FF2B5EF4-FFF2-40B4-BE49-F238E27FC236}">
                <a16:creationId xmlns:a16="http://schemas.microsoft.com/office/drawing/2014/main" id="{E9AFB832-9229-4883-BE53-57847806F9FE}"/>
              </a:ext>
            </a:extLst>
          </p:cNvPr>
          <p:cNvSpPr/>
          <p:nvPr/>
        </p:nvSpPr>
        <p:spPr>
          <a:xfrm>
            <a:off x="9193071" y="3520297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42">
            <a:extLst>
              <a:ext uri="{FF2B5EF4-FFF2-40B4-BE49-F238E27FC236}">
                <a16:creationId xmlns:a16="http://schemas.microsoft.com/office/drawing/2014/main" id="{AA324624-3693-443B-8E9B-4EAACF23CCB5}"/>
              </a:ext>
            </a:extLst>
          </p:cNvPr>
          <p:cNvGrpSpPr/>
          <p:nvPr/>
        </p:nvGrpSpPr>
        <p:grpSpPr>
          <a:xfrm>
            <a:off x="9549133" y="3877138"/>
            <a:ext cx="391524" cy="37527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0" name="자유형: 도형 43">
              <a:extLst>
                <a:ext uri="{FF2B5EF4-FFF2-40B4-BE49-F238E27FC236}">
                  <a16:creationId xmlns:a16="http://schemas.microsoft.com/office/drawing/2014/main" id="{FD64240D-47F6-4BAB-8DE3-92474E21EC3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44">
              <a:extLst>
                <a:ext uri="{FF2B5EF4-FFF2-40B4-BE49-F238E27FC236}">
                  <a16:creationId xmlns:a16="http://schemas.microsoft.com/office/drawing/2014/main" id="{291A3827-9A15-493D-B5CE-67C411E92499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2" name="타원 45">
            <a:extLst>
              <a:ext uri="{FF2B5EF4-FFF2-40B4-BE49-F238E27FC236}">
                <a16:creationId xmlns:a16="http://schemas.microsoft.com/office/drawing/2014/main" id="{045DDB25-D68A-4E84-94F8-3251175ECA33}"/>
              </a:ext>
            </a:extLst>
          </p:cNvPr>
          <p:cNvSpPr/>
          <p:nvPr/>
        </p:nvSpPr>
        <p:spPr>
          <a:xfrm>
            <a:off x="1895278" y="3520297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46">
            <a:extLst>
              <a:ext uri="{FF2B5EF4-FFF2-40B4-BE49-F238E27FC236}">
                <a16:creationId xmlns:a16="http://schemas.microsoft.com/office/drawing/2014/main" id="{03ED3F17-FE56-4C55-8632-71FB17BE073F}"/>
              </a:ext>
            </a:extLst>
          </p:cNvPr>
          <p:cNvGrpSpPr/>
          <p:nvPr/>
        </p:nvGrpSpPr>
        <p:grpSpPr>
          <a:xfrm>
            <a:off x="2298979" y="3867247"/>
            <a:ext cx="296248" cy="395058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4" name="자유형: 도형 47">
              <a:extLst>
                <a:ext uri="{FF2B5EF4-FFF2-40B4-BE49-F238E27FC236}">
                  <a16:creationId xmlns:a16="http://schemas.microsoft.com/office/drawing/2014/main" id="{639A2989-8056-4EE3-BE83-039866CDC9C2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48">
              <a:extLst>
                <a:ext uri="{FF2B5EF4-FFF2-40B4-BE49-F238E27FC236}">
                  <a16:creationId xmlns:a16="http://schemas.microsoft.com/office/drawing/2014/main" id="{2D1FAEE0-6528-487C-A3DE-0F6CF73AF51E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57">
            <a:extLst>
              <a:ext uri="{FF2B5EF4-FFF2-40B4-BE49-F238E27FC236}">
                <a16:creationId xmlns:a16="http://schemas.microsoft.com/office/drawing/2014/main" id="{D31C2288-D050-4F69-A07D-32FC7337D39D}"/>
              </a:ext>
            </a:extLst>
          </p:cNvPr>
          <p:cNvSpPr txBox="1"/>
          <p:nvPr/>
        </p:nvSpPr>
        <p:spPr>
          <a:xfrm>
            <a:off x="1510307" y="1854073"/>
            <a:ext cx="90859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143544"/>
                </a:solidFill>
              </a:defRPr>
            </a:lvl1pPr>
          </a:lstStyle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仕組みの実現には、以下の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つを利用するので・・・</a:t>
            </a:r>
            <a:endParaRPr lang="ko-KR" altLang="en-US" sz="2800" dirty="0">
              <a:latin typeface="HGP創英角ｺﾞｼｯｸUB" panose="020B09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8DF37E8-FE3F-45CA-B970-046550EDC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33" y="3830503"/>
            <a:ext cx="527491" cy="5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50AE2F-6CAD-417A-B7A2-779797B0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  <p:pic>
        <p:nvPicPr>
          <p:cNvPr id="4" name="図プレースホルダー 50">
            <a:extLst>
              <a:ext uri="{FF2B5EF4-FFF2-40B4-BE49-F238E27FC236}">
                <a16:creationId xmlns:a16="http://schemas.microsoft.com/office/drawing/2014/main" id="{BFF1C86C-CA37-4ED8-9C95-F7088B3F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r="27472"/>
          <a:stretch>
            <a:fillRect/>
          </a:stretch>
        </p:blipFill>
        <p:spPr>
          <a:xfrm>
            <a:off x="0" y="0"/>
            <a:ext cx="4648200" cy="6858000"/>
          </a:xfrm>
          <a:prstGeom prst="rect">
            <a:avLst/>
          </a:prstGeom>
        </p:spPr>
      </p:pic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51C7F088-40B1-4449-A345-5C8E53623C3F}"/>
              </a:ext>
            </a:extLst>
          </p:cNvPr>
          <p:cNvSpPr/>
          <p:nvPr/>
        </p:nvSpPr>
        <p:spPr>
          <a:xfrm>
            <a:off x="3022602" y="454707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889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143544"/>
                </a:solidFill>
              </a:rPr>
              <a:t>Android Studio</a:t>
            </a:r>
            <a:r>
              <a:rPr lang="ko-KR" altLang="en-US" sz="1400" dirty="0">
                <a:solidFill>
                  <a:srgbClr val="143544"/>
                </a:solidFill>
              </a:rPr>
              <a:t>（</a:t>
            </a:r>
            <a:r>
              <a:rPr lang="en-US" altLang="ko-KR" sz="1400" dirty="0">
                <a:solidFill>
                  <a:srgbClr val="143544"/>
                </a:solidFill>
              </a:rPr>
              <a:t>AVD 2 </a:t>
            </a:r>
            <a:r>
              <a:rPr lang="ja-JP" altLang="en-US" sz="1400" dirty="0">
                <a:solidFill>
                  <a:srgbClr val="143544"/>
                </a:solidFill>
              </a:rPr>
              <a:t>台）</a:t>
            </a:r>
            <a:endParaRPr lang="ko-KR" altLang="en-US" sz="1400" dirty="0">
              <a:solidFill>
                <a:srgbClr val="143544"/>
              </a:solidFill>
            </a:endParaRP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F305A22C-B1D7-4F58-9023-E36B88B08D1C}"/>
              </a:ext>
            </a:extLst>
          </p:cNvPr>
          <p:cNvSpPr/>
          <p:nvPr/>
        </p:nvSpPr>
        <p:spPr>
          <a:xfrm>
            <a:off x="3022602" y="2530919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889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143544"/>
                </a:solidFill>
              </a:rPr>
              <a:t>Firebase </a:t>
            </a:r>
            <a:r>
              <a:rPr lang="ja-JP" altLang="en-US" sz="1400" dirty="0">
                <a:solidFill>
                  <a:srgbClr val="143544"/>
                </a:solidFill>
              </a:rPr>
              <a:t>アカウント</a:t>
            </a:r>
            <a:endParaRPr lang="en-US" altLang="ko-KR" sz="1400" dirty="0">
              <a:solidFill>
                <a:srgbClr val="143544"/>
              </a:solidFill>
            </a:endParaRP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B2DE6AAB-646F-4EF5-93A4-8336B5A993C0}"/>
              </a:ext>
            </a:extLst>
          </p:cNvPr>
          <p:cNvSpPr/>
          <p:nvPr/>
        </p:nvSpPr>
        <p:spPr>
          <a:xfrm>
            <a:off x="3022602" y="4607132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889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143544"/>
                </a:solidFill>
              </a:rPr>
              <a:t>Docker</a:t>
            </a:r>
            <a:r>
              <a:rPr lang="ko-KR" altLang="en-US" sz="1400" dirty="0">
                <a:solidFill>
                  <a:srgbClr val="143544"/>
                </a:solidFill>
              </a:rPr>
              <a:t>（</a:t>
            </a:r>
            <a:r>
              <a:rPr lang="en-US" altLang="ko-KR" sz="1400" dirty="0">
                <a:solidFill>
                  <a:srgbClr val="143544"/>
                </a:solidFill>
              </a:rPr>
              <a:t>Nginx + PHP + MySQL</a:t>
            </a:r>
            <a:r>
              <a:rPr lang="ko-KR" altLang="en-US" sz="1400" dirty="0">
                <a:solidFill>
                  <a:srgbClr val="143544"/>
                </a:solidFill>
              </a:rPr>
              <a:t>）</a:t>
            </a:r>
            <a:br>
              <a:rPr lang="en-US" altLang="ko-KR" sz="1400" dirty="0">
                <a:solidFill>
                  <a:srgbClr val="143544"/>
                </a:solidFill>
              </a:rPr>
            </a:b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rgbClr val="143544"/>
                </a:solidFill>
              </a:rPr>
              <a:t>GitHub </a:t>
            </a:r>
            <a:r>
              <a:rPr lang="ja-JP" altLang="en-US" sz="1400" dirty="0">
                <a:solidFill>
                  <a:srgbClr val="143544"/>
                </a:solidFill>
              </a:rPr>
              <a:t>アカウント・</a:t>
            </a:r>
            <a:r>
              <a:rPr lang="en-US" altLang="ja-JP" sz="1400" dirty="0">
                <a:solidFill>
                  <a:srgbClr val="143544"/>
                </a:solidFill>
              </a:rPr>
              <a:t>Git</a:t>
            </a:r>
            <a:endParaRPr lang="ko-KR" altLang="en-US" sz="1400" dirty="0">
              <a:solidFill>
                <a:srgbClr val="143544"/>
              </a:solidFill>
            </a:endParaRPr>
          </a:p>
        </p:txBody>
      </p:sp>
      <p:grpSp>
        <p:nvGrpSpPr>
          <p:cNvPr id="8" name="그룹 5">
            <a:extLst>
              <a:ext uri="{FF2B5EF4-FFF2-40B4-BE49-F238E27FC236}">
                <a16:creationId xmlns:a16="http://schemas.microsoft.com/office/drawing/2014/main" id="{0ED50622-7FE8-4B0B-AD23-D222A8ABEDEC}"/>
              </a:ext>
            </a:extLst>
          </p:cNvPr>
          <p:cNvGrpSpPr/>
          <p:nvPr/>
        </p:nvGrpSpPr>
        <p:grpSpPr>
          <a:xfrm>
            <a:off x="3480768" y="1144396"/>
            <a:ext cx="386334" cy="391382"/>
            <a:chOff x="2767384" y="4895564"/>
            <a:chExt cx="386334" cy="391382"/>
          </a:xfrm>
          <a:solidFill>
            <a:srgbClr val="3F8981"/>
          </a:solidFill>
        </p:grpSpPr>
        <p:sp>
          <p:nvSpPr>
            <p:cNvPr id="9" name="자유형: 도형 6">
              <a:extLst>
                <a:ext uri="{FF2B5EF4-FFF2-40B4-BE49-F238E27FC236}">
                  <a16:creationId xmlns:a16="http://schemas.microsoft.com/office/drawing/2014/main" id="{F4320861-99FD-4326-B7E2-A72E91247C9D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C0F8BD5D-4E74-4E71-88B9-4D24482AA929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8">
              <a:extLst>
                <a:ext uri="{FF2B5EF4-FFF2-40B4-BE49-F238E27FC236}">
                  <a16:creationId xmlns:a16="http://schemas.microsoft.com/office/drawing/2014/main" id="{0637892F-6D76-4B43-BB74-F5D1253B9480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9">
              <a:extLst>
                <a:ext uri="{FF2B5EF4-FFF2-40B4-BE49-F238E27FC236}">
                  <a16:creationId xmlns:a16="http://schemas.microsoft.com/office/drawing/2014/main" id="{F040820B-6B32-4464-881B-37F870E3B8CD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0">
              <a:extLst>
                <a:ext uri="{FF2B5EF4-FFF2-40B4-BE49-F238E27FC236}">
                  <a16:creationId xmlns:a16="http://schemas.microsoft.com/office/drawing/2014/main" id="{5A201778-A821-4E5E-8A7B-077AA755F750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1">
              <a:extLst>
                <a:ext uri="{FF2B5EF4-FFF2-40B4-BE49-F238E27FC236}">
                  <a16:creationId xmlns:a16="http://schemas.microsoft.com/office/drawing/2014/main" id="{F33C4EA0-413B-4CC5-86CE-DA448969EC41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2">
              <a:extLst>
                <a:ext uri="{FF2B5EF4-FFF2-40B4-BE49-F238E27FC236}">
                  <a16:creationId xmlns:a16="http://schemas.microsoft.com/office/drawing/2014/main" id="{E442AE16-6604-4C70-8110-01F84320DE6F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3">
              <a:extLst>
                <a:ext uri="{FF2B5EF4-FFF2-40B4-BE49-F238E27FC236}">
                  <a16:creationId xmlns:a16="http://schemas.microsoft.com/office/drawing/2014/main" id="{426B98B6-5AA4-4136-897B-B3A237EA297B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4">
              <a:extLst>
                <a:ext uri="{FF2B5EF4-FFF2-40B4-BE49-F238E27FC236}">
                  <a16:creationId xmlns:a16="http://schemas.microsoft.com/office/drawing/2014/main" id="{122C7592-8AB6-4433-9851-526E3947D487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5">
              <a:extLst>
                <a:ext uri="{FF2B5EF4-FFF2-40B4-BE49-F238E27FC236}">
                  <a16:creationId xmlns:a16="http://schemas.microsoft.com/office/drawing/2014/main" id="{2F45671D-A4CE-4472-8C9A-4FB5B761651E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8CF4A5AB-BB06-494B-BCCC-95ECF110691B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룹 17">
            <a:extLst>
              <a:ext uri="{FF2B5EF4-FFF2-40B4-BE49-F238E27FC236}">
                <a16:creationId xmlns:a16="http://schemas.microsoft.com/office/drawing/2014/main" id="{A9F292CB-C213-4C62-AC16-FEB4CEF7F045}"/>
              </a:ext>
            </a:extLst>
          </p:cNvPr>
          <p:cNvGrpSpPr/>
          <p:nvPr/>
        </p:nvGrpSpPr>
        <p:grpSpPr>
          <a:xfrm>
            <a:off x="3479673" y="3234879"/>
            <a:ext cx="388524" cy="388239"/>
            <a:chOff x="4111648" y="901350"/>
            <a:chExt cx="388524" cy="388239"/>
          </a:xfrm>
          <a:solidFill>
            <a:srgbClr val="3F8981"/>
          </a:solidFill>
        </p:grpSpPr>
        <p:sp>
          <p:nvSpPr>
            <p:cNvPr id="21" name="자유형: 도형 18">
              <a:extLst>
                <a:ext uri="{FF2B5EF4-FFF2-40B4-BE49-F238E27FC236}">
                  <a16:creationId xmlns:a16="http://schemas.microsoft.com/office/drawing/2014/main" id="{B35E5838-069F-4FB2-8262-845824D1B906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19">
              <a:extLst>
                <a:ext uri="{FF2B5EF4-FFF2-40B4-BE49-F238E27FC236}">
                  <a16:creationId xmlns:a16="http://schemas.microsoft.com/office/drawing/2014/main" id="{7596AD88-A135-4D50-8AA8-DD6DFC5BCF39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B111F80E-2D19-461D-BF5B-BC08FE374DC9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0711FAC3-D3A3-407A-A0D9-B644C009E40B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2">
              <a:extLst>
                <a:ext uri="{FF2B5EF4-FFF2-40B4-BE49-F238E27FC236}">
                  <a16:creationId xmlns:a16="http://schemas.microsoft.com/office/drawing/2014/main" id="{F67D7B69-4B1A-40B6-AE82-3D42E0112F96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3">
              <a:extLst>
                <a:ext uri="{FF2B5EF4-FFF2-40B4-BE49-F238E27FC236}">
                  <a16:creationId xmlns:a16="http://schemas.microsoft.com/office/drawing/2014/main" id="{363913FB-6A42-46EB-9981-0631189A4A72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" name="그룹 24">
            <a:extLst>
              <a:ext uri="{FF2B5EF4-FFF2-40B4-BE49-F238E27FC236}">
                <a16:creationId xmlns:a16="http://schemas.microsoft.com/office/drawing/2014/main" id="{8F743392-01CD-4D8E-9DE8-6E0A7AFB795F}"/>
              </a:ext>
            </a:extLst>
          </p:cNvPr>
          <p:cNvGrpSpPr/>
          <p:nvPr/>
        </p:nvGrpSpPr>
        <p:grpSpPr>
          <a:xfrm>
            <a:off x="3476869" y="5299286"/>
            <a:ext cx="394132" cy="389001"/>
            <a:chOff x="4107647" y="4896992"/>
            <a:chExt cx="394132" cy="389001"/>
          </a:xfrm>
          <a:solidFill>
            <a:srgbClr val="3F8981"/>
          </a:solidFill>
        </p:grpSpPr>
        <p:sp>
          <p:nvSpPr>
            <p:cNvPr id="28" name="자유형: 도형 25">
              <a:extLst>
                <a:ext uri="{FF2B5EF4-FFF2-40B4-BE49-F238E27FC236}">
                  <a16:creationId xmlns:a16="http://schemas.microsoft.com/office/drawing/2014/main" id="{6921B95C-D4F3-4BBF-8BFD-20B507478339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6">
              <a:extLst>
                <a:ext uri="{FF2B5EF4-FFF2-40B4-BE49-F238E27FC236}">
                  <a16:creationId xmlns:a16="http://schemas.microsoft.com/office/drawing/2014/main" id="{33F39266-581A-4D62-A6E8-B02722F2686F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7">
              <a:extLst>
                <a:ext uri="{FF2B5EF4-FFF2-40B4-BE49-F238E27FC236}">
                  <a16:creationId xmlns:a16="http://schemas.microsoft.com/office/drawing/2014/main" id="{CC12BCC1-85C9-4A28-8DBB-90CBF790893B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28">
              <a:extLst>
                <a:ext uri="{FF2B5EF4-FFF2-40B4-BE49-F238E27FC236}">
                  <a16:creationId xmlns:a16="http://schemas.microsoft.com/office/drawing/2014/main" id="{5E54B1A6-A918-4703-BB56-14D56BBA3809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29">
              <a:extLst>
                <a:ext uri="{FF2B5EF4-FFF2-40B4-BE49-F238E27FC236}">
                  <a16:creationId xmlns:a16="http://schemas.microsoft.com/office/drawing/2014/main" id="{C47B6854-D647-4A75-ADED-2516B197D565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0">
              <a:extLst>
                <a:ext uri="{FF2B5EF4-FFF2-40B4-BE49-F238E27FC236}">
                  <a16:creationId xmlns:a16="http://schemas.microsoft.com/office/drawing/2014/main" id="{415B4AC5-D2E4-4EC7-AE4B-B7AA07D76CF6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1">
              <a:extLst>
                <a:ext uri="{FF2B5EF4-FFF2-40B4-BE49-F238E27FC236}">
                  <a16:creationId xmlns:a16="http://schemas.microsoft.com/office/drawing/2014/main" id="{0CB4C974-DA58-41C2-8CF5-F661CE3D1F34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2">
              <a:extLst>
                <a:ext uri="{FF2B5EF4-FFF2-40B4-BE49-F238E27FC236}">
                  <a16:creationId xmlns:a16="http://schemas.microsoft.com/office/drawing/2014/main" id="{5ABBF7BE-6F06-4A9B-9495-E33D430C73B0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6" name="TextBox 33">
            <a:extLst>
              <a:ext uri="{FF2B5EF4-FFF2-40B4-BE49-F238E27FC236}">
                <a16:creationId xmlns:a16="http://schemas.microsoft.com/office/drawing/2014/main" id="{727AD932-1985-4E73-8D13-378424F84DAC}"/>
              </a:ext>
            </a:extLst>
          </p:cNvPr>
          <p:cNvSpPr txBox="1"/>
          <p:nvPr/>
        </p:nvSpPr>
        <p:spPr>
          <a:xfrm>
            <a:off x="8303760" y="2530919"/>
            <a:ext cx="3060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利用するツール・環境</a:t>
            </a:r>
            <a:endParaRPr lang="ko-KR" altLang="en-US" sz="3200" b="0" dirty="0">
              <a:latin typeface="HGP創英角ｺﾞｼｯｸUB" panose="020B0900000000000000" pitchFamily="50" charset="-128"/>
            </a:endParaRP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8CB9F9D9-3B5B-4D1D-BEB2-A1C8CDEEDAE2}"/>
              </a:ext>
            </a:extLst>
          </p:cNvPr>
          <p:cNvSpPr txBox="1"/>
          <p:nvPr/>
        </p:nvSpPr>
        <p:spPr>
          <a:xfrm>
            <a:off x="8304287" y="3680748"/>
            <a:ext cx="305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z="2000" dirty="0"/>
              <a:t>これらの環境は、課題の出題者から事前に提供します。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2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4506B7C-D47A-434A-BFB9-C3A977B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" y="0"/>
            <a:ext cx="12185780" cy="6858000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E81B76DA-81A8-49CC-BCAA-CD7DD2DECD7F}"/>
              </a:ext>
            </a:extLst>
          </p:cNvPr>
          <p:cNvSpPr txBox="1"/>
          <p:nvPr/>
        </p:nvSpPr>
        <p:spPr>
          <a:xfrm>
            <a:off x="3708400" y="3429000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納期</a:t>
            </a:r>
            <a:endParaRPr lang="ko-KR" altLang="en-US" sz="2000" dirty="0">
              <a:solidFill>
                <a:srgbClr val="143544"/>
              </a:solidFill>
              <a:latin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DE75306-01A2-4A3E-8A13-31E525CE93D1}"/>
              </a:ext>
            </a:extLst>
          </p:cNvPr>
          <p:cNvSpPr txBox="1"/>
          <p:nvPr/>
        </p:nvSpPr>
        <p:spPr>
          <a:xfrm>
            <a:off x="3768664" y="4154348"/>
            <a:ext cx="470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1435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開始日から </a:t>
            </a:r>
            <a:r>
              <a:rPr lang="en-US" altLang="ko-KR" sz="2000" dirty="0">
                <a:solidFill>
                  <a:srgbClr val="1435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ja-JP" altLang="en-US" sz="2000" dirty="0">
                <a:solidFill>
                  <a:srgbClr val="1435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日（</a:t>
            </a:r>
            <a:r>
              <a:rPr lang="en-US" altLang="ja-JP" sz="2000" dirty="0">
                <a:solidFill>
                  <a:srgbClr val="1435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12h</a:t>
            </a:r>
            <a:r>
              <a:rPr lang="ja-JP" altLang="en-US" sz="2000" dirty="0">
                <a:solidFill>
                  <a:srgbClr val="1435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）です。</a:t>
            </a:r>
            <a:endParaRPr lang="ko-KR" altLang="en-US" sz="2000" dirty="0">
              <a:solidFill>
                <a:srgbClr val="1435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3">
            <a:extLst>
              <a:ext uri="{FF2B5EF4-FFF2-40B4-BE49-F238E27FC236}">
                <a16:creationId xmlns:a16="http://schemas.microsoft.com/office/drawing/2014/main" id="{B791711C-2CCB-4331-A687-16BB581A593B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rgbClr val="143544"/>
          </a:solidFill>
        </p:grpSpPr>
        <p:sp>
          <p:nvSpPr>
            <p:cNvPr id="7" name="자유형: 도형 4">
              <a:extLst>
                <a:ext uri="{FF2B5EF4-FFF2-40B4-BE49-F238E27FC236}">
                  <a16:creationId xmlns:a16="http://schemas.microsoft.com/office/drawing/2014/main" id="{94AADCC5-C209-4363-8F33-6203FC60BE03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5">
              <a:extLst>
                <a:ext uri="{FF2B5EF4-FFF2-40B4-BE49-F238E27FC236}">
                  <a16:creationId xmlns:a16="http://schemas.microsoft.com/office/drawing/2014/main" id="{310F0488-578E-4D3C-B092-A80CC5C41003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92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65B358B-425C-45E5-80A1-5A87610B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" y="0"/>
            <a:ext cx="12185780" cy="6858000"/>
          </a:xfrm>
          <a:prstGeom prst="rect">
            <a:avLst/>
          </a:prstGeom>
        </p:spPr>
      </p:pic>
      <p:sp>
        <p:nvSpPr>
          <p:cNvPr id="4" name="타원 1">
            <a:extLst>
              <a:ext uri="{FF2B5EF4-FFF2-40B4-BE49-F238E27FC236}">
                <a16:creationId xmlns:a16="http://schemas.microsoft.com/office/drawing/2014/main" id="{7CDD486E-656D-40BB-AF83-89350920E494}"/>
              </a:ext>
            </a:extLst>
          </p:cNvPr>
          <p:cNvSpPr/>
          <p:nvPr/>
        </p:nvSpPr>
        <p:spPr>
          <a:xfrm>
            <a:off x="5776806" y="231768"/>
            <a:ext cx="1894589" cy="1894590"/>
          </a:xfrm>
          <a:prstGeom prst="ellipse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A44195DF-3B94-43E5-A49B-31198233FBE4}"/>
              </a:ext>
            </a:extLst>
          </p:cNvPr>
          <p:cNvSpPr txBox="1"/>
          <p:nvPr/>
        </p:nvSpPr>
        <p:spPr>
          <a:xfrm>
            <a:off x="6096000" y="554092"/>
            <a:ext cx="1502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要件</a:t>
            </a:r>
            <a:r>
              <a:rPr lang="en-US" altLang="ja-JP" sz="3600" dirty="0">
                <a:solidFill>
                  <a:schemeClr val="bg1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.</a:t>
            </a:r>
            <a:br>
              <a:rPr lang="en-US" altLang="ja-JP" sz="3600" dirty="0">
                <a:solidFill>
                  <a:schemeClr val="bg1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</a:br>
            <a:r>
              <a:rPr lang="en-US" altLang="ja-JP" sz="3600" dirty="0">
                <a:solidFill>
                  <a:schemeClr val="bg1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25">
            <a:extLst>
              <a:ext uri="{FF2B5EF4-FFF2-40B4-BE49-F238E27FC236}">
                <a16:creationId xmlns:a16="http://schemas.microsoft.com/office/drawing/2014/main" id="{7B832026-E2D6-44EE-A9DA-7F0D836E5B83}"/>
              </a:ext>
            </a:extLst>
          </p:cNvPr>
          <p:cNvGrpSpPr/>
          <p:nvPr/>
        </p:nvGrpSpPr>
        <p:grpSpPr>
          <a:xfrm>
            <a:off x="1685197" y="1806831"/>
            <a:ext cx="2194579" cy="4465713"/>
            <a:chOff x="634749" y="1233155"/>
            <a:chExt cx="2476500" cy="5039389"/>
          </a:xfrm>
        </p:grpSpPr>
        <p:sp>
          <p:nvSpPr>
            <p:cNvPr id="7" name="사각형: 둥근 모서리 26">
              <a:extLst>
                <a:ext uri="{FF2B5EF4-FFF2-40B4-BE49-F238E27FC236}">
                  <a16:creationId xmlns:a16="http://schemas.microsoft.com/office/drawing/2014/main" id="{09062C43-CFA7-4FC3-AA0B-813C0CCFE6A0}"/>
                </a:ext>
              </a:extLst>
            </p:cNvPr>
            <p:cNvSpPr/>
            <p:nvPr/>
          </p:nvSpPr>
          <p:spPr>
            <a:xfrm>
              <a:off x="714375" y="1336253"/>
              <a:ext cx="2330517" cy="4871351"/>
            </a:xfrm>
            <a:prstGeom prst="roundRect">
              <a:avLst>
                <a:gd name="adj" fmla="val 1135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8" name="그래픽 31">
              <a:extLst>
                <a:ext uri="{FF2B5EF4-FFF2-40B4-BE49-F238E27FC236}">
                  <a16:creationId xmlns:a16="http://schemas.microsoft.com/office/drawing/2014/main" id="{0255E410-0B55-4DA5-879F-F0FA1113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749" y="1233155"/>
              <a:ext cx="2476500" cy="5039389"/>
            </a:xfrm>
            <a:prstGeom prst="rect">
              <a:avLst/>
            </a:prstGeom>
          </p:spPr>
        </p:pic>
      </p:grpSp>
      <p:grpSp>
        <p:nvGrpSpPr>
          <p:cNvPr id="9" name="그룹 32">
            <a:extLst>
              <a:ext uri="{FF2B5EF4-FFF2-40B4-BE49-F238E27FC236}">
                <a16:creationId xmlns:a16="http://schemas.microsoft.com/office/drawing/2014/main" id="{FFE60FD7-AEEB-47DC-979C-FA354AFAB895}"/>
              </a:ext>
            </a:extLst>
          </p:cNvPr>
          <p:cNvGrpSpPr/>
          <p:nvPr/>
        </p:nvGrpSpPr>
        <p:grpSpPr>
          <a:xfrm>
            <a:off x="4268373" y="1806831"/>
            <a:ext cx="2194579" cy="4465713"/>
            <a:chOff x="3466849" y="1233155"/>
            <a:chExt cx="2476500" cy="5039389"/>
          </a:xfrm>
        </p:grpSpPr>
        <p:sp>
          <p:nvSpPr>
            <p:cNvPr id="10" name="사각형: 둥근 모서리 33">
              <a:extLst>
                <a:ext uri="{FF2B5EF4-FFF2-40B4-BE49-F238E27FC236}">
                  <a16:creationId xmlns:a16="http://schemas.microsoft.com/office/drawing/2014/main" id="{408A8561-FC97-47AC-81A5-C57AEBE73452}"/>
                </a:ext>
              </a:extLst>
            </p:cNvPr>
            <p:cNvSpPr/>
            <p:nvPr/>
          </p:nvSpPr>
          <p:spPr>
            <a:xfrm>
              <a:off x="3531870" y="1336253"/>
              <a:ext cx="2330517" cy="4871351"/>
            </a:xfrm>
            <a:prstGeom prst="roundRect">
              <a:avLst>
                <a:gd name="adj" fmla="val 1135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1" name="그래픽 34">
              <a:extLst>
                <a:ext uri="{FF2B5EF4-FFF2-40B4-BE49-F238E27FC236}">
                  <a16:creationId xmlns:a16="http://schemas.microsoft.com/office/drawing/2014/main" id="{95851701-0550-455A-A666-A733A642A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66849" y="1233155"/>
              <a:ext cx="2476500" cy="503938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1483E-9098-4E09-BC31-3198519FAD6F}"/>
              </a:ext>
            </a:extLst>
          </p:cNvPr>
          <p:cNvSpPr txBox="1"/>
          <p:nvPr/>
        </p:nvSpPr>
        <p:spPr>
          <a:xfrm>
            <a:off x="976054" y="579758"/>
            <a:ext cx="72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Android </a:t>
            </a:r>
            <a:r>
              <a:rPr lang="ja-JP" altLang="en-US" sz="360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</a:t>
            </a:r>
            <a:endParaRPr lang="ko-KR" altLang="en-US" sz="3600" dirty="0">
              <a:solidFill>
                <a:srgbClr val="14354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97F3E-A24D-4393-BD10-CF086606AAE4}"/>
              </a:ext>
            </a:extLst>
          </p:cNvPr>
          <p:cNvSpPr txBox="1"/>
          <p:nvPr/>
        </p:nvSpPr>
        <p:spPr>
          <a:xfrm>
            <a:off x="976054" y="1226089"/>
            <a:ext cx="72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Firebase Cloud Messaging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の設定により、プッシュ通知を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受信できること</a:t>
            </a:r>
            <a:endParaRPr lang="ko-KR" altLang="en-US" sz="1200" dirty="0">
              <a:solidFill>
                <a:srgbClr val="143544"/>
              </a:solidFill>
              <a:latin typeface="BIZ UDPゴシック" panose="020B0400000000000000" pitchFamily="50" charset="-128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398AA5E-C7B6-49F5-98E4-0BEDA24871C0}"/>
              </a:ext>
            </a:extLst>
          </p:cNvPr>
          <p:cNvSpPr txBox="1"/>
          <p:nvPr/>
        </p:nvSpPr>
        <p:spPr>
          <a:xfrm>
            <a:off x="6728162" y="1521253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ja-JP" altLang="en-US" sz="24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     画面には、以下の</a:t>
            </a:r>
            <a:br>
              <a:rPr lang="en-US" altLang="ja-JP" sz="24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24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 ７つの要素があること</a:t>
            </a:r>
            <a:endParaRPr lang="en-US" altLang="ko-KR" sz="2400" b="0" dirty="0">
              <a:solidFill>
                <a:srgbClr val="143544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EB7A47FA-E9E0-4AEC-9A71-9F5FD770E8D0}"/>
              </a:ext>
            </a:extLst>
          </p:cNvPr>
          <p:cNvSpPr txBox="1"/>
          <p:nvPr/>
        </p:nvSpPr>
        <p:spPr>
          <a:xfrm>
            <a:off x="6728163" y="2542699"/>
            <a:ext cx="421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アプリは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画面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A4319-A2D7-40E7-B2BC-5DD7893F1389}"/>
              </a:ext>
            </a:extLst>
          </p:cNvPr>
          <p:cNvSpPr txBox="1"/>
          <p:nvPr/>
        </p:nvSpPr>
        <p:spPr>
          <a:xfrm>
            <a:off x="6728162" y="2958768"/>
            <a:ext cx="421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アプリが起動し、画面を閉じている場合、端末上部の通知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領域に通知メッセージが表示されること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7857D77C-9E2B-4DA8-9260-345901002C62}"/>
              </a:ext>
            </a:extLst>
          </p:cNvPr>
          <p:cNvSpPr txBox="1"/>
          <p:nvPr/>
        </p:nvSpPr>
        <p:spPr>
          <a:xfrm>
            <a:off x="6728161" y="4199101"/>
            <a:ext cx="438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受信メッセージの下部には「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『NEWS』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トピックを通知設定す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る」ボタンがあること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D2CCBD2B-E2B3-470B-9E97-DA55B5D8F0D4}"/>
              </a:ext>
            </a:extLst>
          </p:cNvPr>
          <p:cNvSpPr txBox="1"/>
          <p:nvPr/>
        </p:nvSpPr>
        <p:spPr>
          <a:xfrm>
            <a:off x="6724100" y="5887218"/>
            <a:ext cx="421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７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端末トークンがボタンの下部に表示されること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83841B86-5DB9-4BA8-9A92-EB0111736CF4}"/>
              </a:ext>
            </a:extLst>
          </p:cNvPr>
          <p:cNvSpPr txBox="1"/>
          <p:nvPr/>
        </p:nvSpPr>
        <p:spPr>
          <a:xfrm>
            <a:off x="6728161" y="3505761"/>
            <a:ext cx="421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アプリを開いた状態でメッセージを受信した場合、画面上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部にメッセージの「件名」と「受信メッセージ本文」が表示さ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れること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B51DCB9A-7970-4F1A-BF46-E5670A49EEFF}"/>
              </a:ext>
            </a:extLst>
          </p:cNvPr>
          <p:cNvSpPr txBox="1"/>
          <p:nvPr/>
        </p:nvSpPr>
        <p:spPr>
          <a:xfrm>
            <a:off x="6724100" y="4731643"/>
            <a:ext cx="421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５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ボタンを押すことで、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NEWS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トピックを購読する状態にな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ること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7D4A3EF0-D82D-4E72-8503-D94E4F2C3406}"/>
              </a:ext>
            </a:extLst>
          </p:cNvPr>
          <p:cNvSpPr txBox="1"/>
          <p:nvPr/>
        </p:nvSpPr>
        <p:spPr>
          <a:xfrm>
            <a:off x="6724100" y="5311194"/>
            <a:ext cx="421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６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アプリインストール時に生成時や再起動時に端末トークン</a:t>
            </a:r>
            <a:b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（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Firebase reg id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）を生成すること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4" name="図プレースホルダー 17">
            <a:extLst>
              <a:ext uri="{FF2B5EF4-FFF2-40B4-BE49-F238E27FC236}">
                <a16:creationId xmlns:a16="http://schemas.microsoft.com/office/drawing/2014/main" id="{0121F04E-B5C7-403F-B9D5-7073A7338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" b="265"/>
          <a:stretch>
            <a:fillRect/>
          </a:stretch>
        </p:blipFill>
        <p:spPr>
          <a:xfrm>
            <a:off x="4411708" y="2047874"/>
            <a:ext cx="1931230" cy="4067175"/>
          </a:xfrm>
          <a:prstGeom prst="rect">
            <a:avLst/>
          </a:prstGeom>
        </p:spPr>
      </p:pic>
      <p:pic>
        <p:nvPicPr>
          <p:cNvPr id="25" name="図プレースホルダー 15">
            <a:extLst>
              <a:ext uri="{FF2B5EF4-FFF2-40B4-BE49-F238E27FC236}">
                <a16:creationId xmlns:a16="http://schemas.microsoft.com/office/drawing/2014/main" id="{E5C624BE-03DB-4CB3-AD0F-BB16DA8FA6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" r="851" b="265"/>
          <a:stretch/>
        </p:blipFill>
        <p:spPr>
          <a:xfrm>
            <a:off x="1819007" y="2047874"/>
            <a:ext cx="1914793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2E6EFB1-52D9-4C59-9F93-EC99E443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715F3B26-878E-469A-B350-C43698B36AED}"/>
              </a:ext>
            </a:extLst>
          </p:cNvPr>
          <p:cNvSpPr txBox="1"/>
          <p:nvPr/>
        </p:nvSpPr>
        <p:spPr>
          <a:xfrm>
            <a:off x="976054" y="579758"/>
            <a:ext cx="72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Web </a:t>
            </a:r>
            <a:r>
              <a:rPr lang="ja-JP" altLang="en-US" sz="360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アプリ（</a:t>
            </a:r>
            <a:r>
              <a:rPr lang="en-US" altLang="ja-JP" sz="360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PHP + MySQL</a:t>
            </a:r>
            <a:r>
              <a:rPr lang="ja-JP" altLang="en-US" sz="360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）</a:t>
            </a:r>
            <a:endParaRPr lang="ko-KR" altLang="en-US" sz="3600" dirty="0">
              <a:solidFill>
                <a:srgbClr val="14354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2EF8F9ED-0BAE-4284-A0F9-50D33D2533E7}"/>
              </a:ext>
            </a:extLst>
          </p:cNvPr>
          <p:cNvSpPr txBox="1"/>
          <p:nvPr/>
        </p:nvSpPr>
        <p:spPr>
          <a:xfrm>
            <a:off x="6728162" y="3417020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ja-JP" altLang="en-US" sz="24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画面には、以下の </a:t>
            </a:r>
            <a:r>
              <a:rPr lang="en-US" altLang="ja-JP" sz="2400" b="0" dirty="0">
                <a:solidFill>
                  <a:srgbClr val="143544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4</a:t>
            </a:r>
            <a:r>
              <a:rPr lang="en-US" altLang="ja-JP" sz="24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2400" b="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つの要素があること</a:t>
            </a:r>
            <a:endParaRPr lang="en-US" altLang="ko-KR" sz="2400" b="0" dirty="0">
              <a:solidFill>
                <a:srgbClr val="143544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2687856B-E950-4B8C-8FFB-E1C730E99EFA}"/>
              </a:ext>
            </a:extLst>
          </p:cNvPr>
          <p:cNvSpPr txBox="1"/>
          <p:nvPr/>
        </p:nvSpPr>
        <p:spPr>
          <a:xfrm>
            <a:off x="6728163" y="4408776"/>
            <a:ext cx="421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単一端末にプッシュ通知するフォーム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007210FF-B722-40B7-835F-DF9CABEA7BB5}"/>
              </a:ext>
            </a:extLst>
          </p:cNvPr>
          <p:cNvSpPr txBox="1"/>
          <p:nvPr/>
        </p:nvSpPr>
        <p:spPr>
          <a:xfrm>
            <a:off x="6728162" y="4825834"/>
            <a:ext cx="421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NEWS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」を購読している読者にプッシュ通知するフォーム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A1F957E4-9E70-4E96-9A7B-80010441F549}"/>
              </a:ext>
            </a:extLst>
          </p:cNvPr>
          <p:cNvSpPr txBox="1"/>
          <p:nvPr/>
        </p:nvSpPr>
        <p:spPr>
          <a:xfrm>
            <a:off x="6728161" y="5266580"/>
            <a:ext cx="4380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Firebase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へのリクエストとレスポンスを 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JSON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形式表示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5988F471-86C8-43DF-84DD-639BB55A4BF6}"/>
              </a:ext>
            </a:extLst>
          </p:cNvPr>
          <p:cNvSpPr txBox="1"/>
          <p:nvPr/>
        </p:nvSpPr>
        <p:spPr>
          <a:xfrm>
            <a:off x="6728162" y="5680650"/>
            <a:ext cx="421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  <a:r>
              <a:rPr lang="en-US" altLang="ja-JP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送信履歴一覧</a:t>
            </a:r>
            <a:endParaRPr lang="en-US" altLang="ko-KR" sz="1200" dirty="0">
              <a:solidFill>
                <a:srgbClr val="143544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0" name="그룹 18">
            <a:extLst>
              <a:ext uri="{FF2B5EF4-FFF2-40B4-BE49-F238E27FC236}">
                <a16:creationId xmlns:a16="http://schemas.microsoft.com/office/drawing/2014/main" id="{7FB7604A-65CE-46CC-A3B0-74FB360EFC2B}"/>
              </a:ext>
            </a:extLst>
          </p:cNvPr>
          <p:cNvGrpSpPr/>
          <p:nvPr/>
        </p:nvGrpSpPr>
        <p:grpSpPr>
          <a:xfrm>
            <a:off x="885553" y="1683165"/>
            <a:ext cx="5634851" cy="4675922"/>
            <a:chOff x="665751" y="860699"/>
            <a:chExt cx="6814550" cy="5654862"/>
          </a:xfrm>
        </p:grpSpPr>
        <p:sp>
          <p:nvSpPr>
            <p:cNvPr id="11" name="직사각형 19">
              <a:extLst>
                <a:ext uri="{FF2B5EF4-FFF2-40B4-BE49-F238E27FC236}">
                  <a16:creationId xmlns:a16="http://schemas.microsoft.com/office/drawing/2014/main" id="{C713290D-7486-4DB4-A5FC-16D93091A518}"/>
                </a:ext>
              </a:extLst>
            </p:cNvPr>
            <p:cNvSpPr/>
            <p:nvPr/>
          </p:nvSpPr>
          <p:spPr>
            <a:xfrm>
              <a:off x="800100" y="962025"/>
              <a:ext cx="6553200" cy="4143375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2" name="그래픽 20">
              <a:extLst>
                <a:ext uri="{FF2B5EF4-FFF2-40B4-BE49-F238E27FC236}">
                  <a16:creationId xmlns:a16="http://schemas.microsoft.com/office/drawing/2014/main" id="{B5A70804-A043-4D0B-B804-6156D66D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751" y="860699"/>
              <a:ext cx="6814550" cy="5654862"/>
            </a:xfrm>
            <a:prstGeom prst="rect">
              <a:avLst/>
            </a:prstGeom>
          </p:spPr>
        </p:pic>
      </p:grpSp>
      <p:sp>
        <p:nvSpPr>
          <p:cNvPr id="14" name="타원 1">
            <a:extLst>
              <a:ext uri="{FF2B5EF4-FFF2-40B4-BE49-F238E27FC236}">
                <a16:creationId xmlns:a16="http://schemas.microsoft.com/office/drawing/2014/main" id="{949198EE-AF3A-4792-887A-7640991D30D8}"/>
              </a:ext>
            </a:extLst>
          </p:cNvPr>
          <p:cNvSpPr/>
          <p:nvPr/>
        </p:nvSpPr>
        <p:spPr>
          <a:xfrm>
            <a:off x="9141711" y="560918"/>
            <a:ext cx="1894589" cy="1894590"/>
          </a:xfrm>
          <a:prstGeom prst="ellipse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139480C4-C151-43A0-AE78-D36263A30285}"/>
              </a:ext>
            </a:extLst>
          </p:cNvPr>
          <p:cNvSpPr txBox="1"/>
          <p:nvPr/>
        </p:nvSpPr>
        <p:spPr>
          <a:xfrm>
            <a:off x="9460905" y="883242"/>
            <a:ext cx="1502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要件</a:t>
            </a:r>
            <a:r>
              <a:rPr lang="en-US" altLang="ja-JP" sz="3600" dirty="0">
                <a:solidFill>
                  <a:schemeClr val="bg1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.</a:t>
            </a:r>
            <a:br>
              <a:rPr lang="en-US" altLang="ja-JP" sz="3600" dirty="0">
                <a:solidFill>
                  <a:schemeClr val="bg1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</a:br>
            <a:r>
              <a:rPr lang="en-US" altLang="ja-JP" sz="3600" dirty="0">
                <a:solidFill>
                  <a:schemeClr val="bg1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101D32C-02D3-468F-9802-36135ABF46BF}"/>
              </a:ext>
            </a:extLst>
          </p:cNvPr>
          <p:cNvSpPr txBox="1"/>
          <p:nvPr/>
        </p:nvSpPr>
        <p:spPr>
          <a:xfrm>
            <a:off x="976054" y="1226089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Firebase Cloud Messaging </a:t>
            </a:r>
            <a:r>
              <a:rPr lang="ja-JP" altLang="en-US" sz="1200" dirty="0">
                <a:solidFill>
                  <a:srgbClr val="14354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へのリクエストをおこなう</a:t>
            </a:r>
            <a:endParaRPr lang="ko-KR" altLang="en-US" sz="1200" dirty="0">
              <a:solidFill>
                <a:srgbClr val="143544"/>
              </a:solidFill>
              <a:latin typeface="BIZ UDPゴシック" panose="020B04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1267C00-6339-497A-B394-CCA0AE009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55" y="1938906"/>
            <a:ext cx="5228546" cy="29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8623536-E753-4E35-B178-7CCCD7F3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762"/>
            <a:ext cx="12172950" cy="6848475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55A358FC-EDDD-4869-9CF7-F5274718C7C0}"/>
              </a:ext>
            </a:extLst>
          </p:cNvPr>
          <p:cNvSpPr txBox="1"/>
          <p:nvPr/>
        </p:nvSpPr>
        <p:spPr>
          <a:xfrm>
            <a:off x="933248" y="1510391"/>
            <a:ext cx="352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制約やルールなど</a:t>
            </a:r>
            <a:endParaRPr lang="ko-KR" altLang="en-US" sz="3600" dirty="0">
              <a:solidFill>
                <a:srgbClr val="143544"/>
              </a:solidFill>
              <a:latin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D18DC1F-CAD3-4555-AD72-AEB3087714A1}"/>
              </a:ext>
            </a:extLst>
          </p:cNvPr>
          <p:cNvSpPr txBox="1"/>
          <p:nvPr/>
        </p:nvSpPr>
        <p:spPr>
          <a:xfrm>
            <a:off x="1354087" y="3396967"/>
            <a:ext cx="324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z="1200" dirty="0">
                <a:solidFill>
                  <a:srgbClr val="143544"/>
                </a:solidFill>
              </a:rPr>
              <a:t>納期内に作業が完了していること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E56C76F-026A-4B84-9FDA-9601651F170E}"/>
              </a:ext>
            </a:extLst>
          </p:cNvPr>
          <p:cNvSpPr txBox="1"/>
          <p:nvPr/>
        </p:nvSpPr>
        <p:spPr>
          <a:xfrm>
            <a:off x="5236234" y="1695057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ja-JP" sz="1200" dirty="0">
                <a:solidFill>
                  <a:srgbClr val="143544"/>
                </a:solidFill>
              </a:rPr>
              <a:t>Android </a:t>
            </a:r>
            <a:r>
              <a:rPr lang="ja-JP" altLang="en-US" sz="1200" dirty="0">
                <a:solidFill>
                  <a:srgbClr val="143544"/>
                </a:solidFill>
              </a:rPr>
              <a:t>アプリは、</a:t>
            </a:r>
            <a:r>
              <a:rPr lang="en-US" altLang="ja-JP" sz="1200" dirty="0">
                <a:solidFill>
                  <a:srgbClr val="143544"/>
                </a:solidFill>
              </a:rPr>
              <a:t>Java </a:t>
            </a:r>
            <a:r>
              <a:rPr lang="ja-JP" altLang="en-US" sz="1200" dirty="0">
                <a:solidFill>
                  <a:srgbClr val="143544"/>
                </a:solidFill>
              </a:rPr>
              <a:t>もしくは </a:t>
            </a:r>
            <a:r>
              <a:rPr lang="en-US" altLang="ja-JP" sz="1200" dirty="0">
                <a:solidFill>
                  <a:srgbClr val="143544"/>
                </a:solidFill>
              </a:rPr>
              <a:t>Kotlin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11" name="직사각형 4">
            <a:extLst>
              <a:ext uri="{FF2B5EF4-FFF2-40B4-BE49-F238E27FC236}">
                <a16:creationId xmlns:a16="http://schemas.microsoft.com/office/drawing/2014/main" id="{B601245D-AEE8-4C78-A0D3-73E7790D2C5C}"/>
              </a:ext>
            </a:extLst>
          </p:cNvPr>
          <p:cNvSpPr/>
          <p:nvPr/>
        </p:nvSpPr>
        <p:spPr>
          <a:xfrm>
            <a:off x="5236233" y="1347156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143544"/>
                </a:solidFill>
              </a:rPr>
              <a:t>言語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4457D9E3-6185-454E-A25E-FD62CB9C0710}"/>
              </a:ext>
            </a:extLst>
          </p:cNvPr>
          <p:cNvSpPr/>
          <p:nvPr/>
        </p:nvSpPr>
        <p:spPr>
          <a:xfrm>
            <a:off x="5223533" y="852411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443301D-FB1C-4FE2-8B7D-169877995430}"/>
              </a:ext>
            </a:extLst>
          </p:cNvPr>
          <p:cNvSpPr txBox="1"/>
          <p:nvPr/>
        </p:nvSpPr>
        <p:spPr>
          <a:xfrm>
            <a:off x="8423934" y="1695057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ja-JP" sz="1200" dirty="0">
                <a:solidFill>
                  <a:srgbClr val="143544"/>
                </a:solidFill>
              </a:rPr>
              <a:t>Slack </a:t>
            </a:r>
            <a:r>
              <a:rPr lang="ja-JP" altLang="en-US" sz="1200" dirty="0">
                <a:solidFill>
                  <a:srgbClr val="143544"/>
                </a:solidFill>
              </a:rPr>
              <a:t>にて課題の出題者に完了報告をする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17" name="직사각형 7">
            <a:extLst>
              <a:ext uri="{FF2B5EF4-FFF2-40B4-BE49-F238E27FC236}">
                <a16:creationId xmlns:a16="http://schemas.microsoft.com/office/drawing/2014/main" id="{0356C9C7-6B95-41D7-94B2-26117F5186DD}"/>
              </a:ext>
            </a:extLst>
          </p:cNvPr>
          <p:cNvSpPr/>
          <p:nvPr/>
        </p:nvSpPr>
        <p:spPr>
          <a:xfrm>
            <a:off x="8423933" y="1347156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143544"/>
                </a:solidFill>
              </a:rPr>
              <a:t>提出方法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19" name="직사각형 8">
            <a:extLst>
              <a:ext uri="{FF2B5EF4-FFF2-40B4-BE49-F238E27FC236}">
                <a16:creationId xmlns:a16="http://schemas.microsoft.com/office/drawing/2014/main" id="{7DE7DE4C-278C-43B1-9BAA-6119C133E8B3}"/>
              </a:ext>
            </a:extLst>
          </p:cNvPr>
          <p:cNvSpPr/>
          <p:nvPr/>
        </p:nvSpPr>
        <p:spPr>
          <a:xfrm>
            <a:off x="8411233" y="852411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02.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73166B76-9C5F-4EDD-8B6D-77278D5E1CBC}"/>
              </a:ext>
            </a:extLst>
          </p:cNvPr>
          <p:cNvSpPr txBox="1"/>
          <p:nvPr/>
        </p:nvSpPr>
        <p:spPr>
          <a:xfrm>
            <a:off x="5236234" y="4043298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必要に応じて、対面で</a:t>
            </a:r>
            <a:r>
              <a:rPr lang="en-US" altLang="ja-JP" sz="1200" dirty="0">
                <a:solidFill>
                  <a:srgbClr val="143544"/>
                </a:solidFill>
              </a:rPr>
              <a:t>30</a:t>
            </a:r>
            <a:r>
              <a:rPr lang="ja-JP" altLang="en-US" sz="1200" dirty="0">
                <a:solidFill>
                  <a:srgbClr val="143544"/>
                </a:solidFill>
              </a:rPr>
              <a:t>分まで打ち合わせの時間を取る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23" name="직사각형 10">
            <a:extLst>
              <a:ext uri="{FF2B5EF4-FFF2-40B4-BE49-F238E27FC236}">
                <a16:creationId xmlns:a16="http://schemas.microsoft.com/office/drawing/2014/main" id="{87B1BF2A-0F89-4E8D-B074-55A97DBDD570}"/>
              </a:ext>
            </a:extLst>
          </p:cNvPr>
          <p:cNvSpPr/>
          <p:nvPr/>
        </p:nvSpPr>
        <p:spPr>
          <a:xfrm>
            <a:off x="5236233" y="3695397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143544"/>
                </a:solidFill>
              </a:rPr>
              <a:t>認識合わせや質問について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25" name="직사각형 11">
            <a:extLst>
              <a:ext uri="{FF2B5EF4-FFF2-40B4-BE49-F238E27FC236}">
                <a16:creationId xmlns:a16="http://schemas.microsoft.com/office/drawing/2014/main" id="{DDB80E64-B227-418B-8A09-27FAF4F5733B}"/>
              </a:ext>
            </a:extLst>
          </p:cNvPr>
          <p:cNvSpPr/>
          <p:nvPr/>
        </p:nvSpPr>
        <p:spPr>
          <a:xfrm>
            <a:off x="5223533" y="3200652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03.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F91339BA-203C-45E0-9775-E61323553B5B}"/>
              </a:ext>
            </a:extLst>
          </p:cNvPr>
          <p:cNvSpPr txBox="1"/>
          <p:nvPr/>
        </p:nvSpPr>
        <p:spPr>
          <a:xfrm>
            <a:off x="8423934" y="4043298"/>
            <a:ext cx="26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成果物に対する判定結果やフィードバックは、テスト完了当日～</a:t>
            </a:r>
            <a:r>
              <a:rPr lang="en-US" altLang="ja-JP" sz="1200" dirty="0">
                <a:solidFill>
                  <a:srgbClr val="143544"/>
                </a:solidFill>
              </a:rPr>
              <a:t>3</a:t>
            </a:r>
            <a:r>
              <a:rPr lang="ja-JP" altLang="en-US" sz="1200" dirty="0">
                <a:solidFill>
                  <a:srgbClr val="143544"/>
                </a:solidFill>
              </a:rPr>
              <a:t>日以内に連絡します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29" name="직사각형 13">
            <a:extLst>
              <a:ext uri="{FF2B5EF4-FFF2-40B4-BE49-F238E27FC236}">
                <a16:creationId xmlns:a16="http://schemas.microsoft.com/office/drawing/2014/main" id="{2BE9BE64-FB32-493D-8304-E4E9E8171920}"/>
              </a:ext>
            </a:extLst>
          </p:cNvPr>
          <p:cNvSpPr/>
          <p:nvPr/>
        </p:nvSpPr>
        <p:spPr>
          <a:xfrm>
            <a:off x="8423933" y="3695397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143544"/>
                </a:solidFill>
              </a:rPr>
              <a:t>合否判定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31" name="직사각형 14">
            <a:extLst>
              <a:ext uri="{FF2B5EF4-FFF2-40B4-BE49-F238E27FC236}">
                <a16:creationId xmlns:a16="http://schemas.microsoft.com/office/drawing/2014/main" id="{8CBB37B6-9813-4806-9E20-DED11181BFD3}"/>
              </a:ext>
            </a:extLst>
          </p:cNvPr>
          <p:cNvSpPr/>
          <p:nvPr/>
        </p:nvSpPr>
        <p:spPr>
          <a:xfrm>
            <a:off x="8411233" y="3200652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04.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3D2641AD-290C-4775-AB06-B01910AEE692}"/>
              </a:ext>
            </a:extLst>
          </p:cNvPr>
          <p:cNvSpPr txBox="1"/>
          <p:nvPr/>
        </p:nvSpPr>
        <p:spPr>
          <a:xfrm>
            <a:off x="5236233" y="2300208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サーバサイドは、</a:t>
            </a:r>
            <a:r>
              <a:rPr lang="en-US" altLang="ja-JP" sz="1200" dirty="0">
                <a:solidFill>
                  <a:srgbClr val="143544"/>
                </a:solidFill>
              </a:rPr>
              <a:t>PHP</a:t>
            </a:r>
            <a:r>
              <a:rPr lang="ja-JP" altLang="en-US" sz="1200" dirty="0">
                <a:solidFill>
                  <a:srgbClr val="143544"/>
                </a:solidFill>
              </a:rPr>
              <a:t>（フレームワークの利用可）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06BF5D04-8A36-4F52-812B-CD9BBE90A984}"/>
              </a:ext>
            </a:extLst>
          </p:cNvPr>
          <p:cNvSpPr txBox="1"/>
          <p:nvPr/>
        </p:nvSpPr>
        <p:spPr>
          <a:xfrm>
            <a:off x="8423933" y="2259028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完了報告には成果物（リポジトリのリンク、ファイル）を添付する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E6A69C9E-86A3-4BC1-ABFD-C51E077B76E1}"/>
              </a:ext>
            </a:extLst>
          </p:cNvPr>
          <p:cNvSpPr txBox="1"/>
          <p:nvPr/>
        </p:nvSpPr>
        <p:spPr>
          <a:xfrm>
            <a:off x="5223532" y="4586894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質問や認識合わせの必要性が発生すれば都度、依頼をする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1FD05A18-1B26-4659-B00B-832BE7451C99}"/>
              </a:ext>
            </a:extLst>
          </p:cNvPr>
          <p:cNvSpPr txBox="1"/>
          <p:nvPr/>
        </p:nvSpPr>
        <p:spPr>
          <a:xfrm>
            <a:off x="5236232" y="5139837"/>
            <a:ext cx="26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出題者の手が空かない場合もあり、質問にすぐに対応できるとは限らない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C5863B66-2024-4597-97B0-83EEC2FE9842}"/>
              </a:ext>
            </a:extLst>
          </p:cNvPr>
          <p:cNvSpPr txBox="1"/>
          <p:nvPr/>
        </p:nvSpPr>
        <p:spPr>
          <a:xfrm>
            <a:off x="5236232" y="5863704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質問等の依頼・やり取りは、基本的には </a:t>
            </a:r>
            <a:r>
              <a:rPr lang="en-US" altLang="ja-JP" sz="1200" dirty="0">
                <a:solidFill>
                  <a:srgbClr val="143544"/>
                </a:solidFill>
              </a:rPr>
              <a:t>Slack </a:t>
            </a:r>
            <a:r>
              <a:rPr lang="ja-JP" altLang="en-US" sz="1200" dirty="0">
                <a:solidFill>
                  <a:srgbClr val="143544"/>
                </a:solidFill>
              </a:rPr>
              <a:t>で行う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9641C1D0-9EEA-4F88-B61D-BDE0AF2AD5DE}"/>
              </a:ext>
            </a:extLst>
          </p:cNvPr>
          <p:cNvSpPr txBox="1"/>
          <p:nvPr/>
        </p:nvSpPr>
        <p:spPr>
          <a:xfrm>
            <a:off x="8423932" y="4767802"/>
            <a:ext cx="266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1200" dirty="0">
                <a:solidFill>
                  <a:srgbClr val="143544"/>
                </a:solidFill>
              </a:rPr>
              <a:t>業務により、結果判定が遅れる場合も</a:t>
            </a:r>
            <a:r>
              <a:rPr lang="en-US" altLang="ja-JP" sz="1200" dirty="0">
                <a:solidFill>
                  <a:srgbClr val="143544"/>
                </a:solidFill>
              </a:rPr>
              <a:t>3</a:t>
            </a:r>
            <a:r>
              <a:rPr lang="ja-JP" altLang="en-US" sz="1200" dirty="0">
                <a:solidFill>
                  <a:srgbClr val="143544"/>
                </a:solidFill>
              </a:rPr>
              <a:t>日以内に連絡をします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45" name="직사각형 10">
            <a:extLst>
              <a:ext uri="{FF2B5EF4-FFF2-40B4-BE49-F238E27FC236}">
                <a16:creationId xmlns:a16="http://schemas.microsoft.com/office/drawing/2014/main" id="{774A3F30-9498-4901-808D-A1D6C7F9BE57}"/>
              </a:ext>
            </a:extLst>
          </p:cNvPr>
          <p:cNvSpPr/>
          <p:nvPr/>
        </p:nvSpPr>
        <p:spPr>
          <a:xfrm>
            <a:off x="1117602" y="2947556"/>
            <a:ext cx="266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143544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完成条件</a:t>
            </a:r>
            <a:endParaRPr lang="en-US" altLang="ko-KR" dirty="0">
              <a:solidFill>
                <a:srgbClr val="143544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9D9AAC4E-D1FC-44DC-91AF-135429594B7C}"/>
              </a:ext>
            </a:extLst>
          </p:cNvPr>
          <p:cNvSpPr txBox="1"/>
          <p:nvPr/>
        </p:nvSpPr>
        <p:spPr>
          <a:xfrm>
            <a:off x="1354087" y="3786761"/>
            <a:ext cx="324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z="1200" dirty="0">
                <a:solidFill>
                  <a:srgbClr val="143544"/>
                </a:solidFill>
              </a:rPr>
              <a:t>作成したシステムが要件を満たしていること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8D5B9B8C-56BA-43C7-9646-93EEE6534778}"/>
              </a:ext>
            </a:extLst>
          </p:cNvPr>
          <p:cNvSpPr txBox="1"/>
          <p:nvPr/>
        </p:nvSpPr>
        <p:spPr>
          <a:xfrm>
            <a:off x="1354087" y="4223918"/>
            <a:ext cx="324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z="1200" dirty="0">
                <a:solidFill>
                  <a:srgbClr val="143544"/>
                </a:solidFill>
              </a:rPr>
              <a:t>動作に不具合がないこと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5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651</Words>
  <Application>Microsoft Office PowerPoint</Application>
  <PresentationFormat>ワイド画面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BIZ UDPゴシック</vt:lpstr>
      <vt:lpstr>HGP創英角ｺﾞｼｯｸUB</vt:lpstr>
      <vt:lpstr>HGｺﾞｼｯｸE</vt:lpstr>
      <vt:lpstr>游ゴシック</vt:lpstr>
      <vt:lpstr>游ゴシック Light</vt:lpstr>
      <vt:lpstr>Arial</vt:lpstr>
      <vt:lpstr>Arial Black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 夏樹</dc:creator>
  <cp:lastModifiedBy>橋本 夏樹</cp:lastModifiedBy>
  <cp:revision>21</cp:revision>
  <dcterms:created xsi:type="dcterms:W3CDTF">2020-09-09T10:03:42Z</dcterms:created>
  <dcterms:modified xsi:type="dcterms:W3CDTF">2020-09-10T04:05:01Z</dcterms:modified>
</cp:coreProperties>
</file>