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7" r:id="rId11"/>
    <p:sldId id="26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16.1.2023.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16.1.2023.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gadmin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studio.org/" TargetMode="External"/><Relationship Id="rId7" Type="http://schemas.openxmlformats.org/officeDocument/2006/relationships/hyperlink" Target="https://gitlab.com/" TargetMode="External"/><Relationship Id="rId2" Type="http://schemas.openxmlformats.org/officeDocument/2006/relationships/hyperlink" Target="https://www.tug.org/texliv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iscord.com/" TargetMode="External"/><Relationship Id="rId5" Type="http://schemas.openxmlformats.org/officeDocument/2006/relationships/hyperlink" Target="https://www.whatsapp.com/" TargetMode="External"/><Relationship Id="rId4" Type="http://schemas.openxmlformats.org/officeDocument/2006/relationships/hyperlink" Target="https://online.visual-paradigm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Ples</a:t>
            </a:r>
            <a:r>
              <a:rPr lang="en-US" dirty="0"/>
              <a:t/>
            </a:r>
            <a:br>
              <a:rPr lang="en-US" dirty="0"/>
            </a:br>
            <a:r>
              <a:rPr lang="hr-HR" sz="4400" dirty="0"/>
              <a:t>SBT</a:t>
            </a:r>
            <a:endParaRPr lang="hr-HR" dirty="0"/>
          </a:p>
        </p:txBody>
      </p:sp>
      <p:sp>
        <p:nvSpPr>
          <p:cNvPr id="3" name="TekstniOkvir 2"/>
          <p:cNvSpPr txBox="1"/>
          <p:nvPr/>
        </p:nvSpPr>
        <p:spPr>
          <a:xfrm>
            <a:off x="5860869" y="3016261"/>
            <a:ext cx="14717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2022./2023.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Raspodjela posla po članovima tima</a:t>
            </a:r>
          </a:p>
          <a:p>
            <a:pPr lvl="1"/>
            <a:r>
              <a:rPr lang="hr-HR" sz="2400" dirty="0"/>
              <a:t>Dokumentacija: svi članovi prvi ciklus, 3 člana drugi ciklus</a:t>
            </a:r>
          </a:p>
          <a:p>
            <a:pPr lvl="1"/>
            <a:r>
              <a:rPr lang="hr-HR" sz="2400" dirty="0" err="1"/>
              <a:t>Frontend</a:t>
            </a:r>
            <a:r>
              <a:rPr lang="hr-HR" sz="2400" dirty="0"/>
              <a:t>: 3 člana prvi ciklus, 5 član</a:t>
            </a:r>
            <a:r>
              <a:rPr lang="en-US" sz="2400" dirty="0"/>
              <a:t>ova</a:t>
            </a:r>
            <a:r>
              <a:rPr lang="hr-HR" sz="2400" dirty="0"/>
              <a:t> drugi ciklus</a:t>
            </a:r>
          </a:p>
          <a:p>
            <a:pPr lvl="1"/>
            <a:r>
              <a:rPr lang="hr-HR" sz="2400" dirty="0" err="1"/>
              <a:t>Backend</a:t>
            </a:r>
            <a:r>
              <a:rPr lang="hr-HR" sz="2400" dirty="0"/>
              <a:t>: 4 člana prvi ciklus, 2 člana drugi ciklus</a:t>
            </a:r>
          </a:p>
          <a:p>
            <a:pPr lvl="1"/>
            <a:r>
              <a:rPr lang="hr-HR" sz="2400" dirty="0"/>
              <a:t>Izrada testova: 2 člana</a:t>
            </a:r>
          </a:p>
          <a:p>
            <a:pPr lvl="1"/>
            <a:r>
              <a:rPr lang="hr-HR" sz="2400" dirty="0"/>
              <a:t>Dodjela zadataka: 2 člana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583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/>
              <a:t>Funkcionalnost je bitnija od dizajna</a:t>
            </a:r>
          </a:p>
          <a:p>
            <a:pPr lvl="0"/>
            <a:r>
              <a:rPr lang="hr-HR" dirty="0"/>
              <a:t>Dobra komunikacija čini posao lakšim</a:t>
            </a:r>
          </a:p>
          <a:p>
            <a:pPr lvl="0"/>
            <a:r>
              <a:rPr lang="hr-HR" dirty="0" err="1"/>
              <a:t>Deployment</a:t>
            </a:r>
            <a:r>
              <a:rPr lang="hr-HR" dirty="0"/>
              <a:t> uvijek stvara nove probleme</a:t>
            </a:r>
          </a:p>
          <a:p>
            <a:pPr lvl="0"/>
            <a:r>
              <a:rPr lang="hr-HR" dirty="0"/>
              <a:t>Raditi kontinuirano</a:t>
            </a:r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grupe SBT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/>
              <a:t>Marko </a:t>
            </a:r>
            <a:r>
              <a:rPr lang="hr-HR" dirty="0" err="1"/>
              <a:t>Brlek</a:t>
            </a:r>
            <a:r>
              <a:rPr lang="hr-HR" dirty="0"/>
              <a:t> (marko.brlek@fer.hr)</a:t>
            </a:r>
          </a:p>
          <a:p>
            <a:pPr lvl="0"/>
            <a:r>
              <a:rPr lang="hr-HR" dirty="0"/>
              <a:t>Karlo Žižić (karlo.zizic@fer.hr)</a:t>
            </a:r>
          </a:p>
          <a:p>
            <a:pPr lvl="0"/>
            <a:r>
              <a:rPr lang="hr-HR" dirty="0"/>
              <a:t>Filip </a:t>
            </a:r>
            <a:r>
              <a:rPr lang="hr-HR" dirty="0" err="1"/>
              <a:t>Šiktar</a:t>
            </a:r>
            <a:r>
              <a:rPr lang="hr-HR" dirty="0"/>
              <a:t> (filip.siktar@fer.hr)</a:t>
            </a:r>
          </a:p>
          <a:p>
            <a:pPr lvl="0"/>
            <a:r>
              <a:rPr lang="hr-HR" dirty="0"/>
              <a:t>Andrej </a:t>
            </a:r>
            <a:r>
              <a:rPr lang="hr-HR" dirty="0" err="1"/>
              <a:t>Cirkveni</a:t>
            </a:r>
            <a:r>
              <a:rPr lang="hr-HR" dirty="0"/>
              <a:t> (andrej.cirkveni@fer.hr)</a:t>
            </a:r>
          </a:p>
          <a:p>
            <a:pPr lvl="0"/>
            <a:r>
              <a:rPr lang="hr-HR" dirty="0" err="1"/>
              <a:t>Viktoria</a:t>
            </a:r>
            <a:r>
              <a:rPr lang="hr-HR" dirty="0"/>
              <a:t> </a:t>
            </a:r>
            <a:r>
              <a:rPr lang="hr-HR" dirty="0" err="1"/>
              <a:t>Kežman</a:t>
            </a:r>
            <a:r>
              <a:rPr lang="hr-HR" dirty="0"/>
              <a:t> (viktoria.kezman@fer.hr)</a:t>
            </a:r>
          </a:p>
          <a:p>
            <a:pPr lvl="0"/>
            <a:r>
              <a:rPr lang="hr-HR" dirty="0"/>
              <a:t>Josip </a:t>
            </a:r>
            <a:r>
              <a:rPr lang="hr-HR" dirty="0" err="1"/>
              <a:t>Gegač</a:t>
            </a:r>
            <a:r>
              <a:rPr lang="hr-HR" dirty="0"/>
              <a:t> (josip.gegac@fer.hr)</a:t>
            </a:r>
          </a:p>
          <a:p>
            <a:pPr lvl="0"/>
            <a:r>
              <a:rPr lang="hr-HR" dirty="0"/>
              <a:t>Martin </a:t>
            </a:r>
            <a:r>
              <a:rPr lang="hr-HR" dirty="0" err="1"/>
              <a:t>Čukić</a:t>
            </a:r>
            <a:r>
              <a:rPr lang="hr-HR" dirty="0"/>
              <a:t> (martin.cukic@fer.hr)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762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Izraditi web aplikaciju </a:t>
            </a:r>
          </a:p>
          <a:p>
            <a:pPr lvl="0"/>
            <a:r>
              <a:rPr lang="hr-HR" dirty="0"/>
              <a:t>Olakšati pronalaženje i organizaciju plesnih tečajeva, klubova i plesnjaka</a:t>
            </a:r>
          </a:p>
          <a:p>
            <a:pPr lvl="0"/>
            <a:endParaRPr lang="hr-HR" dirty="0"/>
          </a:p>
          <a:p>
            <a:pPr lvl="0"/>
            <a:r>
              <a:rPr lang="hr-HR" dirty="0"/>
              <a:t>Slične web stranice</a:t>
            </a:r>
          </a:p>
          <a:p>
            <a:pPr lvl="1"/>
            <a:r>
              <a:rPr lang="hr-HR" sz="2400" dirty="0"/>
              <a:t>ples.hr</a:t>
            </a:r>
          </a:p>
          <a:p>
            <a:pPr lvl="1"/>
            <a:r>
              <a:rPr lang="hr-HR" sz="2400" dirty="0"/>
              <a:t>pcz.hr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Glavni funkcionalni zahtjevi</a:t>
            </a:r>
          </a:p>
          <a:p>
            <a:pPr lvl="1"/>
            <a:r>
              <a:rPr lang="hr-HR" sz="2400" dirty="0"/>
              <a:t>Pregled plesnjaka i tečajeva na karti</a:t>
            </a:r>
          </a:p>
          <a:p>
            <a:pPr lvl="1"/>
            <a:r>
              <a:rPr lang="hr-HR" sz="2400" dirty="0"/>
              <a:t>Prijava na tečaj</a:t>
            </a:r>
          </a:p>
          <a:p>
            <a:pPr lvl="1"/>
            <a:r>
              <a:rPr lang="hr-HR" sz="2400" dirty="0"/>
              <a:t>Prijava za trenera</a:t>
            </a:r>
          </a:p>
          <a:p>
            <a:pPr lvl="1"/>
            <a:r>
              <a:rPr lang="hr-HR" sz="2400" dirty="0"/>
              <a:t>Registracija kluba</a:t>
            </a:r>
          </a:p>
          <a:p>
            <a:pPr lvl="1"/>
            <a:r>
              <a:rPr lang="hr-HR" sz="2400" dirty="0"/>
              <a:t>Organizacija tečajeva i plesnjaka</a:t>
            </a:r>
          </a:p>
          <a:p>
            <a:pPr lvl="1"/>
            <a:r>
              <a:rPr lang="hr-HR" sz="2400" dirty="0"/>
              <a:t>Mogućnosti administratora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Ostali zahtjevi</a:t>
            </a:r>
          </a:p>
          <a:p>
            <a:pPr lvl="1"/>
            <a:r>
              <a:rPr lang="hr-HR" sz="2400" dirty="0"/>
              <a:t>Mora biti web aplikacija</a:t>
            </a:r>
          </a:p>
          <a:p>
            <a:pPr lvl="1"/>
            <a:r>
              <a:rPr lang="hr-HR" sz="2400" dirty="0"/>
              <a:t>Omogućiti rad više korisnika istovremeno</a:t>
            </a:r>
          </a:p>
          <a:p>
            <a:pPr lvl="1"/>
            <a:r>
              <a:rPr lang="hr-HR" sz="2400" dirty="0"/>
              <a:t>Kriptiranje lozinke</a:t>
            </a:r>
          </a:p>
          <a:p>
            <a:pPr lvl="1"/>
            <a:r>
              <a:rPr lang="hr-HR" sz="2400" dirty="0"/>
              <a:t>Podržavati hrvatsku abecedu pri unosu i prikazu teksta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192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 err="1"/>
              <a:t>Frontend</a:t>
            </a:r>
            <a:endParaRPr lang="hr-HR" dirty="0"/>
          </a:p>
          <a:p>
            <a:pPr lvl="1"/>
            <a:r>
              <a:rPr lang="hr-HR" sz="2400" dirty="0" err="1"/>
              <a:t>React</a:t>
            </a:r>
            <a:r>
              <a:rPr lang="hr-HR" sz="2400" dirty="0"/>
              <a:t> </a:t>
            </a:r>
          </a:p>
          <a:p>
            <a:pPr lvl="1"/>
            <a:r>
              <a:rPr lang="hr-HR" sz="2400" dirty="0" err="1"/>
              <a:t>JavaScript</a:t>
            </a:r>
            <a:r>
              <a:rPr lang="hr-HR" sz="2400" dirty="0"/>
              <a:t>, CSS, HTML</a:t>
            </a:r>
          </a:p>
          <a:p>
            <a:pPr lvl="1"/>
            <a:r>
              <a:rPr lang="hr-HR" sz="2400" dirty="0" err="1"/>
              <a:t>Visual</a:t>
            </a:r>
            <a:r>
              <a:rPr lang="hr-HR" sz="2400" dirty="0"/>
              <a:t> Studio </a:t>
            </a:r>
            <a:r>
              <a:rPr lang="hr-HR" sz="2400" dirty="0" err="1"/>
              <a:t>Code</a:t>
            </a:r>
            <a:r>
              <a:rPr lang="hr-HR" sz="2400" dirty="0"/>
              <a:t> </a:t>
            </a:r>
            <a:r>
              <a:rPr lang="hr-HR" sz="2400" u="sng" dirty="0">
                <a:hlinkClick r:id="rId2"/>
              </a:rPr>
              <a:t>https://code.visualstudio.com</a:t>
            </a:r>
            <a:endParaRPr lang="hr-HR" sz="2400" dirty="0"/>
          </a:p>
          <a:p>
            <a:pPr lvl="0"/>
            <a:r>
              <a:rPr lang="hr-HR" dirty="0" err="1"/>
              <a:t>Backend</a:t>
            </a:r>
            <a:endParaRPr lang="hr-HR" dirty="0"/>
          </a:p>
          <a:p>
            <a:pPr lvl="1"/>
            <a:r>
              <a:rPr lang="hr-HR" sz="2400" dirty="0" err="1"/>
              <a:t>Spring</a:t>
            </a:r>
            <a:r>
              <a:rPr lang="hr-HR" sz="2400" dirty="0"/>
              <a:t> </a:t>
            </a:r>
            <a:r>
              <a:rPr lang="hr-HR" sz="2400" dirty="0" err="1"/>
              <a:t>Boot</a:t>
            </a:r>
            <a:endParaRPr lang="hr-HR" sz="2400" dirty="0"/>
          </a:p>
          <a:p>
            <a:pPr lvl="1"/>
            <a:r>
              <a:rPr lang="hr-HR" sz="2400" dirty="0"/>
              <a:t>Java</a:t>
            </a:r>
          </a:p>
          <a:p>
            <a:pPr lvl="1"/>
            <a:r>
              <a:rPr lang="hr-HR" sz="2400" dirty="0" err="1"/>
              <a:t>Eclipse</a:t>
            </a:r>
            <a:r>
              <a:rPr lang="hr-HR" sz="2400" dirty="0"/>
              <a:t> </a:t>
            </a:r>
            <a:r>
              <a:rPr lang="hr-HR" sz="2400" u="sng" dirty="0">
                <a:hlinkClick r:id="rId3"/>
              </a:rPr>
              <a:t>https://</a:t>
            </a:r>
            <a:r>
              <a:rPr lang="hr-HR" sz="2400" u="sng" dirty="0" smtClean="0">
                <a:hlinkClick r:id="rId3"/>
              </a:rPr>
              <a:t>www.eclipse.org</a:t>
            </a:r>
            <a:endParaRPr lang="hr-HR" sz="2400" u="sng" dirty="0" smtClean="0"/>
          </a:p>
          <a:p>
            <a:pPr lvl="1"/>
            <a:r>
              <a:rPr lang="hr-HR" sz="2400" dirty="0" err="1" smtClean="0"/>
              <a:t>PostgreSQL</a:t>
            </a:r>
            <a:endParaRPr lang="hr-HR" sz="2400" dirty="0" smtClean="0"/>
          </a:p>
          <a:p>
            <a:pPr lvl="1"/>
            <a:r>
              <a:rPr lang="hr-HR" sz="2400" dirty="0" err="1"/>
              <a:t>pgAdmin</a:t>
            </a:r>
            <a:r>
              <a:rPr lang="hr-HR" sz="2400" dirty="0"/>
              <a:t> </a:t>
            </a:r>
            <a:r>
              <a:rPr lang="hr-HR" sz="2400" u="sng" dirty="0">
                <a:hlinkClick r:id="rId4"/>
              </a:rPr>
              <a:t>https://pgadmin.org</a:t>
            </a:r>
            <a:endParaRPr lang="hr-HR" sz="2400" dirty="0"/>
          </a:p>
          <a:p>
            <a:pPr lvl="1"/>
            <a:endParaRPr lang="hr-HR" sz="2400" dirty="0" smtClean="0"/>
          </a:p>
          <a:p>
            <a:pPr lvl="1"/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Ostalo</a:t>
            </a:r>
          </a:p>
          <a:p>
            <a:pPr lvl="1"/>
            <a:r>
              <a:rPr lang="hr-HR" sz="2400" dirty="0" err="1"/>
              <a:t>TeXLive</a:t>
            </a:r>
            <a:r>
              <a:rPr lang="hr-HR" sz="2400" dirty="0"/>
              <a:t> </a:t>
            </a:r>
            <a:r>
              <a:rPr lang="hr-HR" sz="2400" u="sng" dirty="0">
                <a:hlinkClick r:id="rId2"/>
              </a:rPr>
              <a:t>https://www.tug.org/texlive</a:t>
            </a:r>
            <a:endParaRPr lang="hr-HR" sz="2400" dirty="0"/>
          </a:p>
          <a:p>
            <a:pPr lvl="1"/>
            <a:r>
              <a:rPr lang="hr-HR" sz="2400" dirty="0" err="1"/>
              <a:t>TeXstudio</a:t>
            </a:r>
            <a:r>
              <a:rPr lang="hr-HR" sz="2400" dirty="0"/>
              <a:t> </a:t>
            </a:r>
            <a:r>
              <a:rPr lang="hr-HR" sz="2400" u="sng" dirty="0">
                <a:hlinkClick r:id="rId3"/>
              </a:rPr>
              <a:t>https://www.texstudio.org</a:t>
            </a:r>
            <a:endParaRPr lang="hr-HR" sz="2400" dirty="0"/>
          </a:p>
          <a:p>
            <a:pPr lvl="1"/>
            <a:r>
              <a:rPr lang="hr-HR" sz="2400" dirty="0" err="1"/>
              <a:t>VisualParadigm</a:t>
            </a:r>
            <a:r>
              <a:rPr lang="hr-HR" sz="2400" dirty="0"/>
              <a:t> </a:t>
            </a:r>
            <a:r>
              <a:rPr lang="hr-HR" sz="2400" u="sng" dirty="0">
                <a:hlinkClick r:id="rId4"/>
              </a:rPr>
              <a:t>https://online.visual-paradigm.com</a:t>
            </a:r>
            <a:endParaRPr lang="hr-HR" sz="2400" dirty="0"/>
          </a:p>
          <a:p>
            <a:pPr lvl="1"/>
            <a:r>
              <a:rPr lang="hr-HR" sz="2400" dirty="0" err="1"/>
              <a:t>WhatsApp</a:t>
            </a:r>
            <a:r>
              <a:rPr lang="hr-HR" sz="2400" dirty="0"/>
              <a:t> </a:t>
            </a:r>
            <a:r>
              <a:rPr lang="hr-HR" sz="2400" u="sng" dirty="0">
                <a:hlinkClick r:id="rId5"/>
              </a:rPr>
              <a:t>https://www.whatsapp.com</a:t>
            </a:r>
            <a:endParaRPr lang="hr-HR" sz="2400" dirty="0"/>
          </a:p>
          <a:p>
            <a:pPr lvl="1"/>
            <a:r>
              <a:rPr lang="hr-HR" sz="2400" dirty="0" err="1"/>
              <a:t>Discord</a:t>
            </a:r>
            <a:r>
              <a:rPr lang="hr-HR" sz="2400" dirty="0"/>
              <a:t> </a:t>
            </a:r>
            <a:r>
              <a:rPr lang="hr-HR" sz="2400" u="sng" dirty="0">
                <a:hlinkClick r:id="rId6"/>
              </a:rPr>
              <a:t>https://discord.com</a:t>
            </a:r>
            <a:endParaRPr lang="hr-HR" sz="2400" dirty="0"/>
          </a:p>
          <a:p>
            <a:pPr lvl="1"/>
            <a:r>
              <a:rPr lang="hr-HR" sz="2400" dirty="0" err="1"/>
              <a:t>GitLab</a:t>
            </a:r>
            <a:r>
              <a:rPr lang="hr-HR" sz="2400" dirty="0"/>
              <a:t> </a:t>
            </a:r>
            <a:r>
              <a:rPr lang="hr-HR" sz="2400" u="sng" dirty="0">
                <a:hlinkClick r:id="rId7"/>
              </a:rPr>
              <a:t>https://</a:t>
            </a:r>
            <a:r>
              <a:rPr lang="hr-HR" sz="2400" u="sng" dirty="0" smtClean="0">
                <a:hlinkClick r:id="rId7"/>
              </a:rPr>
              <a:t>gitlab.com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953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Dijagram </a:t>
            </a:r>
            <a:r>
              <a:rPr lang="hr-HR" dirty="0" smtClean="0"/>
              <a:t>razmještaja: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1975777"/>
            <a:ext cx="7872548" cy="43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5" name="Slika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1998635"/>
            <a:ext cx="5760720" cy="1551940"/>
          </a:xfrm>
          <a:prstGeom prst="rect">
            <a:avLst/>
          </a:prstGeom>
        </p:spPr>
      </p:pic>
      <p:pic>
        <p:nvPicPr>
          <p:cNvPr id="6" name="Slika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3535960"/>
            <a:ext cx="5760720" cy="1564640"/>
          </a:xfrm>
          <a:prstGeom prst="rect">
            <a:avLst/>
          </a:prstGeom>
        </p:spPr>
      </p:pic>
      <p:pic>
        <p:nvPicPr>
          <p:cNvPr id="7" name="Slika 6"/>
          <p:cNvPicPr/>
          <p:nvPr/>
        </p:nvPicPr>
        <p:blipFill>
          <a:blip r:embed="rId4"/>
          <a:stretch>
            <a:fillRect/>
          </a:stretch>
        </p:blipFill>
        <p:spPr>
          <a:xfrm>
            <a:off x="1691640" y="5100600"/>
            <a:ext cx="576072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3146</TotalTime>
  <Words>274</Words>
  <Application>Microsoft Office PowerPoint</Application>
  <PresentationFormat>Prikaz na zaslonu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Ples SBT</vt:lpstr>
      <vt:lpstr>Sadržaj</vt:lpstr>
      <vt:lpstr>Opis zadatka</vt:lpstr>
      <vt:lpstr>Pregled zahtjeva</vt:lpstr>
      <vt:lpstr>Pregled zahtjeva</vt:lpstr>
      <vt:lpstr>Korišteni alati i tehnologije</vt:lpstr>
      <vt:lpstr>Korišteni alati i tehnologije</vt:lpstr>
      <vt:lpstr>Arhitektura sustava</vt:lpstr>
      <vt:lpstr>Organizacija rada</vt:lpstr>
      <vt:lpstr>Organizacija rada</vt:lpstr>
      <vt:lpstr>Naučene lekcije</vt:lpstr>
      <vt:lpstr>Članovi grupe SBT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Jopa</cp:lastModifiedBy>
  <cp:revision>48</cp:revision>
  <dcterms:created xsi:type="dcterms:W3CDTF">2016-01-18T13:10:52Z</dcterms:created>
  <dcterms:modified xsi:type="dcterms:W3CDTF">2023-01-16T17:49:22Z</dcterms:modified>
</cp:coreProperties>
</file>