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77" r:id="rId7"/>
    <p:sldId id="268" r:id="rId8"/>
    <p:sldId id="270" r:id="rId9"/>
    <p:sldId id="274" r:id="rId10"/>
    <p:sldId id="273" r:id="rId11"/>
    <p:sldId id="275" r:id="rId12"/>
    <p:sldId id="272" r:id="rId13"/>
    <p:sldId id="276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r>
              <a:rPr lang="en-IN" dirty="0"/>
              <a:t/>
            </a:r>
            <a:br>
              <a:rPr lang="en-IN" dirty="0"/>
            </a:br>
            <a:r>
              <a:rPr lang="zh-CN" altLang="en-US" sz="4400" smtClean="0">
                <a:solidFill>
                  <a:srgbClr val="C00000"/>
                </a:solidFill>
              </a:rPr>
              <a:t>旅游商品展示及买卖网站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923" y="3401366"/>
            <a:ext cx="2699841" cy="2133599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冯石   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崔铭耀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董</a:t>
            </a:r>
            <a:r>
              <a:rPr lang="zh-CN" altLang="en-US" sz="2000" dirty="0" smtClean="0"/>
              <a:t>宏利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陈帅</a:t>
            </a: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Spring</a:t>
            </a:r>
          </a:p>
          <a:p>
            <a:pPr algn="l">
              <a:spcBef>
                <a:spcPts val="0"/>
              </a:spcBef>
            </a:pPr>
            <a:r>
              <a:rPr lang="en-IN" sz="2000" dirty="0" err="1" smtClean="0"/>
              <a:t>SpringBoot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Bootstrap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 smtClean="0"/>
              <a:t>Ajax</a:t>
            </a:r>
          </a:p>
          <a:p>
            <a:pPr algn="l">
              <a:spcBef>
                <a:spcPts val="0"/>
              </a:spcBef>
            </a:pPr>
            <a:r>
              <a:rPr lang="en-IN" sz="2000" dirty="0" err="1" smtClean="0"/>
              <a:t>jquery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IN" sz="2000" dirty="0" err="1" smtClean="0"/>
              <a:t>Mybatis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Maven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09" y="417368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用户信息</a:t>
            </a:r>
            <a:r>
              <a:rPr lang="zh-CN" altLang="en-US" dirty="0"/>
              <a:t>修改</a:t>
            </a:r>
            <a:r>
              <a:rPr lang="zh-CN" altLang="en-US" dirty="0" smtClean="0"/>
              <a:t>界面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41" y="1524197"/>
            <a:ext cx="5126734" cy="53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377" y="532051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管理员首页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" y="1580224"/>
            <a:ext cx="11648728" cy="51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532104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管理员添加旅游商品</a:t>
            </a:r>
            <a:r>
              <a:rPr lang="zh-CN" altLang="en-US" dirty="0"/>
              <a:t>页面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" y="1828606"/>
            <a:ext cx="12192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</a:t>
            </a:r>
            <a:r>
              <a:rPr lang="zh-CN" altLang="en-US" dirty="0" smtClean="0"/>
              <a:t>信息修改界面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51" y="2477350"/>
            <a:ext cx="560880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=""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C4CF0-FE86-46D2-BB26-8B5D1D7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 smtClean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3764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3F44F08-BD1C-4FA6-BF47-B7ED2A1C6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5718BB-CFDB-4764-970D-C706A4FA6D9E}"/>
              </a:ext>
            </a:extLst>
          </p:cNvPr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董宏利</a:t>
            </a:r>
            <a:endParaRPr lang="en-IN" dirty="0"/>
          </a:p>
          <a:p>
            <a:r>
              <a:rPr lang="en-IN" dirty="0" smtClean="0"/>
              <a:t>201</a:t>
            </a:r>
            <a:r>
              <a:rPr lang="en-US" altLang="zh-CN" dirty="0" smtClean="0"/>
              <a:t>6207174</a:t>
            </a:r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5BBCD4-D893-428B-9A39-A015F22CAA55}"/>
              </a:ext>
            </a:extLst>
          </p:cNvPr>
          <p:cNvSpPr txBox="1"/>
          <p:nvPr/>
        </p:nvSpPr>
        <p:spPr>
          <a:xfrm>
            <a:off x="5998029" y="1544453"/>
            <a:ext cx="21822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陈帅</a:t>
            </a:r>
            <a:endParaRPr lang="en-IN" dirty="0"/>
          </a:p>
          <a:p>
            <a:pPr algn="r"/>
            <a:r>
              <a:rPr lang="en-IN" dirty="0" smtClean="0"/>
              <a:t>201</a:t>
            </a:r>
            <a:r>
              <a:rPr lang="en-US" altLang="zh-CN" dirty="0" smtClean="0"/>
              <a:t>6207213</a:t>
            </a:r>
            <a:endParaRPr lang="en-IN" dirty="0"/>
          </a:p>
          <a:p>
            <a:pPr algn="r"/>
            <a:endParaRPr lang="en-IN" dirty="0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B540F7E1-CCE0-4AF6-994A-6C6ECE09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23BCBD5-EF62-4730-B553-C4349217D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4215530"/>
            <a:ext cx="2326788" cy="2326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38F5B8-73FD-4B9A-BE19-249ED7F0C4D0}"/>
              </a:ext>
            </a:extLst>
          </p:cNvPr>
          <p:cNvSpPr txBox="1"/>
          <p:nvPr/>
        </p:nvSpPr>
        <p:spPr>
          <a:xfrm>
            <a:off x="3908295" y="5689158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冯石</a:t>
            </a:r>
            <a:endParaRPr lang="en-IN" dirty="0"/>
          </a:p>
          <a:p>
            <a:r>
              <a:rPr lang="en-IN" dirty="0" smtClean="0"/>
              <a:t>201</a:t>
            </a:r>
            <a:r>
              <a:rPr lang="en-US" altLang="zh-CN" dirty="0" smtClean="0"/>
              <a:t>6207042</a:t>
            </a:r>
            <a:endParaRPr lang="en-IN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AC8E242-C4E6-43A7-9388-A4611A7C0E78}"/>
              </a:ext>
            </a:extLst>
          </p:cNvPr>
          <p:cNvSpPr txBox="1"/>
          <p:nvPr/>
        </p:nvSpPr>
        <p:spPr>
          <a:xfrm>
            <a:off x="6096000" y="4215530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崔铭耀</a:t>
            </a:r>
            <a:endParaRPr lang="en-IN" dirty="0"/>
          </a:p>
          <a:p>
            <a:pPr algn="r"/>
            <a:r>
              <a:rPr lang="en-IN" dirty="0" smtClean="0"/>
              <a:t>201</a:t>
            </a:r>
            <a:r>
              <a:rPr lang="en-US" altLang="zh-CN" dirty="0" smtClean="0"/>
              <a:t>6207095</a:t>
            </a:r>
            <a:endParaRPr lang="en-IN" dirty="0"/>
          </a:p>
          <a:p>
            <a:pPr algn="r"/>
            <a:endParaRPr lang="en-IN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8D3C0DC-F77C-448B-ADAE-11FD95988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19DD920-09AB-40F2-BC63-D25265A1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5F392C7-BA47-4AED-AD2A-20F27688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F84DA5A-75C2-4EB8-826E-0FAC4A18D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  <p:pic>
        <p:nvPicPr>
          <p:cNvPr id="16" name="Picture 6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0" y="1537641"/>
            <a:ext cx="2430236" cy="2430236"/>
          </a:xfrm>
          <a:prstGeom prst="rect">
            <a:avLst/>
          </a:prstGeom>
        </p:spPr>
      </p:pic>
      <p:pic>
        <p:nvPicPr>
          <p:cNvPr id="21" name="Picture 6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0" y="4182252"/>
            <a:ext cx="2430236" cy="24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用户</a:t>
            </a:r>
            <a:r>
              <a:rPr lang="zh-CN" altLang="en-US" dirty="0"/>
              <a:t>页面</a:t>
            </a:r>
            <a:r>
              <a:rPr lang="zh-CN" altLang="zh-CN" dirty="0" smtClean="0"/>
              <a:t>的</a:t>
            </a:r>
            <a:r>
              <a:rPr lang="zh-CN" altLang="zh-CN" dirty="0"/>
              <a:t>主要功能是：</a:t>
            </a:r>
            <a:r>
              <a:rPr lang="zh-CN" altLang="zh-CN" dirty="0" smtClean="0"/>
              <a:t>用户</a:t>
            </a:r>
            <a:r>
              <a:rPr lang="zh-CN" altLang="en-US" dirty="0"/>
              <a:t>信息</a:t>
            </a:r>
            <a:r>
              <a:rPr lang="zh-CN" altLang="zh-CN" dirty="0" smtClean="0"/>
              <a:t>管理、</a:t>
            </a:r>
            <a:r>
              <a:rPr lang="zh-CN" altLang="en-US" dirty="0" smtClean="0"/>
              <a:t>订单管理</a:t>
            </a:r>
            <a:r>
              <a:rPr lang="zh-CN" altLang="zh-CN" dirty="0" smtClean="0"/>
              <a:t>、</a:t>
            </a:r>
            <a:r>
              <a:rPr lang="zh-CN" altLang="zh-CN" dirty="0"/>
              <a:t> </a:t>
            </a:r>
            <a:r>
              <a:rPr lang="zh-CN" altLang="en-US" dirty="0" smtClean="0"/>
              <a:t>商品查询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显示商品及下单功能</a:t>
            </a:r>
            <a:endParaRPr lang="en-US" altLang="zh-CN" dirty="0"/>
          </a:p>
          <a:p>
            <a:r>
              <a:rPr lang="zh-CN" altLang="en-US" dirty="0" smtClean="0"/>
              <a:t>管理员</a:t>
            </a:r>
            <a:r>
              <a:rPr lang="zh-CN" altLang="en-US" dirty="0"/>
              <a:t>页面</a:t>
            </a:r>
            <a:r>
              <a:rPr lang="zh-CN" altLang="zh-CN" dirty="0" smtClean="0"/>
              <a:t>主要</a:t>
            </a:r>
            <a:r>
              <a:rPr lang="zh-CN" altLang="zh-CN" dirty="0"/>
              <a:t>功能是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管理员信息</a:t>
            </a:r>
            <a:r>
              <a:rPr lang="zh-CN" altLang="zh-CN" dirty="0" smtClean="0"/>
              <a:t>管理</a:t>
            </a:r>
            <a:r>
              <a:rPr lang="zh-CN" altLang="zh-CN" dirty="0"/>
              <a:t>、</a:t>
            </a:r>
            <a:r>
              <a:rPr lang="zh-CN" altLang="zh-CN" dirty="0" smtClean="0"/>
              <a:t>商品</a:t>
            </a:r>
            <a:r>
              <a:rPr lang="zh-CN" altLang="en-US" dirty="0" smtClean="0"/>
              <a:t>的修改，添加，上架及下架</a:t>
            </a:r>
            <a:r>
              <a:rPr lang="zh-CN" altLang="zh-CN" dirty="0" smtClean="0"/>
              <a:t>、</a:t>
            </a:r>
            <a:r>
              <a:rPr lang="zh-CN" altLang="en-US" dirty="0"/>
              <a:t>商品查询</a:t>
            </a:r>
            <a:r>
              <a:rPr lang="zh-CN" altLang="zh-CN" dirty="0"/>
              <a:t>、库存</a:t>
            </a:r>
            <a:r>
              <a:rPr lang="zh-CN" altLang="zh-CN" dirty="0" smtClean="0"/>
              <a:t>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altLang="zh-CN" dirty="0" smtClean="0"/>
          </a:p>
          <a:p>
            <a:r>
              <a:rPr lang="zh-CN" altLang="zh-CN" dirty="0"/>
              <a:t>该平台是一个</a:t>
            </a:r>
            <a:r>
              <a:rPr lang="zh-CN" altLang="zh-CN" dirty="0" smtClean="0"/>
              <a:t>类似于</a:t>
            </a:r>
            <a:r>
              <a:rPr lang="zh-CN" altLang="en-US" dirty="0" smtClean="0"/>
              <a:t>去哪儿</a:t>
            </a:r>
            <a:r>
              <a:rPr lang="zh-CN" altLang="zh-CN" dirty="0" smtClean="0"/>
              <a:t>的在线</a:t>
            </a:r>
            <a:r>
              <a:rPr lang="zh-CN" altLang="en-US" dirty="0" smtClean="0"/>
              <a:t>旅游</a:t>
            </a:r>
            <a:r>
              <a:rPr lang="zh-CN" altLang="zh-CN" dirty="0" smtClean="0"/>
              <a:t>产品</a:t>
            </a:r>
            <a:r>
              <a:rPr lang="zh-CN" altLang="zh-CN" dirty="0"/>
              <a:t>展示和销售平台</a:t>
            </a:r>
            <a:r>
              <a:rPr lang="zh-CN" altLang="zh-CN" dirty="0" smtClean="0"/>
              <a:t>。</a:t>
            </a:r>
            <a:r>
              <a:rPr lang="zh-CN" altLang="en-US" dirty="0"/>
              <a:t>管理员</a:t>
            </a:r>
            <a:r>
              <a:rPr lang="zh-CN" altLang="zh-CN" dirty="0" smtClean="0"/>
              <a:t>可以</a:t>
            </a:r>
            <a:r>
              <a:rPr lang="zh-CN" altLang="zh-CN" dirty="0"/>
              <a:t>发布商品，普通用户可以购买商品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运用的技术有：</a:t>
            </a:r>
            <a:r>
              <a:rPr lang="zh-CN" altLang="zh-CN" dirty="0" smtClean="0"/>
              <a:t> </a:t>
            </a:r>
            <a:r>
              <a:rPr lang="en-US" altLang="zh-CN" dirty="0" smtClean="0"/>
              <a:t>Spring   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  bootstrap 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  maven  ajax</a:t>
            </a:r>
            <a:endParaRPr lang="zh-CN" altLang="zh-C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10" y="408490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注册页面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1559411"/>
            <a:ext cx="944584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1" y="514542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登录页面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1713390"/>
            <a:ext cx="11302719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22" y="328592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用户首页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7" y="1562471"/>
            <a:ext cx="11350982" cy="52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用户下单界面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29" y="2181332"/>
            <a:ext cx="5883150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用户订单管理界面</a:t>
            </a:r>
            <a:endParaRPr lang="en-I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85"/>
            <a:ext cx="12192000" cy="39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4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164</Words>
  <Application>Microsoft Office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 Light</vt:lpstr>
      <vt:lpstr>Lantinghei SC Heavy</vt:lpstr>
      <vt:lpstr>SimSun</vt:lpstr>
      <vt:lpstr>Arial</vt:lpstr>
      <vt:lpstr>White</vt:lpstr>
      <vt:lpstr>学期项目展示 旅游商品展示及买卖网站</vt:lpstr>
      <vt:lpstr>团队介绍</vt:lpstr>
      <vt:lpstr>目录</vt:lpstr>
      <vt:lpstr>项目概述</vt:lpstr>
      <vt:lpstr>注册页面</vt:lpstr>
      <vt:lpstr>登录页面</vt:lpstr>
      <vt:lpstr>用户首页</vt:lpstr>
      <vt:lpstr>用户下单界面</vt:lpstr>
      <vt:lpstr>用户订单管理界面</vt:lpstr>
      <vt:lpstr>用户信息修改界面</vt:lpstr>
      <vt:lpstr>管理员首页</vt:lpstr>
      <vt:lpstr>管理员添加旅游商品页面</vt:lpstr>
      <vt:lpstr>商品信息修改界面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FS</cp:lastModifiedBy>
  <cp:revision>109</cp:revision>
  <dcterms:created xsi:type="dcterms:W3CDTF">2018-12-12T03:00:50Z</dcterms:created>
  <dcterms:modified xsi:type="dcterms:W3CDTF">2019-12-30T14:21:55Z</dcterms:modified>
</cp:coreProperties>
</file>