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8" r:id="rId1"/>
  </p:sldMasterIdLst>
  <p:notesMasterIdLst>
    <p:notesMasterId r:id="rId14"/>
  </p:notesMasterIdLst>
  <p:sldIdLst>
    <p:sldId id="259" r:id="rId2"/>
    <p:sldId id="270" r:id="rId3"/>
    <p:sldId id="261" r:id="rId4"/>
    <p:sldId id="268" r:id="rId5"/>
    <p:sldId id="273" r:id="rId6"/>
    <p:sldId id="267" r:id="rId7"/>
    <p:sldId id="271" r:id="rId8"/>
    <p:sldId id="272" r:id="rId9"/>
    <p:sldId id="274" r:id="rId10"/>
    <p:sldId id="275" r:id="rId11"/>
    <p:sldId id="27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992832F5-EA01-48E5-B403-87E193F50680}">
          <p14:sldIdLst>
            <p14:sldId id="259"/>
            <p14:sldId id="270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8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>
            <p14:sldId id="273"/>
            <p14:sldId id="267"/>
            <p14:sldId id="271"/>
            <p14:sldId id="272"/>
            <p14:sldId id="274"/>
            <p14:sldId id="275"/>
            <p14:sldId id="276"/>
            <p14:sldId id="269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>
        <p:scale>
          <a:sx n="75" d="100"/>
          <a:sy n="75" d="100"/>
        </p:scale>
        <p:origin x="-2478" y="-78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800" b="1" dirty="0" smtClean="0"/>
            <a:t>Modeling and Angry Prims</a:t>
          </a:r>
          <a:endParaRPr lang="en-US" sz="1800" b="1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b="1" dirty="0" smtClean="0"/>
            <a:t>Second Life</a:t>
          </a:r>
          <a:endParaRPr lang="en-US" sz="1100" b="1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b="1" spc="-10" baseline="0" dirty="0" err="1" smtClean="0"/>
            <a:t>Kinect</a:t>
          </a:r>
          <a:r>
            <a:rPr lang="en-US" sz="1300" b="1" spc="-10" baseline="0" dirty="0" smtClean="0"/>
            <a:t> Client, Speech and Gestures</a:t>
          </a:r>
          <a:endParaRPr lang="en-US" sz="1300" b="1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b="1" dirty="0" smtClean="0"/>
            <a:t>SQL Database / Game object memory</a:t>
          </a:r>
          <a:endParaRPr lang="en-US" sz="1100" b="1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b="1" dirty="0" smtClean="0"/>
            <a:t>PHP Server (Turing)</a:t>
          </a:r>
          <a:endParaRPr lang="en-US" sz="1400" b="1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b="1" dirty="0" smtClean="0"/>
            <a:t>Game</a:t>
          </a:r>
        </a:p>
        <a:p>
          <a:r>
            <a:rPr lang="en-US" sz="1600" b="1" dirty="0" smtClean="0"/>
            <a:t>Engine</a:t>
          </a:r>
          <a:endParaRPr lang="en-US" sz="1200" b="1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 custRadScaleRad="98760" custRadScaleInc="-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 custRadScaleRad="99002" custRadScaleInc="-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Modeling and Angry Prims</a:t>
          </a:r>
          <a:endParaRPr lang="en-US" sz="1800" b="1" kern="1200" dirty="0"/>
        </a:p>
      </dsp:txBody>
      <dsp:txXfrm>
        <a:off x="3337689" y="1658658"/>
        <a:ext cx="1668520" cy="1668520"/>
      </dsp:txXfrm>
    </dsp:sp>
    <dsp:sp modelId="{E09D1B4B-09AE-4B1F-A409-CE344F8F9185}">
      <dsp:nvSpPr>
        <dsp:cNvPr id="0" name=""/>
        <dsp:cNvSpPr/>
      </dsp:nvSpPr>
      <dsp:spPr>
        <a:xfrm rot="16179437">
          <a:off x="4111457" y="1335520"/>
          <a:ext cx="109803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6179437">
        <a:off x="4111457" y="1335520"/>
        <a:ext cx="109803" cy="445347"/>
      </dsp:txXfrm>
    </dsp:sp>
    <dsp:sp modelId="{60779230-642B-46DB-B5CA-FC2220C38859}">
      <dsp:nvSpPr>
        <dsp:cNvPr id="0" name=""/>
        <dsp:cNvSpPr/>
      </dsp:nvSpPr>
      <dsp:spPr>
        <a:xfrm>
          <a:off x="3390904" y="-88903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Life</a:t>
          </a:r>
          <a:endParaRPr lang="en-US" sz="1100" b="1" kern="1200" dirty="0"/>
        </a:p>
      </dsp:txBody>
      <dsp:txXfrm>
        <a:off x="3390904" y="-88903"/>
        <a:ext cx="1540417" cy="1540417"/>
      </dsp:txXfrm>
    </dsp:sp>
    <dsp:sp modelId="{4873F644-A37B-4263-BDD3-7D4AECF93436}">
      <dsp:nvSpPr>
        <dsp:cNvPr id="0" name=""/>
        <dsp:cNvSpPr/>
      </dsp:nvSpPr>
      <dsp:spPr>
        <a:xfrm rot="20508725">
          <a:off x="5005956" y="1977808"/>
          <a:ext cx="112156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20508725">
        <a:off x="5005956" y="1977808"/>
        <a:ext cx="112156" cy="445347"/>
      </dsp:txXfrm>
    </dsp:sp>
    <dsp:sp modelId="{8FE55D76-69B8-469D-BE4A-A0F9F69D5110}">
      <dsp:nvSpPr>
        <dsp:cNvPr id="0" name=""/>
        <dsp:cNvSpPr/>
      </dsp:nvSpPr>
      <dsp:spPr>
        <a:xfrm>
          <a:off x="5127090" y="1155847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pc="-10" baseline="0" dirty="0" err="1" smtClean="0"/>
            <a:t>Kinect</a:t>
          </a:r>
          <a:r>
            <a:rPr lang="en-US" sz="1300" b="1" kern="1200" spc="-10" baseline="0" dirty="0" smtClean="0"/>
            <a:t> Client, Speech and Gestures</a:t>
          </a:r>
          <a:endParaRPr lang="en-US" sz="1300" b="1" kern="1200" spc="-10" baseline="0" dirty="0"/>
        </a:p>
      </dsp:txBody>
      <dsp:txXfrm>
        <a:off x="5127090" y="1155847"/>
        <a:ext cx="1540417" cy="1540417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3240000">
        <a:off x="4666931" y="3035391"/>
        <a:ext cx="121859" cy="445347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 Database / Game object memory</a:t>
          </a:r>
          <a:endParaRPr lang="en-US" sz="1100" b="1" kern="1200" dirty="0"/>
        </a:p>
      </dsp:txBody>
      <dsp:txXfrm>
        <a:off x="4479969" y="3206764"/>
        <a:ext cx="1540417" cy="1540417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7560000">
        <a:off x="3555109" y="3035391"/>
        <a:ext cx="121859" cy="445347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PHP Server (Turing)</a:t>
          </a:r>
          <a:endParaRPr lang="en-US" sz="1400" b="1" kern="1200" dirty="0"/>
        </a:p>
      </dsp:txBody>
      <dsp:txXfrm>
        <a:off x="2323512" y="3206764"/>
        <a:ext cx="1540417" cy="1540417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1880000">
        <a:off x="3211536" y="1977985"/>
        <a:ext cx="121859" cy="445347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Game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Engine</a:t>
          </a:r>
          <a:endParaRPr lang="en-US" sz="1200" b="1" kern="1200" dirty="0"/>
        </a:p>
      </dsp:txBody>
      <dsp:txXfrm>
        <a:off x="1657130" y="1155851"/>
        <a:ext cx="1540417" cy="154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011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7.xml"/><Relationship Id="rId7" Type="http://schemas.openxmlformats.org/officeDocument/2006/relationships/diagramLayout" Target="../diagrams/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500" b="1" i="1" dirty="0" smtClean="0"/>
              <a:t>Angry Prims </a:t>
            </a:r>
            <a:br>
              <a:rPr lang="en-US" sz="5500" b="1" i="1" dirty="0" smtClean="0"/>
            </a:br>
            <a:r>
              <a:rPr lang="en-US" sz="5500" b="1" i="1" dirty="0" smtClean="0"/>
              <a:t>Final Proposal</a:t>
            </a:r>
            <a:endParaRPr lang="en-US" sz="5500" b="1" i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667000"/>
            <a:ext cx="8229600" cy="38862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Christian William</a:t>
            </a:r>
          </a:p>
          <a:p>
            <a:pPr algn="ctr"/>
            <a:r>
              <a:rPr lang="en-US" dirty="0" smtClean="0"/>
              <a:t>Francis Sabado</a:t>
            </a:r>
          </a:p>
          <a:p>
            <a:pPr algn="ctr"/>
            <a:r>
              <a:rPr lang="en-US" dirty="0" smtClean="0"/>
              <a:t>Aaron </a:t>
            </a:r>
            <a:r>
              <a:rPr lang="en-US" dirty="0" err="1" smtClean="0"/>
              <a:t>Mahmoud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University of Arkansas</a:t>
            </a:r>
          </a:p>
          <a:p>
            <a:pPr algn="ctr"/>
            <a:r>
              <a:rPr lang="en-US" dirty="0" smtClean="0"/>
              <a:t>29 Nov 2011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Gesture Tracking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Capturing specific gestures.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Capturing hand and finger movement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Making fluid movement transition from the Kinect to Second Life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Using the gestures from Kinect with the Objects in Second Life</a:t>
            </a:r>
          </a:p>
          <a:p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5200" y="3352800"/>
            <a:ext cx="5410200" cy="2884190"/>
          </a:xfr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5800"/>
            <a:ext cx="541019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6511735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Speech Recognition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Microsoft Speech Platform (SDK)</a:t>
            </a:r>
          </a:p>
          <a:p>
            <a:r>
              <a:rPr lang="en-US" sz="3600" dirty="0"/>
              <a:t>Event Handlers track speech and test against given library</a:t>
            </a:r>
          </a:p>
          <a:p>
            <a:r>
              <a:rPr lang="en-US" sz="3600" dirty="0"/>
              <a:t>Make the given command transition into Second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21567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xmlns="" val="19331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Problem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audience for current </a:t>
            </a:r>
            <a:r>
              <a:rPr lang="en-US" dirty="0" err="1" smtClean="0"/>
              <a:t>Kinect</a:t>
            </a:r>
            <a:r>
              <a:rPr lang="en-US" dirty="0" smtClean="0"/>
              <a:t> titles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Bridge games between full body motion and traditional controller or keyboard 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Kinect</a:t>
            </a:r>
            <a:r>
              <a:rPr lang="en-US" dirty="0" smtClean="0"/>
              <a:t> outside of the Xbox environment</a:t>
            </a:r>
          </a:p>
          <a:p>
            <a:r>
              <a:rPr lang="en-US" dirty="0" smtClean="0"/>
              <a:t>Limited </a:t>
            </a:r>
            <a:r>
              <a:rPr lang="en-US" dirty="0" err="1" smtClean="0"/>
              <a:t>Kinect</a:t>
            </a:r>
            <a:r>
              <a:rPr lang="en-US" dirty="0" smtClean="0"/>
              <a:t> games for virtual world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Limitations of the Second Life as a game engine driven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Games playing to the strengths of Second Life, existing objects/methods and independent of client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186107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0960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Project Objective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330268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Kinect enabled games in a open world simulated environment. </a:t>
            </a:r>
          </a:p>
          <a:p>
            <a:r>
              <a:rPr lang="en-US" sz="2800" dirty="0" smtClean="0"/>
              <a:t>Develop a game where the goal is to model a real world item using Kinect detected  gestures/speech.</a:t>
            </a:r>
          </a:p>
          <a:p>
            <a:r>
              <a:rPr lang="en-US" sz="2800" dirty="0" smtClean="0"/>
              <a:t>Develop a 3D version of AngryBirds using SL as the game engine and Kinect as the control. </a:t>
            </a:r>
          </a:p>
          <a:p>
            <a:r>
              <a:rPr lang="en-US" dirty="0" err="1" smtClean="0"/>
              <a:t>Kinect</a:t>
            </a:r>
            <a:r>
              <a:rPr lang="en-US" dirty="0" smtClean="0"/>
              <a:t> enabled web application?</a:t>
            </a:r>
            <a:endParaRPr lang="en-US" dirty="0"/>
          </a:p>
        </p:txBody>
      </p:sp>
      <p:pic>
        <p:nvPicPr>
          <p:cNvPr id="1026" name="Picture 2" descr="http://siliconangle.com/files/2010/12/100622_Xbox360S_Kinect_web.grid6x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726214"/>
            <a:ext cx="2272553" cy="18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457200"/>
            <a:ext cx="76962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Approach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712544266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Current Status</a:t>
            </a:r>
            <a:endParaRPr lang="en-US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that </a:t>
            </a:r>
            <a:r>
              <a:rPr lang="en-US" dirty="0"/>
              <a:t>has been </a:t>
            </a:r>
            <a:r>
              <a:rPr lang="en-US" dirty="0" smtClean="0"/>
              <a:t>made: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Communication between Kinect and Second Life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Rudimentary gesture events written with corresponding actions in Second Life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Model Match game to test feasibility with lessons learned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Next Steps: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the game “Maps”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complex gestures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</a:t>
            </a:r>
            <a:r>
              <a:rPr lang="en-US" dirty="0" smtClean="0"/>
              <a:t>easibility of moving entire application to sever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Assignments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257800" cy="42973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Christian Williams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Design and Network </a:t>
            </a:r>
            <a:r>
              <a:rPr lang="en-US" dirty="0" err="1" smtClean="0"/>
              <a:t>Comms</a:t>
            </a:r>
            <a:r>
              <a:rPr lang="en-US" dirty="0" smtClean="0"/>
              <a:t>., </a:t>
            </a:r>
            <a:r>
              <a:rPr lang="en-US" smtClean="0"/>
              <a:t>Map Design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Francis </a:t>
            </a:r>
            <a:r>
              <a:rPr lang="en-US" dirty="0" err="1" smtClean="0"/>
              <a:t>Sabado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HUD Design, Projectile and Cannon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Aaron Mahmoud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estures </a:t>
            </a:r>
            <a:r>
              <a:rPr lang="en-US" dirty="0"/>
              <a:t>and voice control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050" name="Picture 2" descr="C:\Users\aDemoNnDisguisE\Desktop\r-2854-53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Angry </a:t>
            </a:r>
            <a:r>
              <a:rPr lang="en-US" dirty="0" err="1" smtClean="0"/>
              <a:t>Prims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133600"/>
            <a:ext cx="5257800" cy="410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2133600"/>
            <a:ext cx="3276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Projectile: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Angry Birds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Slingshot: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Smart object that receives messages from the server.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Obstacles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Targets: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Pigs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6743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Trajectory, Physics, </a:t>
            </a:r>
            <a:br>
              <a:rPr lang="en-US" dirty="0" smtClean="0"/>
            </a:br>
            <a:r>
              <a:rPr lang="en-US" dirty="0" smtClean="0"/>
              <a:t>Collision, and Animation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Trajectory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3200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Collision Detection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133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Physics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3733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Animation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Obstacle and target locations will be a fixed point.</a:t>
            </a:r>
          </a:p>
          <a:p>
            <a:endParaRPr lang="en-US" dirty="0" smtClean="0"/>
          </a:p>
          <a:p>
            <a:r>
              <a:rPr lang="en-US" dirty="0" smtClean="0"/>
              <a:t>The game stages will be limited unless it is possible to generate objects randomly.</a:t>
            </a:r>
          </a:p>
          <a:p>
            <a:endParaRPr lang="en-US" dirty="0" smtClean="0"/>
          </a:p>
          <a:p>
            <a:r>
              <a:rPr lang="en-US" dirty="0" smtClean="0"/>
              <a:t>Game reset will require all objects to return to their previous states, therefore there must be a way to remember previous locations.</a:t>
            </a:r>
          </a:p>
          <a:p>
            <a:endParaRPr lang="en-US" dirty="0" smtClean="0"/>
          </a:p>
          <a:p>
            <a:r>
              <a:rPr lang="en-US" dirty="0" smtClean="0"/>
              <a:t>The game must be in a state such that game conditions are known or could receive messages from the server about game conditions.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661</Words>
  <Application>Microsoft Office PowerPoint</Application>
  <PresentationFormat>On-screen Show (4:3)</PresentationFormat>
  <Paragraphs>104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Angry Prims  Final Proposal</vt:lpstr>
      <vt:lpstr>Problem</vt:lpstr>
      <vt:lpstr>Project Objective</vt:lpstr>
      <vt:lpstr>Approach</vt:lpstr>
      <vt:lpstr>Current Status</vt:lpstr>
      <vt:lpstr>Assignments</vt:lpstr>
      <vt:lpstr>Angry Prims Game</vt:lpstr>
      <vt:lpstr>Trajectory, Physics,  Collision, and Animation</vt:lpstr>
      <vt:lpstr>Game Limitations</vt:lpstr>
      <vt:lpstr>Gesture Tracking</vt:lpstr>
      <vt:lpstr>Speech Recognition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2011-10-23T01:54:36Z</dcterms:created>
  <dcterms:modified xsi:type="dcterms:W3CDTF">2012-04-24T06:45:02Z</dcterms:modified>
</cp:coreProperties>
</file>