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12"/>
  </p:notesMasterIdLst>
  <p:sldIdLst>
    <p:sldId id="259" r:id="rId2"/>
    <p:sldId id="270" r:id="rId3"/>
    <p:sldId id="261" r:id="rId4"/>
    <p:sldId id="268" r:id="rId5"/>
    <p:sldId id="267" r:id="rId6"/>
    <p:sldId id="271" r:id="rId7"/>
    <p:sldId id="272" r:id="rId8"/>
    <p:sldId id="274" r:id="rId9"/>
    <p:sldId id="27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1002" y="34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29 Nov </a:t>
            </a:r>
            <a:r>
              <a:rPr lang="en-US" dirty="0" smtClean="0"/>
              <a:t>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Game Implementation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Prim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133600"/>
            <a:ext cx="5867400" cy="410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2438400"/>
            <a:ext cx="2667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 smtClean="0"/>
              <a:t> Angry </a:t>
            </a:r>
            <a:r>
              <a:rPr lang="en-US" sz="2800" dirty="0" smtClean="0"/>
              <a:t>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Slingshot</a:t>
            </a:r>
            <a:endParaRPr lang="en-US" sz="2800" dirty="0" smtClean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 smtClean="0"/>
              <a:t> </a:t>
            </a:r>
            <a:r>
              <a:rPr lang="en-US" sz="2800" dirty="0" smtClean="0"/>
              <a:t>Pigs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674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 and Animation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25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733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Obstacle and target locations will be a fixed point.</a:t>
            </a:r>
          </a:p>
          <a:p>
            <a:endParaRPr lang="en-US" dirty="0" smtClean="0"/>
          </a:p>
          <a:p>
            <a:r>
              <a:rPr lang="en-US" dirty="0" smtClean="0"/>
              <a:t>Game reset will require all objects to return to their previous states, therefore there must be a way to remember previous locations.</a:t>
            </a:r>
          </a:p>
          <a:p>
            <a:endParaRPr lang="en-US" dirty="0" smtClean="0"/>
          </a:p>
          <a:p>
            <a:r>
              <a:rPr lang="en-US" dirty="0" smtClean="0"/>
              <a:t>The game stages will be limited unless it is possible to generate objects randomly.</a:t>
            </a:r>
          </a:p>
          <a:p>
            <a:endParaRPr lang="en-US" dirty="0" smtClean="0"/>
          </a:p>
          <a:p>
            <a:r>
              <a:rPr lang="en-US" dirty="0" smtClean="0"/>
              <a:t>Game must be in a state such that game conditions are known or could receive messages from the server about </a:t>
            </a:r>
            <a:r>
              <a:rPr lang="en-US" smtClean="0"/>
              <a:t>game conditions.</a:t>
            </a:r>
            <a:endParaRPr lang="en-US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555</Words>
  <Application>Microsoft Office PowerPoint</Application>
  <PresentationFormat>On-screen Show (4:3)</PresentationFormat>
  <Paragraphs>91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Angry Prims  Preliminary Proposal</vt:lpstr>
      <vt:lpstr>Problem</vt:lpstr>
      <vt:lpstr>Project Objective</vt:lpstr>
      <vt:lpstr>Approach</vt:lpstr>
      <vt:lpstr>Assignments</vt:lpstr>
      <vt:lpstr>Angry Prim Game</vt:lpstr>
      <vt:lpstr>Trajectory, Physics,  Collision and Animation</vt:lpstr>
      <vt:lpstr>Game Limitations</vt:lpstr>
      <vt:lpstr>Current Status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2011-11-29T04:24:31Z</dcterms:modified>
</cp:coreProperties>
</file>