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14"/>
  </p:notesMasterIdLst>
  <p:sldIdLst>
    <p:sldId id="259" r:id="rId2"/>
    <p:sldId id="270" r:id="rId3"/>
    <p:sldId id="261" r:id="rId4"/>
    <p:sldId id="268" r:id="rId5"/>
    <p:sldId id="273" r:id="rId6"/>
    <p:sldId id="267" r:id="rId7"/>
    <p:sldId id="271" r:id="rId8"/>
    <p:sldId id="272" r:id="rId9"/>
    <p:sldId id="274" r:id="rId10"/>
    <p:sldId id="275" r:id="rId11"/>
    <p:sldId id="27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73"/>
            <p14:sldId id="267"/>
            <p14:sldId id="271"/>
            <p14:sldId id="272"/>
            <p14:sldId id="274"/>
            <p14:sldId id="275"/>
            <p14:sldId id="276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2490" y="-206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</a:t>
          </a:r>
          <a:r>
            <a:rPr lang="en-US" sz="1300" b="1" spc="-10" baseline="0" dirty="0" smtClean="0"/>
            <a:t>Client, Speech </a:t>
          </a:r>
          <a:r>
            <a:rPr lang="en-US" sz="1300" b="1" spc="-10" baseline="0" dirty="0" smtClean="0"/>
            <a:t>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582038" y="1903007"/>
        <a:ext cx="1179822" cy="1179822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128026" y="1441059"/>
        <a:ext cx="76862" cy="267209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616493" y="136686"/>
        <a:ext cx="1089239" cy="1089239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006797" y="2072128"/>
        <a:ext cx="78509" cy="267209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</a:t>
          </a:r>
          <a:r>
            <a:rPr lang="en-US" sz="1300" b="1" kern="1200" spc="-10" baseline="0" dirty="0" smtClean="0"/>
            <a:t>Client, Speech </a:t>
          </a:r>
          <a:r>
            <a:rPr lang="en-US" sz="1300" b="1" kern="1200" spc="-10" baseline="0" dirty="0" smtClean="0"/>
            <a:t>and Gestures</a:t>
          </a:r>
          <a:endParaRPr lang="en-US" sz="1300" b="1" kern="1200" spc="-10" baseline="0" dirty="0"/>
        </a:p>
      </dsp:txBody>
      <dsp:txXfrm>
        <a:off x="5352679" y="1381436"/>
        <a:ext cx="1089239" cy="1089239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74466" y="3109672"/>
        <a:ext cx="85301" cy="267209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705558" y="3432353"/>
        <a:ext cx="1089239" cy="1089239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584132" y="3109672"/>
        <a:ext cx="85301" cy="267209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549101" y="3432353"/>
        <a:ext cx="1089239" cy="1089239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47199" y="2072703"/>
        <a:ext cx="85301" cy="267209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882719" y="1381440"/>
        <a:ext cx="1089239" cy="1089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Prims </a:t>
            </a:r>
            <a:br>
              <a:rPr lang="en-US" sz="5500" b="1" i="1" dirty="0" smtClean="0"/>
            </a:br>
            <a:r>
              <a:rPr lang="en-US" sz="5500" b="1" i="1" dirty="0" smtClean="0"/>
              <a:t>Final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29 Nov 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Gesture Tracking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specific gestures.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hand and finger movement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Making fluid movement transition from the Kinect to Second Life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Using the gestures from Kinect with the Objects in Second Life</a:t>
            </a:r>
          </a:p>
          <a:p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352800"/>
            <a:ext cx="5410200" cy="2884190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5800"/>
            <a:ext cx="5410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11735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Recognition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Microsoft Speech Platform (SDK)</a:t>
            </a:r>
          </a:p>
          <a:p>
            <a:r>
              <a:rPr lang="en-US" sz="3600" dirty="0"/>
              <a:t>Event Handlers track speech and test against given library</a:t>
            </a:r>
          </a:p>
          <a:p>
            <a:r>
              <a:rPr lang="en-US" sz="3600" dirty="0"/>
              <a:t>Make the given command transition into Second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67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Kinect</a:t>
            </a:r>
            <a:r>
              <a:rPr lang="en-US" dirty="0" smtClean="0"/>
              <a:t> games </a:t>
            </a:r>
            <a:r>
              <a:rPr lang="en-US" dirty="0" smtClean="0"/>
              <a:t>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</a:t>
            </a:r>
            <a:r>
              <a:rPr lang="en-US" dirty="0" smtClean="0"/>
              <a:t>Life, existing objects/methods and independent of client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0960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330268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Kinect enabled games in a open world simulated environment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Develop </a:t>
            </a:r>
            <a:r>
              <a:rPr lang="en-US" sz="2800" dirty="0" smtClean="0"/>
              <a:t>a game where the goal is to model a real world item using Kinect detected  </a:t>
            </a:r>
            <a:r>
              <a:rPr lang="en-US" sz="2800" dirty="0" smtClean="0"/>
              <a:t>gestures/speech.</a:t>
            </a:r>
            <a:endParaRPr lang="en-US" sz="2800" dirty="0" smtClean="0"/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sz="2800" dirty="0" smtClean="0"/>
          </a:p>
          <a:p>
            <a:r>
              <a:rPr lang="en-US" dirty="0" err="1" smtClean="0"/>
              <a:t>Kinect</a:t>
            </a:r>
            <a:r>
              <a:rPr lang="en-US" dirty="0" smtClean="0"/>
              <a:t> enabled web application?</a:t>
            </a:r>
            <a:endParaRPr lang="en-US" dirty="0"/>
          </a:p>
        </p:txBody>
      </p:sp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6214"/>
            <a:ext cx="2272553" cy="18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12544266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</a:t>
            </a:r>
            <a:r>
              <a:rPr lang="en-US" dirty="0" smtClean="0"/>
              <a:t>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</a:t>
            </a:r>
            <a:r>
              <a:rPr lang="en-US" dirty="0" smtClean="0"/>
              <a:t>Life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 Match game to test feasibility with lessons learned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</a:t>
            </a:r>
            <a:r>
              <a:rPr lang="en-US" dirty="0" smtClean="0"/>
              <a:t>“Maps”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complex gestures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easibility of moving entire application to sever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Game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</a:t>
            </a:r>
            <a:r>
              <a:rPr lang="en-US" dirty="0" err="1" smtClean="0"/>
              <a:t>Prims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133600"/>
            <a:ext cx="5257800" cy="41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133600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Angry 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Slingshot: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Smart object that receives messages from the server.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Obstacles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Pigs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Collision, and Animation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200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733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Animation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Obstacle and target locations will be a fixed point.</a:t>
            </a:r>
          </a:p>
          <a:p>
            <a:endParaRPr lang="en-US" dirty="0" smtClean="0"/>
          </a:p>
          <a:p>
            <a:r>
              <a:rPr lang="en-US" dirty="0" smtClean="0"/>
              <a:t>The game stages will be limited unless it is possible to generate objects randomly.</a:t>
            </a:r>
          </a:p>
          <a:p>
            <a:endParaRPr lang="en-US" dirty="0" smtClean="0"/>
          </a:p>
          <a:p>
            <a:r>
              <a:rPr lang="en-US" dirty="0" smtClean="0"/>
              <a:t>Game reset will require all objects to return to their previous states, therefore there must be a way to remember previous locations.</a:t>
            </a:r>
          </a:p>
          <a:p>
            <a:endParaRPr lang="en-US" dirty="0" smtClean="0"/>
          </a:p>
          <a:p>
            <a:r>
              <a:rPr lang="en-US" dirty="0" smtClean="0"/>
              <a:t>The game must be in a state such that game conditions are known or could receive messages from the server about game conditions.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655</Words>
  <Application>Microsoft Office PowerPoint</Application>
  <PresentationFormat>On-screen Show (4:3)</PresentationFormat>
  <Paragraphs>104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Angry Prims  Final Proposal</vt:lpstr>
      <vt:lpstr>Problem</vt:lpstr>
      <vt:lpstr>Project Objective</vt:lpstr>
      <vt:lpstr>Approach</vt:lpstr>
      <vt:lpstr>Current Status</vt:lpstr>
      <vt:lpstr>Assignments</vt:lpstr>
      <vt:lpstr>Angry Prims Game</vt:lpstr>
      <vt:lpstr>Trajectory, Physics,  Collision, and Animation</vt:lpstr>
      <vt:lpstr>Game Limitations</vt:lpstr>
      <vt:lpstr>Gesture Tracking</vt:lpstr>
      <vt:lpstr>Speech Recognition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2011-11-29T17:10:49Z</dcterms:modified>
</cp:coreProperties>
</file>