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9"/>
  </p:notesMasterIdLst>
  <p:sldIdLst>
    <p:sldId id="259" r:id="rId2"/>
    <p:sldId id="261" r:id="rId3"/>
    <p:sldId id="262" r:id="rId4"/>
    <p:sldId id="264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  <p14:section name="Timeline" id="{CF24EBA6-C924-424D-AC31-A4B9992A87E0}">
          <p14:sldIdLst>
            <p14:sldId id="264"/>
          </p14:sldIdLst>
        </p14:section>
        <p14:section name="Next Steps and Action Items" id="{C24C98EC-938D-4034-8DB8-5E8DBF16E3CB}">
          <p14:sldIdLst>
            <p14:sldId id="267"/>
            <p14:sldId id="268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282" y="115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Design for games and plan of attack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Kinect Model Game Complete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Implantation of </a:t>
          </a:r>
          <a:r>
            <a:rPr lang="en-US" sz="2000" dirty="0" err="1" smtClean="0"/>
            <a:t>AngryPrims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Done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Capstone I 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Completion 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End    Capstone II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Capstone II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smtClean="0"/>
            <a:t>Kinect Client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Remote Teams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 for games and plan of attack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Done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-379119"/>
            <a:satOff val="-1563"/>
            <a:lumOff val="-3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Kinect Model Game Complete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 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-758238"/>
            <a:satOff val="-3126"/>
            <a:lumOff val="-6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Implantation of </a:t>
          </a:r>
          <a:r>
            <a:rPr lang="en-US" sz="2000" kern="1200" dirty="0" err="1" smtClean="0"/>
            <a:t>AngryPrims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II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Completion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End    Capstone II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20000">
          <a:off x="5010503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20000">
        <a:off x="5010503" y="1977985"/>
        <a:ext cx="121859" cy="445347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smtClean="0"/>
            <a:t>Kinect Client</a:t>
          </a:r>
          <a:endParaRPr lang="en-US" sz="1300" b="1" kern="1200" spc="-10" baseline="0" dirty="0"/>
        </a:p>
      </dsp:txBody>
      <dsp:txXfrm>
        <a:off x="5146351" y="1155851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Remote Teams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3.xml"/><Relationship Id="rId7" Type="http://schemas.openxmlformats.org/officeDocument/2006/relationships/diagramLayout" Target="../diagrams/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Data" Target="../diagrams/data2.xml"/><Relationship Id="rId5" Type="http://schemas.openxmlformats.org/officeDocument/2006/relationships/notesSlide" Target="../notesSlides/notesSlide5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Williams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25 Oct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4648200" cy="914400"/>
          </a:xfrm>
        </p:spPr>
        <p:txBody>
          <a:bodyPr>
            <a:noAutofit/>
          </a:bodyPr>
          <a:lstStyle/>
          <a:p>
            <a:r>
              <a:rPr lang="en-US" sz="5100" b="1" dirty="0" smtClean="0"/>
              <a:t>Project Overview</a:t>
            </a:r>
            <a:endParaRPr lang="en-US" sz="51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</a:t>
            </a:r>
            <a:r>
              <a:rPr lang="en-US" dirty="0" err="1" smtClean="0"/>
              <a:t>SecondLife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currently ahead of </a:t>
            </a:r>
            <a:r>
              <a:rPr lang="en-US" dirty="0" smtClean="0"/>
              <a:t>schedule: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sequence</a:t>
            </a:r>
            <a:r>
              <a:rPr lang="en-US" smtClean="0"/>
              <a:t>: </a:t>
            </a:r>
            <a:endParaRPr lang="en-US" smtClean="0"/>
          </a:p>
          <a:p>
            <a:pPr lvl="2">
              <a:lnSpc>
                <a:spcPct val="150000"/>
              </a:lnSpc>
              <a:buNone/>
            </a:pPr>
            <a:r>
              <a:rPr lang="en-US" dirty="0" smtClean="0"/>
              <a:t>Start</a:t>
            </a:r>
            <a:r>
              <a:rPr lang="en-US" dirty="0" smtClean="0"/>
              <a:t>, End, Restart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070010873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7200" b="1" dirty="0" smtClean="0"/>
              <a:t>Timeline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Looking Ahead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Game Engine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Complex gestures and voice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Full Modeling game and source code 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then </a:t>
            </a:r>
            <a:r>
              <a:rPr lang="en-US" dirty="0" smtClean="0"/>
              <a:t>Full remake game and source code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lag for some users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Dependencies and Resources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885836537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466</Words>
  <Application>Microsoft Office PowerPoint</Application>
  <PresentationFormat>On-screen Show (4:3)</PresentationFormat>
  <Paragraphs>77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Angry Prims  Preliminary Proposal</vt:lpstr>
      <vt:lpstr>Project Overview</vt:lpstr>
      <vt:lpstr>Current Status</vt:lpstr>
      <vt:lpstr>Timeline</vt:lpstr>
      <vt:lpstr>Looking Ahead</vt:lpstr>
      <vt:lpstr>Dependencies and 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2011-10-23T06:05:52Z</dcterms:modified>
</cp:coreProperties>
</file>