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64" r:id="rId1"/>
  </p:sldMasterIdLst>
  <p:notesMasterIdLst>
    <p:notesMasterId r:id="rId16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4" r:id="rId10"/>
    <p:sldId id="275" r:id="rId11"/>
    <p:sldId id="276" r:id="rId12"/>
    <p:sldId id="278" r:id="rId13"/>
    <p:sldId id="27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M:\College\Capstone\kinect-virtual-world\Final%20Presentation\AngryPrimsDemovid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</a:t>
            </a:r>
            <a:r>
              <a:rPr lang="en-US" sz="5500" b="1" i="1" dirty="0" smtClean="0"/>
              <a:t>Presentation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23 Apr 2012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600" y="1066800"/>
            <a:ext cx="3383280" cy="8778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5102225" cy="2721786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511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15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819400"/>
            <a:ext cx="3200400" cy="1066800"/>
          </a:xfrm>
        </p:spPr>
        <p:txBody>
          <a:bodyPr/>
          <a:lstStyle/>
          <a:p>
            <a:r>
              <a:rPr lang="en-US" dirty="0" smtClean="0"/>
              <a:t>Video Demo!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gryPrimsDemovi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533400"/>
            <a:ext cx="8839200" cy="61079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9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914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72956"/>
            <a:ext cx="1967753" cy="15929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 smtClean="0"/>
              <a:t>the 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 smtClean="0"/>
              <a:t>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Map Design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</a:t>
            </a:r>
            <a:r>
              <a:rPr lang="en-US" dirty="0" smtClean="0"/>
              <a:t>Cannon, Map Design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</a:t>
            </a:r>
            <a:r>
              <a:rPr lang="en-US" dirty="0" smtClean="0"/>
              <a:t>control, Map Design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3411538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2887663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must be in a state such that game conditions are known or could receive messages from the server about game conditions.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652</Words>
  <Application>Microsoft Office PowerPoint</Application>
  <PresentationFormat>On-screen Show (4:3)</PresentationFormat>
  <Paragraphs>101</Paragraphs>
  <Slides>14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Angry Prims  Final Presentation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</vt:lpstr>
      <vt:lpstr>Game Limitations</vt:lpstr>
      <vt:lpstr>Gesture Tracking</vt:lpstr>
      <vt:lpstr>Speech Recognition</vt:lpstr>
      <vt:lpstr>Video Demo!</vt:lpstr>
      <vt:lpstr>Slide 13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2012-04-24T07:07:32Z</dcterms:modified>
</cp:coreProperties>
</file>