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tags/tag8.xml" ContentType="application/vnd.openxmlformats-officedocument.presentationml.tag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8" r:id="rId1"/>
  </p:sldMasterIdLst>
  <p:notesMasterIdLst>
    <p:notesMasterId r:id="rId9"/>
  </p:notesMasterIdLst>
  <p:sldIdLst>
    <p:sldId id="259" r:id="rId2"/>
    <p:sldId id="261" r:id="rId3"/>
    <p:sldId id="262" r:id="rId4"/>
    <p:sldId id="264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2"/>
          </p14:sldIdLst>
        </p14:section>
        <p14:section name="Timeline" id="{CF24EBA6-C924-424D-AC31-A4B9992A87E0}">
          <p14:sldIdLst>
            <p14:sldId id="264"/>
          </p14:sldIdLst>
        </p14:section>
        <p14:section name="Next Steps and Action Items" id="{C24C98EC-938D-4034-8DB8-5E8DBF16E3CB}">
          <p14:sldIdLst>
            <p14:sldId id="267"/>
            <p14:sldId id="268"/>
            <p14:sldId id="269"/>
          </p14:sldIdLst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>
        <p:scale>
          <a:sx n="100" d="100"/>
          <a:sy n="100" d="100"/>
        </p:scale>
        <p:origin x="-282" y="870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5/8/quickstyle/3d5" qsCatId="3D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r>
            <a:rPr lang="en-US" sz="2000" dirty="0" smtClean="0"/>
            <a:t>Design for games and plan of attack</a:t>
          </a:r>
          <a:endParaRPr lang="en-US" sz="2000" dirty="0"/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n-U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n-US" sz="2400"/>
        </a:p>
      </dgm:t>
    </dgm:pt>
    <dgm:pt modelId="{C7CCB8C4-BA8F-435B-96D2-651E5BBEE204}">
      <dgm:prSet phldrT="[Text]" custT="1"/>
      <dgm:spPr/>
      <dgm:t>
        <a:bodyPr/>
        <a:lstStyle/>
        <a:p>
          <a:r>
            <a:rPr lang="en-US" sz="2000" dirty="0" smtClean="0"/>
            <a:t>Kinect Model Game Complete</a:t>
          </a:r>
          <a:endParaRPr lang="en-US" sz="2000" dirty="0"/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n-U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n-US" sz="2400"/>
        </a:p>
      </dgm:t>
    </dgm:pt>
    <dgm:pt modelId="{A75DE5EA-0E88-4A1C-B1EA-B4EE477D7AA1}">
      <dgm:prSet phldrT="[Text]" custT="1"/>
      <dgm:spPr/>
      <dgm:t>
        <a:bodyPr/>
        <a:lstStyle/>
        <a:p>
          <a:r>
            <a:rPr lang="en-US" sz="2000" dirty="0" smtClean="0"/>
            <a:t>Implantation of </a:t>
          </a:r>
          <a:r>
            <a:rPr lang="en-US" sz="2000" dirty="0" err="1" smtClean="0"/>
            <a:t>AngryPrims</a:t>
          </a:r>
          <a:endParaRPr lang="en-US" sz="2000" dirty="0"/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n-U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n-US" sz="2400"/>
        </a:p>
      </dgm:t>
    </dgm:pt>
    <dgm:pt modelId="{A39C9339-F7BC-4A9F-AF8A-3B9741B27413}">
      <dgm:prSet phldrT="[Text]" custT="1"/>
      <dgm:spPr/>
      <dgm:t>
        <a:bodyPr/>
        <a:lstStyle/>
        <a:p>
          <a:r>
            <a:rPr lang="en-US" sz="2000" dirty="0" smtClean="0"/>
            <a:t>Done</a:t>
          </a:r>
          <a:endParaRPr lang="en-US" sz="2000" dirty="0"/>
        </a:p>
      </dgm:t>
    </dgm:pt>
    <dgm:pt modelId="{26699644-3B9B-4794-926C-D854282146D8}" type="parTrans" cxnId="{BF777ED0-A485-405A-BFCD-E378EF965464}">
      <dgm:prSet/>
      <dgm:spPr/>
      <dgm:t>
        <a:bodyPr/>
        <a:lstStyle/>
        <a:p>
          <a:endParaRPr lang="en-US" sz="2400"/>
        </a:p>
      </dgm:t>
    </dgm:pt>
    <dgm:pt modelId="{3E2FBE5E-2D29-4C39-97D1-424264F1308F}" type="sibTrans" cxnId="{BF777ED0-A485-405A-BFCD-E378EF965464}">
      <dgm:prSet/>
      <dgm:spPr/>
      <dgm:t>
        <a:bodyPr/>
        <a:lstStyle/>
        <a:p>
          <a:endParaRPr lang="en-US" sz="2400"/>
        </a:p>
      </dgm:t>
    </dgm:pt>
    <dgm:pt modelId="{5175B6B0-3CA6-4535-A09B-108E0999A356}">
      <dgm:prSet phldrT="[Text]" custT="1"/>
      <dgm:spPr/>
      <dgm:t>
        <a:bodyPr/>
        <a:lstStyle/>
        <a:p>
          <a:r>
            <a:rPr lang="en-US" sz="2000" dirty="0" smtClean="0"/>
            <a:t>Capstone I </a:t>
          </a:r>
          <a:endParaRPr lang="en-US" sz="2000" dirty="0"/>
        </a:p>
      </dgm:t>
    </dgm:pt>
    <dgm:pt modelId="{ECD96492-1092-4631-A208-D9A5DA08372E}" type="parTrans" cxnId="{345AD6EC-90F1-4BA3-A053-C21366541189}">
      <dgm:prSet/>
      <dgm:spPr/>
      <dgm:t>
        <a:bodyPr/>
        <a:lstStyle/>
        <a:p>
          <a:endParaRPr lang="en-US" sz="2400"/>
        </a:p>
      </dgm:t>
    </dgm:pt>
    <dgm:pt modelId="{F900535F-E882-46D4-B632-4B8ACBE851E4}" type="sibTrans" cxnId="{345AD6EC-90F1-4BA3-A053-C21366541189}">
      <dgm:prSet/>
      <dgm:spPr/>
      <dgm:t>
        <a:bodyPr/>
        <a:lstStyle/>
        <a:p>
          <a:endParaRPr lang="en-US" sz="2400"/>
        </a:p>
      </dgm:t>
    </dgm:pt>
    <dgm:pt modelId="{1982B446-3706-4711-A6F1-3DC4DFE59A3A}">
      <dgm:prSet phldrT="[Text]" custT="1"/>
      <dgm:spPr/>
      <dgm:t>
        <a:bodyPr/>
        <a:lstStyle/>
        <a:p>
          <a:r>
            <a:rPr lang="en-US" sz="2000" dirty="0" smtClean="0"/>
            <a:t>Completion </a:t>
          </a:r>
          <a:endParaRPr lang="en-US" sz="2000" dirty="0"/>
        </a:p>
      </dgm:t>
    </dgm:pt>
    <dgm:pt modelId="{33D0F32B-ABD3-423A-818A-28D89377B172}" type="parTrans" cxnId="{7DD07C3D-EA79-49EE-93EE-865A49AB8425}">
      <dgm:prSet/>
      <dgm:spPr/>
      <dgm:t>
        <a:bodyPr/>
        <a:lstStyle/>
        <a:p>
          <a:endParaRPr lang="en-US"/>
        </a:p>
      </dgm:t>
    </dgm:pt>
    <dgm:pt modelId="{6C0374E5-7FC4-4DEF-BC17-94C58A35DE3F}" type="sibTrans" cxnId="{7DD07C3D-EA79-49EE-93EE-865A49AB8425}">
      <dgm:prSet/>
      <dgm:spPr/>
      <dgm:t>
        <a:bodyPr/>
        <a:lstStyle/>
        <a:p>
          <a:endParaRPr lang="en-US"/>
        </a:p>
      </dgm:t>
    </dgm:pt>
    <dgm:pt modelId="{BAD6DE81-DE4F-40EF-8526-A8F127A4BE33}">
      <dgm:prSet phldrT="[Text]" custT="1"/>
      <dgm:spPr/>
      <dgm:t>
        <a:bodyPr/>
        <a:lstStyle/>
        <a:p>
          <a:r>
            <a:rPr lang="en-US" sz="2000" dirty="0" smtClean="0"/>
            <a:t>End    Capstone II</a:t>
          </a:r>
          <a:endParaRPr lang="en-US" sz="2000" dirty="0"/>
        </a:p>
      </dgm:t>
    </dgm:pt>
    <dgm:pt modelId="{3224C504-155F-4C9F-93C7-83D8D4CEC1B4}" type="parTrans" cxnId="{293E3154-15DE-4C13-93DE-664CEAB9F0AF}">
      <dgm:prSet/>
      <dgm:spPr/>
      <dgm:t>
        <a:bodyPr/>
        <a:lstStyle/>
        <a:p>
          <a:endParaRPr lang="en-US"/>
        </a:p>
      </dgm:t>
    </dgm:pt>
    <dgm:pt modelId="{6252B9CC-7427-40BA-B706-E629F53D4B22}" type="sibTrans" cxnId="{293E3154-15DE-4C13-93DE-664CEAB9F0AF}">
      <dgm:prSet/>
      <dgm:spPr/>
      <dgm:t>
        <a:bodyPr/>
        <a:lstStyle/>
        <a:p>
          <a:endParaRPr lang="en-US"/>
        </a:p>
      </dgm:t>
    </dgm:pt>
    <dgm:pt modelId="{9898FE38-DE6C-46BA-8D32-D767674AD978}">
      <dgm:prSet phldrT="[Text]" custT="1"/>
      <dgm:spPr/>
      <dgm:t>
        <a:bodyPr/>
        <a:lstStyle/>
        <a:p>
          <a:r>
            <a:rPr lang="en-US" sz="2000" dirty="0" smtClean="0"/>
            <a:t>Capstone II</a:t>
          </a:r>
          <a:endParaRPr lang="en-US" sz="2000" dirty="0"/>
        </a:p>
      </dgm:t>
    </dgm:pt>
    <dgm:pt modelId="{6500A968-9A0E-4ACA-91E4-A3C5FA03BCC8}" type="parTrans" cxnId="{277398F3-A9DD-4822-A4A0-9408AA94EB41}">
      <dgm:prSet/>
      <dgm:spPr/>
      <dgm:t>
        <a:bodyPr/>
        <a:lstStyle/>
        <a:p>
          <a:endParaRPr lang="en-US"/>
        </a:p>
      </dgm:t>
    </dgm:pt>
    <dgm:pt modelId="{15E99FBC-5B51-4114-8E0B-C26E50C78603}" type="sibTrans" cxnId="{277398F3-A9DD-4822-A4A0-9408AA94EB41}">
      <dgm:prSet/>
      <dgm:spPr/>
      <dgm:t>
        <a:bodyPr/>
        <a:lstStyle/>
        <a:p>
          <a:endParaRPr lang="en-US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 custScaleX="86792" custScaleY="86038"/>
      <dgm:spPr/>
    </dgm:pt>
    <dgm:pt modelId="{4566E19C-2577-409E-A34A-BB8B091D39D1}" type="pres">
      <dgm:prSet presAssocID="{455C831A-CCF5-4391-A2BE-9DF065D37587}" presName="arrowDiagram4" presStyleCnt="0"/>
      <dgm:spPr/>
    </dgm:pt>
    <dgm:pt modelId="{A94E7C76-C16F-47F1-B4F1-C2CF2270A7E9}" type="pres">
      <dgm:prSet presAssocID="{1E3A074B-8EC3-4AC7-ADB8-C53A583CA2D1}" presName="bullet4a" presStyleLbl="node1" presStyleIdx="0" presStyleCnt="4" custLinFactX="129" custLinFactNeighborX="100000" custLinFactNeighborY="9679"/>
      <dgm:spPr/>
    </dgm:pt>
    <dgm:pt modelId="{48F9B62B-8095-40B1-882D-7B164B0C8B69}" type="pres">
      <dgm:prSet presAssocID="{1E3A074B-8EC3-4AC7-ADB8-C53A583CA2D1}" presName="textBox4a" presStyleLbl="revTx" presStyleIdx="0" presStyleCnt="4" custScaleX="120677" custLinFactNeighborX="14676" custLinFactNeighborY="29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C4447-43F4-414D-A014-8F5BDE3BC5FF}" type="pres">
      <dgm:prSet presAssocID="{C7CCB8C4-BA8F-435B-96D2-651E5BBEE204}" presName="bullet4b" presStyleLbl="node1" presStyleIdx="1" presStyleCnt="4" custLinFactNeighborX="-8158" custLinFactNeighborY="50683"/>
      <dgm:spPr/>
    </dgm:pt>
    <dgm:pt modelId="{389CF004-91C6-4868-93F7-537D5C97980B}" type="pres">
      <dgm:prSet presAssocID="{C7CCB8C4-BA8F-435B-96D2-651E5BBEE204}" presName="textBox4b" presStyleLbl="revTx" presStyleIdx="1" presStyleCnt="4" custScaleY="81565" custLinFactNeighborX="-9999" custLinFactNeighborY="18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9C94D-D2A4-4464-8383-D3C12F8B2538}" type="pres">
      <dgm:prSet presAssocID="{A75DE5EA-0E88-4A1C-B1EA-B4EE477D7AA1}" presName="bullet4c" presStyleLbl="node1" presStyleIdx="2" presStyleCnt="4" custLinFactNeighborX="-59466" custLinFactNeighborY="50213"/>
      <dgm:spPr/>
    </dgm:pt>
    <dgm:pt modelId="{5E71A06C-9747-4CAE-BA21-E9C2A4D6678D}" type="pres">
      <dgm:prSet presAssocID="{A75DE5EA-0E88-4A1C-B1EA-B4EE477D7AA1}" presName="textBox4c" presStyleLbl="revTx" presStyleIdx="2" presStyleCnt="4" custScaleY="60921" custLinFactNeighborX="-27627" custLinFactNeighborY="41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27355-A6E4-4C01-AB6A-08B68C0ABB91}" type="pres">
      <dgm:prSet presAssocID="{1982B446-3706-4711-A6F1-3DC4DFE59A3A}" presName="bullet4d" presStyleLbl="node1" presStyleIdx="3" presStyleCnt="4" custLinFactNeighborX="-57095" custLinFactNeighborY="36725"/>
      <dgm:spPr/>
    </dgm:pt>
    <dgm:pt modelId="{DB2CD8C7-A5B3-49A1-81CC-0EEDDDF3DB4E}" type="pres">
      <dgm:prSet presAssocID="{1982B446-3706-4711-A6F1-3DC4DFE59A3A}" presName="textBox4d" presStyleLbl="revTx" presStyleIdx="3" presStyleCnt="4" custScaleY="64549" custLinFactNeighborX="-31716" custLinFactNeighborY="3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83541F-F162-483D-B9B2-385C14B7D6E2}" type="presOf" srcId="{9898FE38-DE6C-46BA-8D32-D767674AD978}" destId="{5E71A06C-9747-4CAE-BA21-E9C2A4D6678D}" srcOrd="0" destOrd="1" presId="urn:microsoft.com/office/officeart/2005/8/layout/arrow2"/>
    <dgm:cxn modelId="{6686FD9E-DB1E-41A9-BB5F-188F3F8748F3}" type="presOf" srcId="{A39C9339-F7BC-4A9F-AF8A-3B9741B27413}" destId="{48F9B62B-8095-40B1-882D-7B164B0C8B69}" srcOrd="0" destOrd="1" presId="urn:microsoft.com/office/officeart/2005/8/layout/arrow2"/>
    <dgm:cxn modelId="{39ECB7E7-30E3-4A3C-AAF0-553A3160CF23}" type="presOf" srcId="{455C831A-CCF5-4391-A2BE-9DF065D37587}" destId="{E220828C-C958-4FCF-B52F-02D7F5D17607}" srcOrd="0" destOrd="0" presId="urn:microsoft.com/office/officeart/2005/8/layout/arrow2"/>
    <dgm:cxn modelId="{277398F3-A9DD-4822-A4A0-9408AA94EB41}" srcId="{A75DE5EA-0E88-4A1C-B1EA-B4EE477D7AA1}" destId="{9898FE38-DE6C-46BA-8D32-D767674AD978}" srcOrd="0" destOrd="0" parTransId="{6500A968-9A0E-4ACA-91E4-A3C5FA03BCC8}" sibTransId="{15E99FBC-5B51-4114-8E0B-C26E50C78603}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FDF899A6-3BC3-4400-9E4F-5AFB1A844A3B}" type="presOf" srcId="{BAD6DE81-DE4F-40EF-8526-A8F127A4BE33}" destId="{DB2CD8C7-A5B3-49A1-81CC-0EEDDDF3DB4E}" srcOrd="0" destOrd="1" presId="urn:microsoft.com/office/officeart/2005/8/layout/arrow2"/>
    <dgm:cxn modelId="{BF777ED0-A485-405A-BFCD-E378EF965464}" srcId="{1E3A074B-8EC3-4AC7-ADB8-C53A583CA2D1}" destId="{A39C9339-F7BC-4A9F-AF8A-3B9741B27413}" srcOrd="0" destOrd="0" parTransId="{26699644-3B9B-4794-926C-D854282146D8}" sibTransId="{3E2FBE5E-2D29-4C39-97D1-424264F1308F}"/>
    <dgm:cxn modelId="{3C905DEF-E67D-4C40-B05D-4060669E3B98}" type="presOf" srcId="{A75DE5EA-0E88-4A1C-B1EA-B4EE477D7AA1}" destId="{5E71A06C-9747-4CAE-BA21-E9C2A4D6678D}" srcOrd="0" destOrd="0" presId="urn:microsoft.com/office/officeart/2005/8/layout/arrow2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FC06516A-52A5-4D36-B302-CBA7ED53FA18}" type="presOf" srcId="{C7CCB8C4-BA8F-435B-96D2-651E5BBEE204}" destId="{389CF004-91C6-4868-93F7-537D5C97980B}" srcOrd="0" destOrd="0" presId="urn:microsoft.com/office/officeart/2005/8/layout/arrow2"/>
    <dgm:cxn modelId="{293E3154-15DE-4C13-93DE-664CEAB9F0AF}" srcId="{1982B446-3706-4711-A6F1-3DC4DFE59A3A}" destId="{BAD6DE81-DE4F-40EF-8526-A8F127A4BE33}" srcOrd="0" destOrd="0" parTransId="{3224C504-155F-4C9F-93C7-83D8D4CEC1B4}" sibTransId="{6252B9CC-7427-40BA-B706-E629F53D4B22}"/>
    <dgm:cxn modelId="{345AD6EC-90F1-4BA3-A053-C21366541189}" srcId="{C7CCB8C4-BA8F-435B-96D2-651E5BBEE204}" destId="{5175B6B0-3CA6-4535-A09B-108E0999A356}" srcOrd="0" destOrd="0" parTransId="{ECD96492-1092-4631-A208-D9A5DA08372E}" sibTransId="{F900535F-E882-46D4-B632-4B8ACBE851E4}"/>
    <dgm:cxn modelId="{FE1744AC-C004-4578-94B6-93CA8D33C9E8}" type="presOf" srcId="{1982B446-3706-4711-A6F1-3DC4DFE59A3A}" destId="{DB2CD8C7-A5B3-49A1-81CC-0EEDDDF3DB4E}" srcOrd="0" destOrd="0" presId="urn:microsoft.com/office/officeart/2005/8/layout/arrow2"/>
    <dgm:cxn modelId="{F0DD8F9B-E674-4A01-8891-20D1632F36B0}" type="presOf" srcId="{5175B6B0-3CA6-4535-A09B-108E0999A356}" destId="{389CF004-91C6-4868-93F7-537D5C97980B}" srcOrd="0" destOrd="1" presId="urn:microsoft.com/office/officeart/2005/8/layout/arrow2"/>
    <dgm:cxn modelId="{FF43409D-6490-4DAC-9843-57BD11235D92}" type="presOf" srcId="{1E3A074B-8EC3-4AC7-ADB8-C53A583CA2D1}" destId="{48F9B62B-8095-40B1-882D-7B164B0C8B69}" srcOrd="0" destOrd="0" presId="urn:microsoft.com/office/officeart/2005/8/layout/arrow2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7DD07C3D-EA79-49EE-93EE-865A49AB8425}" srcId="{455C831A-CCF5-4391-A2BE-9DF065D37587}" destId="{1982B446-3706-4711-A6F1-3DC4DFE59A3A}" srcOrd="3" destOrd="0" parTransId="{33D0F32B-ABD3-423A-818A-28D89377B172}" sibTransId="{6C0374E5-7FC4-4DEF-BC17-94C58A35DE3F}"/>
    <dgm:cxn modelId="{CDB3CFA4-6064-4BD5-9F4C-2C85AFCC5E37}" type="presParOf" srcId="{E220828C-C958-4FCF-B52F-02D7F5D17607}" destId="{82ED47FD-CD8E-4EC8-A7E3-BF3AC4BC5C1A}" srcOrd="0" destOrd="0" presId="urn:microsoft.com/office/officeart/2005/8/layout/arrow2"/>
    <dgm:cxn modelId="{019C372E-51B0-4A64-8D12-B92827204091}" type="presParOf" srcId="{E220828C-C958-4FCF-B52F-02D7F5D17607}" destId="{4566E19C-2577-409E-A34A-BB8B091D39D1}" srcOrd="1" destOrd="0" presId="urn:microsoft.com/office/officeart/2005/8/layout/arrow2"/>
    <dgm:cxn modelId="{F63AFE94-9D44-4F29-B597-D95FB9299962}" type="presParOf" srcId="{4566E19C-2577-409E-A34A-BB8B091D39D1}" destId="{A94E7C76-C16F-47F1-B4F1-C2CF2270A7E9}" srcOrd="0" destOrd="0" presId="urn:microsoft.com/office/officeart/2005/8/layout/arrow2"/>
    <dgm:cxn modelId="{BA13245D-CFE8-45D3-9491-2DAB17EF0D6E}" type="presParOf" srcId="{4566E19C-2577-409E-A34A-BB8B091D39D1}" destId="{48F9B62B-8095-40B1-882D-7B164B0C8B69}" srcOrd="1" destOrd="0" presId="urn:microsoft.com/office/officeart/2005/8/layout/arrow2"/>
    <dgm:cxn modelId="{DB1146F8-D39D-414A-9CF9-6A190489E3D5}" type="presParOf" srcId="{4566E19C-2577-409E-A34A-BB8B091D39D1}" destId="{0CFC4447-43F4-414D-A014-8F5BDE3BC5FF}" srcOrd="2" destOrd="0" presId="urn:microsoft.com/office/officeart/2005/8/layout/arrow2"/>
    <dgm:cxn modelId="{4EAE93DF-D1D8-439F-A7A4-04F4ADC77F35}" type="presParOf" srcId="{4566E19C-2577-409E-A34A-BB8B091D39D1}" destId="{389CF004-91C6-4868-93F7-537D5C97980B}" srcOrd="3" destOrd="0" presId="urn:microsoft.com/office/officeart/2005/8/layout/arrow2"/>
    <dgm:cxn modelId="{DF36619F-1E30-48CA-99BE-7AE13179E737}" type="presParOf" srcId="{4566E19C-2577-409E-A34A-BB8B091D39D1}" destId="{8D49C94D-D2A4-4464-8383-D3C12F8B2538}" srcOrd="4" destOrd="0" presId="urn:microsoft.com/office/officeart/2005/8/layout/arrow2"/>
    <dgm:cxn modelId="{2273E46E-B1C6-4185-AEA7-543C97CE2939}" type="presParOf" srcId="{4566E19C-2577-409E-A34A-BB8B091D39D1}" destId="{5E71A06C-9747-4CAE-BA21-E9C2A4D6678D}" srcOrd="5" destOrd="0" presId="urn:microsoft.com/office/officeart/2005/8/layout/arrow2"/>
    <dgm:cxn modelId="{D524FB1C-816C-4B96-A0A1-480BF199AA9B}" type="presParOf" srcId="{4566E19C-2577-409E-A34A-BB8B091D39D1}" destId="{A9227355-A6E4-4C01-AB6A-08B68C0ABB91}" srcOrd="6" destOrd="0" presId="urn:microsoft.com/office/officeart/2005/8/layout/arrow2"/>
    <dgm:cxn modelId="{FD2DA74F-B5FE-44FB-8CF1-2D7D93C839E9}" type="presParOf" srcId="{4566E19C-2577-409E-A34A-BB8B091D39D1}" destId="{DB2CD8C7-A5B3-49A1-81CC-0EEDDDF3DB4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5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1800" b="1" dirty="0" smtClean="0"/>
            <a:t>Modeling and Angry Prims</a:t>
          </a:r>
          <a:endParaRPr lang="en-US" sz="1800" b="1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n-US" sz="1600" b="1" dirty="0" smtClean="0"/>
            <a:t>Second Life</a:t>
          </a:r>
          <a:endParaRPr lang="en-US" sz="1100" b="1" dirty="0"/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300" b="1" spc="-10" baseline="0" dirty="0" smtClean="0"/>
            <a:t>Kinect Client</a:t>
          </a:r>
          <a:endParaRPr lang="en-US" sz="1300" b="1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n-US" sz="1100" b="1" dirty="0" smtClean="0"/>
            <a:t>SQL Database / Game object memory</a:t>
          </a:r>
          <a:endParaRPr lang="en-US" sz="1100" b="1" dirty="0"/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n-US" sz="1400" b="1" dirty="0" smtClean="0"/>
            <a:t>PHP Server (Turing)</a:t>
          </a:r>
          <a:endParaRPr lang="en-US" sz="1400" b="1" dirty="0"/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r>
            <a:rPr lang="en-US" sz="1600" b="1" dirty="0" smtClean="0"/>
            <a:t>Remote Teams</a:t>
          </a:r>
          <a:endParaRPr lang="en-US" sz="1200" b="1" dirty="0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EB09D521-9D02-4B4D-80CB-EB847731A63E}" type="pres">
      <dgm:prSet presAssocID="{19675BB5-4BE3-4E06-B2B3-AAA3D107C1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CFBEC-172E-41BB-B545-FE2085E0B744}" type="pres">
      <dgm:prSet presAssocID="{D3864EA6-13E7-440F-948B-8118F5878A44}" presName="centerShape" presStyleLbl="node0" presStyleIdx="0" presStyleCnt="1" custScaleX="127383" custScaleY="127383"/>
      <dgm:spPr/>
      <dgm:t>
        <a:bodyPr/>
        <a:lstStyle/>
        <a:p>
          <a:endParaRPr lang="en-US"/>
        </a:p>
      </dgm:t>
    </dgm:pt>
    <dgm:pt modelId="{E09D1B4B-09AE-4B1F-A409-CE344F8F9185}" type="pres">
      <dgm:prSet presAssocID="{ED3CCD02-8D75-4A08-AD85-C5F828B293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79A2186A-8429-4E95-A4D2-214813090081}" type="pres">
      <dgm:prSet presAssocID="{ED3CCD02-8D75-4A08-AD85-C5F828B293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779230-642B-46DB-B5CA-FC2220C38859}" type="pres">
      <dgm:prSet presAssocID="{813DB034-1CFA-4CE1-8536-6BC256192226}" presName="node" presStyleLbl="node1" presStyleIdx="0" presStyleCnt="5" custScaleX="117603" custScaleY="117603" custRadScaleRad="98760" custRadScaleInc="-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F644-A37B-4263-BDD3-7D4AECF93436}" type="pres">
      <dgm:prSet presAssocID="{5418FCE5-0AC2-479F-8F47-D35F7A60BD8D}" presName="parTrans" presStyleLbl="sibTrans2D1" presStyleIdx="1" presStyleCnt="5"/>
      <dgm:spPr/>
      <dgm:t>
        <a:bodyPr/>
        <a:lstStyle/>
        <a:p>
          <a:endParaRPr lang="en-US"/>
        </a:p>
      </dgm:t>
    </dgm:pt>
    <dgm:pt modelId="{AF2E0478-D773-4966-9A95-8E70AD7139B7}" type="pres">
      <dgm:prSet presAssocID="{5418FCE5-0AC2-479F-8F47-D35F7A60BD8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FE55D76-69B8-469D-BE4A-A0F9F69D5110}" type="pres">
      <dgm:prSet presAssocID="{6461E40C-FAF1-4C11-9CA4-01B7756558A8}" presName="node" presStyleLbl="node1" presStyleIdx="1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9D690-D432-4F1A-B2AE-D98A61E6F24A}" type="pres">
      <dgm:prSet presAssocID="{CFE62A0D-AFCB-42FF-A2F7-4127DE6E4A06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E3992B2-2FF9-4710-BC5D-D3CABAC0944B}" type="pres">
      <dgm:prSet presAssocID="{CFE62A0D-AFCB-42FF-A2F7-4127DE6E4A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5562C5-56E9-4F94-AD9A-09B6AA6E206F}" type="pres">
      <dgm:prSet presAssocID="{14E5A95F-9DC9-4E33-B709-14C57323ACAA}" presName="node" presStyleLbl="node1" presStyleIdx="2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DE60-5A66-47CD-855C-10B0ABFAFF6D}" type="pres">
      <dgm:prSet presAssocID="{E1D6882F-7F41-4B9B-8326-079D0B7775D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D9C29361-9907-4AA5-9D4C-465D8E4516DA}" type="pres">
      <dgm:prSet presAssocID="{E1D6882F-7F41-4B9B-8326-079D0B7775D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92A8904-4F29-41B2-8DF6-9E5DB43B598E}" type="pres">
      <dgm:prSet presAssocID="{9A038BAD-1DAA-4E08-AF5C-7A535C3A31A3}" presName="node" presStyleLbl="node1" presStyleIdx="3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BEB95-5498-4076-A7AD-52EA2D6058A0}" type="pres">
      <dgm:prSet presAssocID="{8F21B166-5620-46A8-A5DD-72EAE361E61D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C992717-B056-4E89-850B-547F00D86B47}" type="pres">
      <dgm:prSet presAssocID="{8F21B166-5620-46A8-A5DD-72EAE361E61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0AE6ABD-EFF8-41C2-907C-790C07DF522C}" type="pres">
      <dgm:prSet presAssocID="{C2B16F5E-4FD9-4E6C-984C-5FB34252F788}" presName="node" presStyleLbl="node1" presStyleIdx="4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B2FED9-9F5A-482C-B7AD-CE780DBB4D7A}" type="presOf" srcId="{ED3CCD02-8D75-4A08-AD85-C5F828B29313}" destId="{E09D1B4B-09AE-4B1F-A409-CE344F8F9185}" srcOrd="0" destOrd="0" presId="urn:microsoft.com/office/officeart/2005/8/layout/radial5"/>
    <dgm:cxn modelId="{DF0DC324-3E24-4C19-A1FD-DD9570009774}" type="presOf" srcId="{9A038BAD-1DAA-4E08-AF5C-7A535C3A31A3}" destId="{492A8904-4F29-41B2-8DF6-9E5DB43B598E}" srcOrd="0" destOrd="0" presId="urn:microsoft.com/office/officeart/2005/8/layout/radial5"/>
    <dgm:cxn modelId="{7362BBE9-CE05-48ED-9B0F-19744BB7FA24}" type="presOf" srcId="{CFE62A0D-AFCB-42FF-A2F7-4127DE6E4A06}" destId="{5E3992B2-2FF9-4710-BC5D-D3CABAC0944B}" srcOrd="1" destOrd="0" presId="urn:microsoft.com/office/officeart/2005/8/layout/radial5"/>
    <dgm:cxn modelId="{D455749F-4F4C-4295-A229-F1CAA9A84B33}" type="presOf" srcId="{C2B16F5E-4FD9-4E6C-984C-5FB34252F788}" destId="{A0AE6ABD-EFF8-41C2-907C-790C07DF522C}" srcOrd="0" destOrd="0" presId="urn:microsoft.com/office/officeart/2005/8/layout/radial5"/>
    <dgm:cxn modelId="{26D1578F-8BE0-4DFF-B5B7-36D919C7DF48}" type="presOf" srcId="{19675BB5-4BE3-4E06-B2B3-AAA3D107C1A8}" destId="{EB09D521-9D02-4B4D-80CB-EB847731A63E}" srcOrd="0" destOrd="0" presId="urn:microsoft.com/office/officeart/2005/8/layout/radial5"/>
    <dgm:cxn modelId="{29FA02FA-E640-4261-806B-AA21CEF811C3}" type="presOf" srcId="{E1D6882F-7F41-4B9B-8326-079D0B7775D3}" destId="{FB0FDE60-5A66-47CD-855C-10B0ABFAFF6D}" srcOrd="0" destOrd="0" presId="urn:microsoft.com/office/officeart/2005/8/layout/radial5"/>
    <dgm:cxn modelId="{F98C9256-0E52-4294-AA5B-17A525F41415}" type="presOf" srcId="{813DB034-1CFA-4CE1-8536-6BC256192226}" destId="{60779230-642B-46DB-B5CA-FC2220C38859}" srcOrd="0" destOrd="0" presId="urn:microsoft.com/office/officeart/2005/8/layout/radial5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7598B8A9-9332-4A2B-B5D9-CF010EBBDF46}" type="presOf" srcId="{8F21B166-5620-46A8-A5DD-72EAE361E61D}" destId="{8C992717-B056-4E89-850B-547F00D86B47}" srcOrd="1" destOrd="0" presId="urn:microsoft.com/office/officeart/2005/8/layout/radial5"/>
    <dgm:cxn modelId="{D74F0E62-DE98-4010-8B2E-1EAAA9E56350}" type="presOf" srcId="{14E5A95F-9DC9-4E33-B709-14C57323ACAA}" destId="{0B5562C5-56E9-4F94-AD9A-09B6AA6E206F}" srcOrd="0" destOrd="0" presId="urn:microsoft.com/office/officeart/2005/8/layout/radial5"/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7EB75183-B20B-4EE8-AF71-83BA84E1BE0D}" type="presOf" srcId="{8F21B166-5620-46A8-A5DD-72EAE361E61D}" destId="{470BEB95-5498-4076-A7AD-52EA2D6058A0}" srcOrd="0" destOrd="0" presId="urn:microsoft.com/office/officeart/2005/8/layout/radial5"/>
    <dgm:cxn modelId="{F383A1C8-295E-4F6E-9C5D-67AA4DB4F7EB}" type="presOf" srcId="{ED3CCD02-8D75-4A08-AD85-C5F828B29313}" destId="{79A2186A-8429-4E95-A4D2-214813090081}" srcOrd="1" destOrd="0" presId="urn:microsoft.com/office/officeart/2005/8/layout/radial5"/>
    <dgm:cxn modelId="{4D341991-5DB3-4739-89C1-0B6A24A114E8}" type="presOf" srcId="{5418FCE5-0AC2-479F-8F47-D35F7A60BD8D}" destId="{4873F644-A37B-4263-BDD3-7D4AECF93436}" srcOrd="0" destOrd="0" presId="urn:microsoft.com/office/officeart/2005/8/layout/radial5"/>
    <dgm:cxn modelId="{67029EA3-AC4E-48C5-87CF-57A4733799CA}" type="presOf" srcId="{E1D6882F-7F41-4B9B-8326-079D0B7775D3}" destId="{D9C29361-9907-4AA5-9D4C-465D8E4516DA}" srcOrd="1" destOrd="0" presId="urn:microsoft.com/office/officeart/2005/8/layout/radial5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33CA9426-6028-4F9E-ADDB-AA3042A81F7D}" type="presOf" srcId="{6461E40C-FAF1-4C11-9CA4-01B7756558A8}" destId="{8FE55D76-69B8-469D-BE4A-A0F9F69D5110}" srcOrd="0" destOrd="0" presId="urn:microsoft.com/office/officeart/2005/8/layout/radial5"/>
    <dgm:cxn modelId="{459BE59C-8527-4040-AA6D-E00460E9E8BD}" type="presOf" srcId="{D3864EA6-13E7-440F-948B-8118F5878A44}" destId="{7ADCFBEC-172E-41BB-B545-FE2085E0B744}" srcOrd="0" destOrd="0" presId="urn:microsoft.com/office/officeart/2005/8/layout/radial5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33010AF7-9670-4113-8A43-897FBCF42E9F}" type="presOf" srcId="{CFE62A0D-AFCB-42FF-A2F7-4127DE6E4A06}" destId="{8999D690-D432-4F1A-B2AE-D98A61E6F24A}" srcOrd="0" destOrd="0" presId="urn:microsoft.com/office/officeart/2005/8/layout/radial5"/>
    <dgm:cxn modelId="{9D61B47E-7F41-4639-962A-9097B26F323C}" type="presOf" srcId="{5418FCE5-0AC2-479F-8F47-D35F7A60BD8D}" destId="{AF2E0478-D773-4966-9A95-8E70AD7139B7}" srcOrd="1" destOrd="0" presId="urn:microsoft.com/office/officeart/2005/8/layout/radial5"/>
    <dgm:cxn modelId="{7A2CDD09-A224-4181-B0A8-F745690C8BD3}" type="presParOf" srcId="{EB09D521-9D02-4B4D-80CB-EB847731A63E}" destId="{7ADCFBEC-172E-41BB-B545-FE2085E0B744}" srcOrd="0" destOrd="0" presId="urn:microsoft.com/office/officeart/2005/8/layout/radial5"/>
    <dgm:cxn modelId="{7BB1E9F2-577C-4EDD-9E82-599DABB04466}" type="presParOf" srcId="{EB09D521-9D02-4B4D-80CB-EB847731A63E}" destId="{E09D1B4B-09AE-4B1F-A409-CE344F8F9185}" srcOrd="1" destOrd="0" presId="urn:microsoft.com/office/officeart/2005/8/layout/radial5"/>
    <dgm:cxn modelId="{E09E266F-8E22-44BE-8978-A502F4303C38}" type="presParOf" srcId="{E09D1B4B-09AE-4B1F-A409-CE344F8F9185}" destId="{79A2186A-8429-4E95-A4D2-214813090081}" srcOrd="0" destOrd="0" presId="urn:microsoft.com/office/officeart/2005/8/layout/radial5"/>
    <dgm:cxn modelId="{562B295A-BCD4-4A96-9791-82628D1E85C3}" type="presParOf" srcId="{EB09D521-9D02-4B4D-80CB-EB847731A63E}" destId="{60779230-642B-46DB-B5CA-FC2220C38859}" srcOrd="2" destOrd="0" presId="urn:microsoft.com/office/officeart/2005/8/layout/radial5"/>
    <dgm:cxn modelId="{76D43CBB-CF6F-4D01-B20F-2CB0810F3909}" type="presParOf" srcId="{EB09D521-9D02-4B4D-80CB-EB847731A63E}" destId="{4873F644-A37B-4263-BDD3-7D4AECF93436}" srcOrd="3" destOrd="0" presId="urn:microsoft.com/office/officeart/2005/8/layout/radial5"/>
    <dgm:cxn modelId="{F7130F14-C777-4C76-8C2B-D2E7B75C0D8D}" type="presParOf" srcId="{4873F644-A37B-4263-BDD3-7D4AECF93436}" destId="{AF2E0478-D773-4966-9A95-8E70AD7139B7}" srcOrd="0" destOrd="0" presId="urn:microsoft.com/office/officeart/2005/8/layout/radial5"/>
    <dgm:cxn modelId="{748C0B98-BE3C-46A0-A8A8-2AA989733D23}" type="presParOf" srcId="{EB09D521-9D02-4B4D-80CB-EB847731A63E}" destId="{8FE55D76-69B8-469D-BE4A-A0F9F69D5110}" srcOrd="4" destOrd="0" presId="urn:microsoft.com/office/officeart/2005/8/layout/radial5"/>
    <dgm:cxn modelId="{EC562C87-C506-49BA-968E-C83211612F4F}" type="presParOf" srcId="{EB09D521-9D02-4B4D-80CB-EB847731A63E}" destId="{8999D690-D432-4F1A-B2AE-D98A61E6F24A}" srcOrd="5" destOrd="0" presId="urn:microsoft.com/office/officeart/2005/8/layout/radial5"/>
    <dgm:cxn modelId="{74E4B3E6-EFC4-4928-879C-68AF32A26E78}" type="presParOf" srcId="{8999D690-D432-4F1A-B2AE-D98A61E6F24A}" destId="{5E3992B2-2FF9-4710-BC5D-D3CABAC0944B}" srcOrd="0" destOrd="0" presId="urn:microsoft.com/office/officeart/2005/8/layout/radial5"/>
    <dgm:cxn modelId="{5E7FF7E9-3D1D-4AFC-BBDA-562EA2DFF33D}" type="presParOf" srcId="{EB09D521-9D02-4B4D-80CB-EB847731A63E}" destId="{0B5562C5-56E9-4F94-AD9A-09B6AA6E206F}" srcOrd="6" destOrd="0" presId="urn:microsoft.com/office/officeart/2005/8/layout/radial5"/>
    <dgm:cxn modelId="{482138DA-A8F7-4644-ABD0-5D3B06FD4C6C}" type="presParOf" srcId="{EB09D521-9D02-4B4D-80CB-EB847731A63E}" destId="{FB0FDE60-5A66-47CD-855C-10B0ABFAFF6D}" srcOrd="7" destOrd="0" presId="urn:microsoft.com/office/officeart/2005/8/layout/radial5"/>
    <dgm:cxn modelId="{1F9B27C0-0025-46C4-8307-ED67CBCBBD87}" type="presParOf" srcId="{FB0FDE60-5A66-47CD-855C-10B0ABFAFF6D}" destId="{D9C29361-9907-4AA5-9D4C-465D8E4516DA}" srcOrd="0" destOrd="0" presId="urn:microsoft.com/office/officeart/2005/8/layout/radial5"/>
    <dgm:cxn modelId="{D3C41219-4900-4FC6-8881-A20DCF3E46D0}" type="presParOf" srcId="{EB09D521-9D02-4B4D-80CB-EB847731A63E}" destId="{492A8904-4F29-41B2-8DF6-9E5DB43B598E}" srcOrd="8" destOrd="0" presId="urn:microsoft.com/office/officeart/2005/8/layout/radial5"/>
    <dgm:cxn modelId="{3DBDDBD7-92DA-4E8E-BB11-D608C2318B3A}" type="presParOf" srcId="{EB09D521-9D02-4B4D-80CB-EB847731A63E}" destId="{470BEB95-5498-4076-A7AD-52EA2D6058A0}" srcOrd="9" destOrd="0" presId="urn:microsoft.com/office/officeart/2005/8/layout/radial5"/>
    <dgm:cxn modelId="{4207904B-D79D-4AC2-ACCC-2783E7C87CC7}" type="presParOf" srcId="{470BEB95-5498-4076-A7AD-52EA2D6058A0}" destId="{8C992717-B056-4E89-850B-547F00D86B47}" srcOrd="0" destOrd="0" presId="urn:microsoft.com/office/officeart/2005/8/layout/radial5"/>
    <dgm:cxn modelId="{D795CC3D-0275-46A9-969A-D13C2A89A371}" type="presParOf" srcId="{EB09D521-9D02-4B4D-80CB-EB847731A63E}" destId="{A0AE6ABD-EFF8-41C2-907C-790C07DF522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650026" y="358817"/>
          <a:ext cx="8952255" cy="554655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E7C76-C16F-47F1-B4F1-C2CF2270A7E9}">
      <dsp:nvSpPr>
        <dsp:cNvPr id="0" name=""/>
        <dsp:cNvSpPr/>
      </dsp:nvSpPr>
      <dsp:spPr>
        <a:xfrm>
          <a:off x="1222380" y="4725454"/>
          <a:ext cx="237236" cy="237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9B62B-8095-40B1-882D-7B164B0C8B69}">
      <dsp:nvSpPr>
        <dsp:cNvPr id="0" name=""/>
        <dsp:cNvSpPr/>
      </dsp:nvSpPr>
      <dsp:spPr>
        <a:xfrm>
          <a:off x="1179961" y="5179927"/>
          <a:ext cx="2128498" cy="15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0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Design for games and plan of attack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Done</a:t>
          </a:r>
          <a:endParaRPr lang="en-US" sz="2000" kern="1200" dirty="0"/>
        </a:p>
      </dsp:txBody>
      <dsp:txXfrm>
        <a:off x="1179961" y="5179927"/>
        <a:ext cx="2128498" cy="1534298"/>
      </dsp:txXfrm>
    </dsp:sp>
    <dsp:sp modelId="{0CFC4447-43F4-414D-A014-8F5BDE3BC5FF}">
      <dsp:nvSpPr>
        <dsp:cNvPr id="0" name=""/>
        <dsp:cNvSpPr/>
      </dsp:nvSpPr>
      <dsp:spPr>
        <a:xfrm>
          <a:off x="2627304" y="3412116"/>
          <a:ext cx="412584" cy="412584"/>
        </a:xfrm>
        <a:prstGeom prst="ellipse">
          <a:avLst/>
        </a:prstGeom>
        <a:solidFill>
          <a:schemeClr val="accent3">
            <a:hueOff val="-379119"/>
            <a:satOff val="-1563"/>
            <a:lumOff val="-32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CF004-91C6-4868-93F7-537D5C97980B}">
      <dsp:nvSpPr>
        <dsp:cNvPr id="0" name=""/>
        <dsp:cNvSpPr/>
      </dsp:nvSpPr>
      <dsp:spPr>
        <a:xfrm>
          <a:off x="2650669" y="4213925"/>
          <a:ext cx="2166067" cy="240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2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Kinect Model Game Complete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Capstone I </a:t>
          </a:r>
          <a:endParaRPr lang="en-US" sz="2000" kern="1200" dirty="0"/>
        </a:p>
      </dsp:txBody>
      <dsp:txXfrm>
        <a:off x="2650669" y="4213925"/>
        <a:ext cx="2166067" cy="2402994"/>
      </dsp:txXfrm>
    </dsp:sp>
    <dsp:sp modelId="{8D49C94D-D2A4-4464-8383-D3C12F8B2538}">
      <dsp:nvSpPr>
        <dsp:cNvPr id="0" name=""/>
        <dsp:cNvSpPr/>
      </dsp:nvSpPr>
      <dsp:spPr>
        <a:xfrm>
          <a:off x="4476158" y="2372555"/>
          <a:ext cx="546674" cy="546674"/>
        </a:xfrm>
        <a:prstGeom prst="ellipse">
          <a:avLst/>
        </a:prstGeom>
        <a:solidFill>
          <a:schemeClr val="accent3">
            <a:hueOff val="-758238"/>
            <a:satOff val="-3126"/>
            <a:lumOff val="-65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1A06C-9747-4CAE-BA21-E9C2A4D6678D}">
      <dsp:nvSpPr>
        <dsp:cNvPr id="0" name=""/>
        <dsp:cNvSpPr/>
      </dsp:nvSpPr>
      <dsp:spPr>
        <a:xfrm>
          <a:off x="4476161" y="3314029"/>
          <a:ext cx="2166067" cy="242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67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Implantation of </a:t>
          </a:r>
          <a:r>
            <a:rPr lang="en-US" sz="2000" kern="1200" dirty="0" err="1" smtClean="0"/>
            <a:t>AngryPrims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Capstone II</a:t>
          </a:r>
          <a:endParaRPr lang="en-US" sz="2000" kern="1200" dirty="0"/>
        </a:p>
      </dsp:txBody>
      <dsp:txXfrm>
        <a:off x="4476161" y="3314029"/>
        <a:ext cx="2166067" cy="2427103"/>
      </dsp:txXfrm>
    </dsp:sp>
    <dsp:sp modelId="{A9227355-A6E4-4C01-AB6A-08B68C0ABB91}">
      <dsp:nvSpPr>
        <dsp:cNvPr id="0" name=""/>
        <dsp:cNvSpPr/>
      </dsp:nvSpPr>
      <dsp:spPr>
        <a:xfrm>
          <a:off x="6714217" y="1635956"/>
          <a:ext cx="732337" cy="732337"/>
        </a:xfrm>
        <a:prstGeom prst="ellipse">
          <a:avLst/>
        </a:prstGeom>
        <a:solidFill>
          <a:schemeClr val="accent3">
            <a:hueOff val="-1137357"/>
            <a:satOff val="-4689"/>
            <a:lumOff val="-9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D8C7-A5B3-49A1-81CC-0EEDDDF3DB4E}">
      <dsp:nvSpPr>
        <dsp:cNvPr id="0" name=""/>
        <dsp:cNvSpPr/>
      </dsp:nvSpPr>
      <dsp:spPr>
        <a:xfrm>
          <a:off x="6811524" y="2724620"/>
          <a:ext cx="2166067" cy="29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5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Completion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End    Capstone II</a:t>
          </a:r>
          <a:endParaRPr lang="en-US" sz="2000" kern="1200" dirty="0"/>
        </a:p>
      </dsp:txBody>
      <dsp:txXfrm>
        <a:off x="6811524" y="2724620"/>
        <a:ext cx="2166067" cy="298360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3337689" y="1658658"/>
          <a:ext cx="1668520" cy="166852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Modeling and Angry Prims</a:t>
          </a:r>
          <a:endParaRPr lang="en-US" sz="1800" b="1" kern="1200" dirty="0"/>
        </a:p>
      </dsp:txBody>
      <dsp:txXfrm>
        <a:off x="3337689" y="1658658"/>
        <a:ext cx="1668520" cy="1668520"/>
      </dsp:txXfrm>
    </dsp:sp>
    <dsp:sp modelId="{E09D1B4B-09AE-4B1F-A409-CE344F8F9185}">
      <dsp:nvSpPr>
        <dsp:cNvPr id="0" name=""/>
        <dsp:cNvSpPr/>
      </dsp:nvSpPr>
      <dsp:spPr>
        <a:xfrm rot="16179437">
          <a:off x="4111457" y="1335520"/>
          <a:ext cx="109803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6179437">
        <a:off x="4111457" y="1335520"/>
        <a:ext cx="109803" cy="445347"/>
      </dsp:txXfrm>
    </dsp:sp>
    <dsp:sp modelId="{60779230-642B-46DB-B5CA-FC2220C38859}">
      <dsp:nvSpPr>
        <dsp:cNvPr id="0" name=""/>
        <dsp:cNvSpPr/>
      </dsp:nvSpPr>
      <dsp:spPr>
        <a:xfrm>
          <a:off x="3390904" y="-88903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Second Life</a:t>
          </a:r>
          <a:endParaRPr lang="en-US" sz="1100" b="1" kern="1200" dirty="0"/>
        </a:p>
      </dsp:txBody>
      <dsp:txXfrm>
        <a:off x="3390904" y="-88903"/>
        <a:ext cx="1540417" cy="1540417"/>
      </dsp:txXfrm>
    </dsp:sp>
    <dsp:sp modelId="{4873F644-A37B-4263-BDD3-7D4AECF93436}">
      <dsp:nvSpPr>
        <dsp:cNvPr id="0" name=""/>
        <dsp:cNvSpPr/>
      </dsp:nvSpPr>
      <dsp:spPr>
        <a:xfrm rot="20520000">
          <a:off x="5010503" y="1977985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20520000">
        <a:off x="5010503" y="1977985"/>
        <a:ext cx="121859" cy="445347"/>
      </dsp:txXfrm>
    </dsp:sp>
    <dsp:sp modelId="{8FE55D76-69B8-469D-BE4A-A0F9F69D5110}">
      <dsp:nvSpPr>
        <dsp:cNvPr id="0" name=""/>
        <dsp:cNvSpPr/>
      </dsp:nvSpPr>
      <dsp:spPr>
        <a:xfrm>
          <a:off x="5146351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pc="-10" baseline="0" dirty="0" smtClean="0"/>
            <a:t>Kinect Client</a:t>
          </a:r>
          <a:endParaRPr lang="en-US" sz="1300" b="1" kern="1200" spc="-10" baseline="0" dirty="0"/>
        </a:p>
      </dsp:txBody>
      <dsp:txXfrm>
        <a:off x="5146351" y="1155851"/>
        <a:ext cx="1540417" cy="1540417"/>
      </dsp:txXfrm>
    </dsp:sp>
    <dsp:sp modelId="{8999D690-D432-4F1A-B2AE-D98A61E6F24A}">
      <dsp:nvSpPr>
        <dsp:cNvPr id="0" name=""/>
        <dsp:cNvSpPr/>
      </dsp:nvSpPr>
      <dsp:spPr>
        <a:xfrm rot="3240000">
          <a:off x="4666931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3240000">
        <a:off x="4666931" y="3035391"/>
        <a:ext cx="121859" cy="445347"/>
      </dsp:txXfrm>
    </dsp:sp>
    <dsp:sp modelId="{0B5562C5-56E9-4F94-AD9A-09B6AA6E206F}">
      <dsp:nvSpPr>
        <dsp:cNvPr id="0" name=""/>
        <dsp:cNvSpPr/>
      </dsp:nvSpPr>
      <dsp:spPr>
        <a:xfrm>
          <a:off x="4479969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SQL Database / Game object memory</a:t>
          </a:r>
          <a:endParaRPr lang="en-US" sz="1100" b="1" kern="1200" dirty="0"/>
        </a:p>
      </dsp:txBody>
      <dsp:txXfrm>
        <a:off x="4479969" y="3206764"/>
        <a:ext cx="1540417" cy="1540417"/>
      </dsp:txXfrm>
    </dsp:sp>
    <dsp:sp modelId="{FB0FDE60-5A66-47CD-855C-10B0ABFAFF6D}">
      <dsp:nvSpPr>
        <dsp:cNvPr id="0" name=""/>
        <dsp:cNvSpPr/>
      </dsp:nvSpPr>
      <dsp:spPr>
        <a:xfrm rot="7560000">
          <a:off x="3555109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7560000">
        <a:off x="3555109" y="3035391"/>
        <a:ext cx="121859" cy="445347"/>
      </dsp:txXfrm>
    </dsp:sp>
    <dsp:sp modelId="{492A8904-4F29-41B2-8DF6-9E5DB43B598E}">
      <dsp:nvSpPr>
        <dsp:cNvPr id="0" name=""/>
        <dsp:cNvSpPr/>
      </dsp:nvSpPr>
      <dsp:spPr>
        <a:xfrm>
          <a:off x="2323512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PHP Server (Turing)</a:t>
          </a:r>
          <a:endParaRPr lang="en-US" sz="1400" b="1" kern="1200" dirty="0"/>
        </a:p>
      </dsp:txBody>
      <dsp:txXfrm>
        <a:off x="2323512" y="3206764"/>
        <a:ext cx="1540417" cy="1540417"/>
      </dsp:txXfrm>
    </dsp:sp>
    <dsp:sp modelId="{470BEB95-5498-4076-A7AD-52EA2D6058A0}">
      <dsp:nvSpPr>
        <dsp:cNvPr id="0" name=""/>
        <dsp:cNvSpPr/>
      </dsp:nvSpPr>
      <dsp:spPr>
        <a:xfrm rot="11880000">
          <a:off x="3211536" y="1977985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1880000">
        <a:off x="3211536" y="1977985"/>
        <a:ext cx="121859" cy="445347"/>
      </dsp:txXfrm>
    </dsp:sp>
    <dsp:sp modelId="{A0AE6ABD-EFF8-41C2-907C-790C07DF522C}">
      <dsp:nvSpPr>
        <dsp:cNvPr id="0" name=""/>
        <dsp:cNvSpPr/>
      </dsp:nvSpPr>
      <dsp:spPr>
        <a:xfrm>
          <a:off x="1657130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Remote Teams</a:t>
          </a:r>
          <a:endParaRPr lang="en-US" sz="1200" b="1" kern="1200" dirty="0"/>
        </a:p>
      </dsp:txBody>
      <dsp:txXfrm>
        <a:off x="1657130" y="1155851"/>
        <a:ext cx="1540417" cy="1540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011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slides</a:t>
            </a:r>
            <a:r>
              <a:rPr lang="en-US" baseline="0" dirty="0" smtClean="0"/>
              <a:t> show several examples of timelines using SmartArt graphics.</a:t>
            </a:r>
            <a:endParaRPr lang="en-US" dirty="0" smtClean="0"/>
          </a:p>
          <a:p>
            <a:r>
              <a:rPr lang="en-US" dirty="0" smtClean="0"/>
              <a:t>Include a timeline for the project, clearly marking milestones,</a:t>
            </a:r>
            <a:r>
              <a:rPr lang="en-US" baseline="0" dirty="0" smtClean="0"/>
              <a:t> important dates, </a:t>
            </a:r>
            <a:r>
              <a:rPr lang="en-US" dirty="0" smtClean="0"/>
              <a:t>and highlight where the project is now.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0.jpe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tags" Target="../tags/tag13.xml"/><Relationship Id="rId7" Type="http://schemas.openxmlformats.org/officeDocument/2006/relationships/diagramLayout" Target="../diagrams/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diagramData" Target="../diagrams/data2.xml"/><Relationship Id="rId5" Type="http://schemas.openxmlformats.org/officeDocument/2006/relationships/notesSlide" Target="../notesSlides/notesSlide5.xml"/><Relationship Id="rId10" Type="http://schemas.microsoft.com/office/2007/relationships/diagramDrawing" Target="../diagrams/drawing2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1143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500" b="1" i="1" dirty="0" smtClean="0"/>
              <a:t>Angry </a:t>
            </a:r>
            <a:r>
              <a:rPr lang="en-US" sz="5500" b="1" i="1" dirty="0" err="1" smtClean="0"/>
              <a:t>Prims</a:t>
            </a:r>
            <a:r>
              <a:rPr lang="en-US" sz="5500" b="1" i="1" dirty="0" smtClean="0"/>
              <a:t> </a:t>
            </a:r>
            <a:r>
              <a:rPr lang="en-US" sz="5500" b="1" i="1" dirty="0" smtClean="0"/>
              <a:t/>
            </a:r>
            <a:br>
              <a:rPr lang="en-US" sz="5500" b="1" i="1" dirty="0" smtClean="0"/>
            </a:br>
            <a:r>
              <a:rPr lang="en-US" sz="5500" b="1" i="1" dirty="0" smtClean="0"/>
              <a:t>Preliminary </a:t>
            </a:r>
            <a:r>
              <a:rPr lang="en-US" sz="5500" b="1" i="1" dirty="0" smtClean="0"/>
              <a:t>Proposal</a:t>
            </a:r>
            <a:endParaRPr lang="en-US" sz="5500" b="1" i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667000"/>
            <a:ext cx="8229600" cy="38862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Christian </a:t>
            </a:r>
            <a:r>
              <a:rPr lang="en-US" dirty="0" smtClean="0"/>
              <a:t>Williams</a:t>
            </a:r>
          </a:p>
          <a:p>
            <a:pPr algn="ctr"/>
            <a:r>
              <a:rPr lang="en-US" dirty="0" smtClean="0"/>
              <a:t>Francis </a:t>
            </a:r>
            <a:r>
              <a:rPr lang="en-US" dirty="0" smtClean="0"/>
              <a:t>Sabado</a:t>
            </a:r>
            <a:endParaRPr lang="en-US" dirty="0" smtClean="0"/>
          </a:p>
          <a:p>
            <a:pPr algn="ctr"/>
            <a:r>
              <a:rPr lang="en-US" dirty="0" smtClean="0"/>
              <a:t>Aaron </a:t>
            </a:r>
            <a:r>
              <a:rPr lang="en-US" dirty="0" err="1" smtClean="0"/>
              <a:t>M</a:t>
            </a:r>
            <a:r>
              <a:rPr lang="en-US" dirty="0" err="1" smtClean="0"/>
              <a:t>ahmoud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University of </a:t>
            </a:r>
            <a:r>
              <a:rPr lang="en-US" dirty="0" smtClean="0"/>
              <a:t>Arkansas</a:t>
            </a:r>
            <a:endParaRPr lang="en-US" dirty="0" smtClean="0"/>
          </a:p>
          <a:p>
            <a:pPr algn="ctr"/>
            <a:r>
              <a:rPr lang="en-US" dirty="0" smtClean="0"/>
              <a:t>25 Oct </a:t>
            </a:r>
            <a:r>
              <a:rPr lang="en-US" dirty="0" smtClean="0"/>
              <a:t>2011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4648200" cy="914400"/>
          </a:xfrm>
        </p:spPr>
        <p:txBody>
          <a:bodyPr>
            <a:noAutofit/>
          </a:bodyPr>
          <a:lstStyle/>
          <a:p>
            <a:r>
              <a:rPr lang="en-US" sz="5100" b="1" dirty="0" smtClean="0"/>
              <a:t>Project Overview</a:t>
            </a:r>
            <a:endParaRPr lang="en-US" sz="51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7545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Kinect enabled games in a open world simulated environment.</a:t>
            </a:r>
            <a:endParaRPr lang="en-US" sz="2800" dirty="0"/>
          </a:p>
          <a:p>
            <a:r>
              <a:rPr lang="en-US" sz="2800" dirty="0" smtClean="0"/>
              <a:t>Develop a game where the goal is to model a real world item using Kinect detected  gestures.</a:t>
            </a:r>
          </a:p>
          <a:p>
            <a:r>
              <a:rPr lang="en-US" sz="2800" dirty="0" smtClean="0"/>
              <a:t>Develop a 3D version of AngryBirds using SL as the game engine and Kinect as the control. </a:t>
            </a:r>
            <a:endParaRPr lang="en-US" dirty="0"/>
          </a:p>
        </p:txBody>
      </p:sp>
      <p:pic>
        <p:nvPicPr>
          <p:cNvPr id="1027" name="Picture 3" descr="C:\Users\aDemoNnDisguisE\Desktop\Captu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971800"/>
            <a:ext cx="29337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iliconangle.com/files/2010/12/100622_Xbox360S_Kinect_web.grid6x2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838200"/>
            <a:ext cx="2286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Current Status</a:t>
            </a:r>
            <a:endParaRPr lang="en-US" sz="6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Progress that </a:t>
            </a:r>
            <a:r>
              <a:rPr lang="en-US" dirty="0"/>
              <a:t>has been </a:t>
            </a:r>
            <a:r>
              <a:rPr lang="en-US" dirty="0" smtClean="0"/>
              <a:t>made: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Communication between Kinect and </a:t>
            </a:r>
            <a:r>
              <a:rPr lang="en-US" dirty="0" err="1" smtClean="0"/>
              <a:t>SecondLife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Rudimentary gesture events written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project currently ahead of </a:t>
            </a:r>
            <a:r>
              <a:rPr lang="en-US" dirty="0" smtClean="0"/>
              <a:t>schedule: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Need to develop the game sequence: Start, End, Restart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070010873"/>
              </p:ext>
            </p:extLst>
          </p:nvPr>
        </p:nvGraphicFramePr>
        <p:xfrm>
          <a:off x="-637209" y="448574"/>
          <a:ext cx="10314609" cy="671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sz="7200" b="1" dirty="0" smtClean="0"/>
              <a:t>Timeline</a:t>
            </a:r>
            <a:endParaRPr lang="en-US" sz="7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/>
              <a:t>Looking Ahead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562600" cy="42973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Game Engine Implementation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Complex gestures and voice control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are the expected deliverables?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Full Modeling game and source code then Full remake game and source code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Known risks and issues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Possible lag for some users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are the immediate next steps?</a:t>
            </a:r>
            <a:endParaRPr lang="en-US" dirty="0"/>
          </a:p>
        </p:txBody>
      </p:sp>
      <p:pic>
        <p:nvPicPr>
          <p:cNvPr id="2050" name="Picture 2" descr="C:\Users\aDemoNnDisguisE\Desktop\r-2854-532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3048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Dependencies and Resources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885836537"/>
              </p:ext>
            </p:ext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Questions?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xmlns="" val="1933149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489</Words>
  <Application>Microsoft Office PowerPoint</Application>
  <PresentationFormat>On-screen Show (4:3)</PresentationFormat>
  <Paragraphs>75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Angry Prims  Preliminary Proposal</vt:lpstr>
      <vt:lpstr>Project Overview</vt:lpstr>
      <vt:lpstr>Current Status</vt:lpstr>
      <vt:lpstr>Timeline</vt:lpstr>
      <vt:lpstr>Looking Ahead</vt:lpstr>
      <vt:lpstr>Dependencies and Resources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2011-10-23T01:54:36Z</dcterms:created>
  <dcterms:modified xsi:type="dcterms:W3CDTF">2011-10-23T05:56:50Z</dcterms:modified>
</cp:coreProperties>
</file>