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9"/>
  </p:notesMasterIdLst>
  <p:sldIdLst>
    <p:sldId id="259" r:id="rId2"/>
    <p:sldId id="270" r:id="rId3"/>
    <p:sldId id="261" r:id="rId4"/>
    <p:sldId id="268" r:id="rId5"/>
    <p:sldId id="262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864" y="-88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</a:t>
          </a:r>
          <a:r>
            <a:rPr lang="en-US" sz="1300" b="1" spc="-10" baseline="0" dirty="0" smtClean="0"/>
            <a:t>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128026" y="1441059"/>
        <a:ext cx="76862" cy="267209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616493" y="136686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06797" y="2072128"/>
        <a:ext cx="78509" cy="267209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</a:t>
          </a:r>
          <a:r>
            <a:rPr lang="en-US" sz="1300" b="1" kern="1200" spc="-10" baseline="0" dirty="0" smtClean="0"/>
            <a:t>Client and Gestures</a:t>
          </a:r>
          <a:endParaRPr lang="en-US" sz="1300" b="1" kern="1200" spc="-10" baseline="0" dirty="0"/>
        </a:p>
      </dsp:txBody>
      <dsp:txXfrm>
        <a:off x="5352679" y="1381436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</a:t>
            </a:r>
            <a:r>
              <a:rPr lang="en-US" dirty="0" smtClean="0"/>
              <a:t>William</a:t>
            </a:r>
            <a:endParaRPr lang="en-US" dirty="0" smtClean="0"/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25 Oct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</a:t>
            </a:r>
            <a:r>
              <a:rPr lang="en-US" dirty="0" err="1" smtClean="0"/>
              <a:t>SecondLife</a:t>
            </a:r>
            <a:r>
              <a:rPr lang="en-US" dirty="0" smtClean="0"/>
              <a:t>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</a:t>
            </a:r>
            <a:r>
              <a:rPr lang="en-US" dirty="0" err="1" smtClean="0"/>
              <a:t>SecondLife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107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4648200" cy="914400"/>
          </a:xfrm>
        </p:spPr>
        <p:txBody>
          <a:bodyPr>
            <a:noAutofit/>
          </a:bodyPr>
          <a:lstStyle/>
          <a:p>
            <a:r>
              <a:rPr lang="en-US" sz="5100" b="1" dirty="0" smtClean="0"/>
              <a:t>Project </a:t>
            </a:r>
            <a:r>
              <a:rPr lang="en-US" sz="5100" b="1" dirty="0" smtClean="0"/>
              <a:t>Objective</a:t>
            </a:r>
            <a:endParaRPr lang="en-US" sz="51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</a:t>
            </a:r>
            <a:r>
              <a:rPr lang="en-US" dirty="0" err="1" smtClean="0"/>
              <a:t>SecondLife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</a:t>
            </a:r>
            <a:r>
              <a:rPr lang="en-US" dirty="0" smtClean="0"/>
              <a:t>written with corresponding actions in </a:t>
            </a:r>
            <a:r>
              <a:rPr lang="en-US" dirty="0" err="1" smtClean="0"/>
              <a:t>SecondLife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</a:t>
            </a:r>
            <a:r>
              <a:rPr lang="en-US" dirty="0" smtClean="0"/>
              <a:t>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Game Engine </a:t>
            </a: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455</Words>
  <Application>Microsoft Office PowerPoint</Application>
  <PresentationFormat>On-screen Show (4:3)</PresentationFormat>
  <Paragraphs>71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Angry Prims  Preliminary Proposal</vt:lpstr>
      <vt:lpstr>Problem</vt:lpstr>
      <vt:lpstr>Project Objective</vt:lpstr>
      <vt:lpstr>Approach</vt:lpstr>
      <vt:lpstr>Current Status</vt:lpstr>
      <vt:lpstr>Assignments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2011-10-24T00:01:27Z</dcterms:modified>
</cp:coreProperties>
</file>