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2"/>
  </p:notesMasterIdLst>
  <p:sldIdLst>
    <p:sldId id="259" r:id="rId2"/>
    <p:sldId id="270" r:id="rId3"/>
    <p:sldId id="261" r:id="rId4"/>
    <p:sldId id="268" r:id="rId5"/>
    <p:sldId id="267" r:id="rId6"/>
    <p:sldId id="271" r:id="rId7"/>
    <p:sldId id="272" r:id="rId8"/>
    <p:sldId id="274" r:id="rId9"/>
    <p:sldId id="27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1002" y="3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</a:t>
            </a:r>
            <a:r>
              <a:rPr lang="en-US" dirty="0" smtClean="0"/>
              <a:t>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Game Implementation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578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</a:t>
            </a:r>
            <a:r>
              <a:rPr lang="en-US" sz="2500" dirty="0" smtClean="0"/>
              <a:t>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</a:t>
            </a:r>
            <a:r>
              <a:rPr lang="en-US" sz="2500" dirty="0" smtClean="0"/>
              <a:t>o</a:t>
            </a:r>
            <a:r>
              <a:rPr lang="en-US" sz="2500" dirty="0" smtClean="0"/>
              <a:t>bject that receives messages from the server.</a:t>
            </a:r>
            <a:endParaRPr lang="en-US" sz="2500" dirty="0" smtClean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  <a:endParaRPr lang="en-US" sz="2500" dirty="0" smtClean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</a:t>
            </a:r>
            <a:r>
              <a:rPr lang="en-US" sz="2500" dirty="0" smtClean="0"/>
              <a:t>Pigs</a:t>
            </a:r>
            <a:endParaRPr lang="en-US" sz="25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Collision,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566</Words>
  <Application>Microsoft Office PowerPoint</Application>
  <PresentationFormat>On-screen Show (4:3)</PresentationFormat>
  <Paragraphs>92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Angry Prims  Preliminary Proposal</vt:lpstr>
      <vt:lpstr>Problem</vt:lpstr>
      <vt:lpstr>Project Objective</vt:lpstr>
      <vt:lpstr>Approach</vt:lpstr>
      <vt:lpstr>Assignments</vt:lpstr>
      <vt:lpstr>Angry Prims Game</vt:lpstr>
      <vt:lpstr>Trajectory, Physics,  Collision, and Animation</vt:lpstr>
      <vt:lpstr>Game Limitations</vt:lpstr>
      <vt:lpstr>Current Status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2011-11-29T05:26:31Z</dcterms:modified>
</cp:coreProperties>
</file>