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14"/>
  </p:notesMasterIdLst>
  <p:sldIdLst>
    <p:sldId id="259" r:id="rId2"/>
    <p:sldId id="270" r:id="rId3"/>
    <p:sldId id="261" r:id="rId4"/>
    <p:sldId id="268" r:id="rId5"/>
    <p:sldId id="273" r:id="rId6"/>
    <p:sldId id="267" r:id="rId7"/>
    <p:sldId id="271" r:id="rId8"/>
    <p:sldId id="272" r:id="rId9"/>
    <p:sldId id="274" r:id="rId10"/>
    <p:sldId id="275" r:id="rId11"/>
    <p:sldId id="27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3"/>
            <p14:sldId id="267"/>
            <p14:sldId id="271"/>
            <p14:sldId id="272"/>
            <p14:sldId id="274"/>
            <p14:sldId id="275"/>
            <p14:sldId id="276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2478" y="-78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Client, Speech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Client, Speech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Prims </a:t>
            </a:r>
            <a:br>
              <a:rPr lang="en-US" sz="5500" b="1" i="1" dirty="0" smtClean="0"/>
            </a:br>
            <a:r>
              <a:rPr lang="en-US" sz="5500" b="1" i="1" dirty="0" smtClean="0"/>
              <a:t>Final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29 Nov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Gesture Tracking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specific gestures.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hand and finger movement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Making fluid movement transition from the Kinect to Second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0" y="3352800"/>
            <a:ext cx="5410200" cy="2884190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5410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511735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Microsoft Speech Platform (SDK)</a:t>
            </a:r>
          </a:p>
          <a:p>
            <a:r>
              <a:rPr lang="en-US" sz="3600" dirty="0"/>
              <a:t>Event Handlers track speech and test against given library</a:t>
            </a:r>
          </a:p>
          <a:p>
            <a:r>
              <a:rPr lang="en-US" sz="3600" dirty="0"/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1567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Kinect</a:t>
            </a:r>
            <a:r>
              <a:rPr lang="en-US" dirty="0" smtClean="0"/>
              <a:t>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Life, existing objects/methods and independent of client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33026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Kinect enabled games in a open world simulated environment. </a:t>
            </a:r>
          </a:p>
          <a:p>
            <a:r>
              <a:rPr lang="en-US" sz="2800" dirty="0" smtClean="0"/>
              <a:t>Develop a game where the goal is to model a real world item using Kinect detected  gestures/speech.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enabled web application?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6214"/>
            <a:ext cx="2272553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712544266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Match game to test feasibility with lessons learned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</a:t>
            </a:r>
            <a:r>
              <a:rPr lang="en-US" dirty="0" smtClean="0"/>
              <a:t>game “Maps”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</a:t>
            </a:r>
            <a:r>
              <a:rPr lang="en-US" dirty="0" smtClean="0"/>
              <a:t>develop </a:t>
            </a:r>
            <a:r>
              <a:rPr lang="en-US" dirty="0" smtClean="0"/>
              <a:t>complex gestures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easibility of moving entire application to sever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., Map Design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HUD Design, Projectile and Cannon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525780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Collision, and Animation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Obstacle and target locations will be a fixed point.</a:t>
            </a:r>
          </a:p>
          <a:p>
            <a:endParaRPr lang="en-US" dirty="0" smtClean="0"/>
          </a:p>
          <a:p>
            <a:r>
              <a:rPr lang="en-US" dirty="0" smtClean="0"/>
              <a:t>The 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must be in a state such that game conditions are known or could receive messages from the server about game conditions.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658</Words>
  <Application>Microsoft Office PowerPoint</Application>
  <PresentationFormat>On-screen Show (4:3)</PresentationFormat>
  <Paragraphs>103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Angry Prims  Final Proposal</vt:lpstr>
      <vt:lpstr>Problem</vt:lpstr>
      <vt:lpstr>Project Objective</vt:lpstr>
      <vt:lpstr>Approach</vt:lpstr>
      <vt:lpstr>Current Status</vt:lpstr>
      <vt:lpstr>Assignments</vt:lpstr>
      <vt:lpstr>Angry Prims Game</vt:lpstr>
      <vt:lpstr>Trajectory, Physics,  Collision, and Animation</vt:lpstr>
      <vt:lpstr>Game Limitations</vt:lpstr>
      <vt:lpstr>Gesture Tracking</vt:lpstr>
      <vt:lpstr>Speech Recognition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2012-04-24T06:45:38Z</dcterms:modified>
</cp:coreProperties>
</file>