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8" r:id="rId1"/>
  </p:sldMasterIdLst>
  <p:notesMasterIdLst>
    <p:notesMasterId r:id="rId14"/>
  </p:notesMasterIdLst>
  <p:sldIdLst>
    <p:sldId id="259" r:id="rId2"/>
    <p:sldId id="270" r:id="rId3"/>
    <p:sldId id="261" r:id="rId4"/>
    <p:sldId id="268" r:id="rId5"/>
    <p:sldId id="267" r:id="rId6"/>
    <p:sldId id="271" r:id="rId7"/>
    <p:sldId id="272" r:id="rId8"/>
    <p:sldId id="275" r:id="rId9"/>
    <p:sldId id="276" r:id="rId10"/>
    <p:sldId id="274" r:id="rId11"/>
    <p:sldId id="27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270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8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67"/>
            <p14:sldId id="271"/>
            <p14:sldId id="272"/>
            <p14:sldId id="275"/>
            <p14:sldId id="276"/>
            <p14:sldId id="274"/>
            <p14:sldId id="273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>
        <p:scale>
          <a:sx n="75" d="100"/>
          <a:sy n="75" d="100"/>
        </p:scale>
        <p:origin x="-456" y="49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err="1" smtClean="0"/>
            <a:t>Kinect</a:t>
          </a:r>
          <a:r>
            <a:rPr lang="en-US" sz="1300" b="1" spc="-10" baseline="0" dirty="0" smtClean="0"/>
            <a:t> Client and Gestures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Game</a:t>
          </a:r>
        </a:p>
        <a:p>
          <a:r>
            <a:rPr lang="en-US" sz="1600" b="1" dirty="0" smtClean="0"/>
            <a:t>Engine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 custRadScaleRad="99002" custRadScaleInc="-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582038" y="1903007"/>
        <a:ext cx="1179822" cy="1179822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128026" y="1441059"/>
        <a:ext cx="76862" cy="267209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616493" y="136686"/>
        <a:ext cx="1089239" cy="1089239"/>
      </dsp:txXfrm>
    </dsp:sp>
    <dsp:sp modelId="{4873F644-A37B-4263-BDD3-7D4AECF93436}">
      <dsp:nvSpPr>
        <dsp:cNvPr id="0" name=""/>
        <dsp:cNvSpPr/>
      </dsp:nvSpPr>
      <dsp:spPr>
        <a:xfrm rot="20508725">
          <a:off x="5005956" y="1977808"/>
          <a:ext cx="112156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006797" y="2072128"/>
        <a:ext cx="78509" cy="267209"/>
      </dsp:txXfrm>
    </dsp:sp>
    <dsp:sp modelId="{8FE55D76-69B8-469D-BE4A-A0F9F69D5110}">
      <dsp:nvSpPr>
        <dsp:cNvPr id="0" name=""/>
        <dsp:cNvSpPr/>
      </dsp:nvSpPr>
      <dsp:spPr>
        <a:xfrm>
          <a:off x="5127090" y="1155847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err="1" smtClean="0"/>
            <a:t>Kinect</a:t>
          </a:r>
          <a:r>
            <a:rPr lang="en-US" sz="1300" b="1" kern="1200" spc="-10" baseline="0" dirty="0" smtClean="0"/>
            <a:t> Client and Gestures</a:t>
          </a:r>
          <a:endParaRPr lang="en-US" sz="1300" b="1" kern="1200" spc="-10" baseline="0" dirty="0"/>
        </a:p>
      </dsp:txBody>
      <dsp:txXfrm>
        <a:off x="5352679" y="1381436"/>
        <a:ext cx="1089239" cy="1089239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74466" y="3109672"/>
        <a:ext cx="85301" cy="267209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705558" y="3432353"/>
        <a:ext cx="1089239" cy="1089239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584132" y="3109672"/>
        <a:ext cx="85301" cy="267209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549101" y="3432353"/>
        <a:ext cx="1089239" cy="1089239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247199" y="2072703"/>
        <a:ext cx="85301" cy="267209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Game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Engine</a:t>
          </a:r>
          <a:endParaRPr lang="en-US" sz="1200" b="1" kern="1200" dirty="0"/>
        </a:p>
      </dsp:txBody>
      <dsp:txXfrm>
        <a:off x="1882719" y="1381440"/>
        <a:ext cx="1089239" cy="1089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</a:t>
            </a:r>
            <a:r>
              <a:rPr lang="en-US" sz="5500" b="1" i="1" dirty="0" err="1" smtClean="0"/>
              <a:t>Prims</a:t>
            </a:r>
            <a:r>
              <a:rPr lang="en-US" sz="5500" b="1" i="1" dirty="0" smtClean="0"/>
              <a:t> </a:t>
            </a:r>
            <a:br>
              <a:rPr lang="en-US" sz="5500" b="1" i="1" dirty="0" smtClean="0"/>
            </a:br>
            <a:r>
              <a:rPr lang="en-US" sz="5500" b="1" i="1" dirty="0" smtClean="0"/>
              <a:t>Preliminary Proposal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William</a:t>
            </a:r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29 Nov 2011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Obstacle and target locations will be a fixed point.</a:t>
            </a:r>
          </a:p>
          <a:p>
            <a:endParaRPr lang="en-US" dirty="0" smtClean="0"/>
          </a:p>
          <a:p>
            <a:r>
              <a:rPr lang="en-US" dirty="0" smtClean="0"/>
              <a:t>The game stages will be limited unless it is possible to generate objects randomly.</a:t>
            </a:r>
          </a:p>
          <a:p>
            <a:endParaRPr lang="en-US" dirty="0" smtClean="0"/>
          </a:p>
          <a:p>
            <a:r>
              <a:rPr lang="en-US" dirty="0" smtClean="0"/>
              <a:t>Game reset will require all objects to return to their previous states, therefore there must be a way to remember previous locations.</a:t>
            </a:r>
          </a:p>
          <a:p>
            <a:endParaRPr lang="en-US" dirty="0" smtClean="0"/>
          </a:p>
          <a:p>
            <a:r>
              <a:rPr lang="en-US" dirty="0" smtClean="0"/>
              <a:t>The game must be in a state such that game conditions are known or could receive messages from the server about game conditions.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Second 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 with corresponding actions in Second Life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Next Steps: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the game engine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complex gestures and voice recognition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Problem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audience for current </a:t>
            </a:r>
            <a:r>
              <a:rPr lang="en-US" dirty="0" err="1" smtClean="0"/>
              <a:t>Kinect</a:t>
            </a:r>
            <a:r>
              <a:rPr lang="en-US" dirty="0" smtClean="0"/>
              <a:t>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 games between full body motion and traditional controller or keyboard 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Kinect</a:t>
            </a:r>
            <a:r>
              <a:rPr lang="en-US" dirty="0" smtClean="0"/>
              <a:t> outside of the Xbox environment</a:t>
            </a:r>
          </a:p>
          <a:p>
            <a:r>
              <a:rPr lang="en-US" dirty="0" smtClean="0"/>
              <a:t>Limited games for virtual world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of the Second Life as a game engine driven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 playing to the strengths of Second Life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6107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0960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Project Objective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Kinect enabled games in a open world simulated environment.</a:t>
            </a:r>
            <a:endParaRPr lang="en-US" sz="2800" dirty="0"/>
          </a:p>
          <a:p>
            <a:r>
              <a:rPr lang="en-US" sz="2800" dirty="0" smtClean="0"/>
              <a:t>Develop a game where the goal is to model a real world item using Kinect detected  gestures.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  <a:endParaRPr lang="en-US" dirty="0"/>
          </a:p>
        </p:txBody>
      </p:sp>
      <p:pic>
        <p:nvPicPr>
          <p:cNvPr id="1027" name="Picture 3" descr="C:\Users\aDemoNnDisguisE\Desktop\Cap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2933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38200"/>
            <a:ext cx="2286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457200"/>
            <a:ext cx="76962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Approach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9745022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Assignments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Christian Williams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and Network </a:t>
            </a:r>
            <a:r>
              <a:rPr lang="en-US" dirty="0" err="1" smtClean="0"/>
              <a:t>Comms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Francis </a:t>
            </a:r>
            <a:r>
              <a:rPr lang="en-US" dirty="0" err="1" smtClean="0"/>
              <a:t>Sabado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Game 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Aaron Mahmoud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estures </a:t>
            </a:r>
            <a:r>
              <a:rPr lang="en-US" dirty="0"/>
              <a:t>and voice control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Angry </a:t>
            </a:r>
            <a:r>
              <a:rPr lang="en-US" dirty="0" err="1" smtClean="0"/>
              <a:t>Prims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133600"/>
            <a:ext cx="5257800" cy="410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2133600"/>
            <a:ext cx="327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Projectile: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Angry Birds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Slingshot: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Smart object that receives messages from the server.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Obstacles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Targets: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Pigs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6743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Trajectory, Physics, </a:t>
            </a:r>
            <a:br>
              <a:rPr lang="en-US" dirty="0" smtClean="0"/>
            </a:br>
            <a:r>
              <a:rPr lang="en-US" dirty="0" smtClean="0"/>
              <a:t>Collision, and Animation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Trajectory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3200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Collision Detection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Physics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733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Animation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4617B"/>
                </a:solidFill>
              </a:rPr>
              <a:t>Gesture Tracking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lvl="0" indent="-285750">
              <a:buClr>
                <a:srgbClr val="0BD0D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Capturing specific gestures.</a:t>
            </a:r>
          </a:p>
          <a:p>
            <a:pPr marL="285750" lvl="0" indent="-285750">
              <a:buClr>
                <a:srgbClr val="0BD0D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Capturing hand and finger movement .</a:t>
            </a:r>
          </a:p>
          <a:p>
            <a:pPr marL="285750" lvl="0" indent="-285750">
              <a:buClr>
                <a:srgbClr val="0BD0D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Making fluid movement transition from the Kinect to Second Life</a:t>
            </a:r>
          </a:p>
          <a:p>
            <a:pPr marL="285750" lvl="0" indent="-285750">
              <a:buClr>
                <a:srgbClr val="0BD0D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Using the gestures from Kinect with the Objects in Second Life</a:t>
            </a:r>
          </a:p>
          <a:p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971800"/>
            <a:ext cx="5111750" cy="2354032"/>
          </a:xfr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85800"/>
            <a:ext cx="510540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6176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Speech Recognition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BD0D9"/>
              </a:buClr>
            </a:pPr>
            <a:r>
              <a:rPr lang="en-US" sz="3600" dirty="0">
                <a:solidFill>
                  <a:prstClr val="black"/>
                </a:solidFill>
              </a:rPr>
              <a:t>Microsoft Speech Platform (SDK)</a:t>
            </a:r>
          </a:p>
          <a:p>
            <a:pPr lvl="0">
              <a:buClr>
                <a:srgbClr val="0BD0D9"/>
              </a:buClr>
            </a:pPr>
            <a:r>
              <a:rPr lang="en-US" sz="3600" dirty="0">
                <a:solidFill>
                  <a:prstClr val="black"/>
                </a:solidFill>
              </a:rPr>
              <a:t>Event Handlers track speech and test against given library</a:t>
            </a:r>
          </a:p>
          <a:p>
            <a:pPr lvl="0">
              <a:buClr>
                <a:srgbClr val="0BD0D9"/>
              </a:buClr>
            </a:pPr>
            <a:r>
              <a:rPr lang="en-US" sz="3600" dirty="0">
                <a:solidFill>
                  <a:prstClr val="black"/>
                </a:solidFill>
              </a:rPr>
              <a:t>Make the given command transition into Second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69377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625</Words>
  <Application>Microsoft Office PowerPoint</Application>
  <PresentationFormat>On-screen Show (4:3)</PresentationFormat>
  <Paragraphs>101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Angry Prims  Preliminary Proposal</vt:lpstr>
      <vt:lpstr>Problem</vt:lpstr>
      <vt:lpstr>Project Objective</vt:lpstr>
      <vt:lpstr>Approach</vt:lpstr>
      <vt:lpstr>Assignments</vt:lpstr>
      <vt:lpstr>Angry Prims Game</vt:lpstr>
      <vt:lpstr>Trajectory, Physics,  Collision, and Animation</vt:lpstr>
      <vt:lpstr>Gesture Tracking</vt:lpstr>
      <vt:lpstr>Speech Recognition</vt:lpstr>
      <vt:lpstr>Game Limitations</vt:lpstr>
      <vt:lpstr>Current Status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2011-11-29T16:56:24Z</dcterms:modified>
</cp:coreProperties>
</file>