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64" r:id="rId1"/>
  </p:sldMasterIdLst>
  <p:notesMasterIdLst>
    <p:notesMasterId r:id="rId15"/>
  </p:notesMasterIdLst>
  <p:sldIdLst>
    <p:sldId id="259" r:id="rId2"/>
    <p:sldId id="270" r:id="rId3"/>
    <p:sldId id="261" r:id="rId4"/>
    <p:sldId id="268" r:id="rId5"/>
    <p:sldId id="273" r:id="rId6"/>
    <p:sldId id="267" r:id="rId7"/>
    <p:sldId id="271" r:id="rId8"/>
    <p:sldId id="272" r:id="rId9"/>
    <p:sldId id="279" r:id="rId10"/>
    <p:sldId id="275" r:id="rId11"/>
    <p:sldId id="276" r:id="rId12"/>
    <p:sldId id="27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3"/>
            <p14:sldId id="267"/>
            <p14:sldId id="271"/>
            <p14:sldId id="272"/>
            <p14:sldId id="274"/>
            <p14:sldId id="275"/>
            <p14:sldId id="276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75" d="100"/>
          <a:sy n="75" d="100"/>
        </p:scale>
        <p:origin x="-2478" y="-78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Client, Speech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Client, Speech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Prims </a:t>
            </a:r>
            <a:br>
              <a:rPr lang="en-US" sz="5500" b="1" i="1" dirty="0" smtClean="0"/>
            </a:br>
            <a:r>
              <a:rPr lang="en-US" sz="5500" b="1" i="1" dirty="0" smtClean="0"/>
              <a:t>Final Presentation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23 Apr 2012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2600" y="1066800"/>
            <a:ext cx="3383280" cy="87782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Gesture Tracking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specific gestures.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Capturing hand and finger movement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Making fluid movement transition from the Kinect to Second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Using the gestures from Kinect with the Objects in Second Life</a:t>
            </a:r>
          </a:p>
          <a:p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5102225" cy="2721786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54101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65117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Speech Recognition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Microsoft Speech Platform (SDK)</a:t>
            </a:r>
          </a:p>
          <a:p>
            <a:r>
              <a:rPr lang="en-US" sz="3600" dirty="0"/>
              <a:t>Event Handlers track speech and test against given library</a:t>
            </a:r>
          </a:p>
          <a:p>
            <a:r>
              <a:rPr lang="en-US" sz="3600" dirty="0"/>
              <a:t>Make the given command transition into Second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215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590800"/>
            <a:ext cx="3200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Video Demo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2672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http://youtu.be/whAKcBiZxNI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Kinect</a:t>
            </a:r>
            <a:r>
              <a:rPr lang="en-US" dirty="0" smtClean="0"/>
              <a:t>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Second Life 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Second Life, existing objects/methods and independent of client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186107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914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330268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Kinect enabled games in a open world simulated environment. </a:t>
            </a:r>
          </a:p>
          <a:p>
            <a:r>
              <a:rPr lang="en-US" sz="2800" dirty="0" smtClean="0"/>
              <a:t>Develop a game where the goal is to model a real world item using Kinect detected  gestures/speech.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enabled web application?</a:t>
            </a:r>
            <a:endParaRPr lang="en-US" dirty="0"/>
          </a:p>
        </p:txBody>
      </p:sp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72956"/>
            <a:ext cx="1967753" cy="15929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712544266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Second Life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 Match game to test feasibility with lessons learned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Developed the game “Maps”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Developed complex gestures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</a:t>
            </a:r>
            <a:r>
              <a:rPr lang="en-US" dirty="0" smtClean="0"/>
              <a:t>easibility of moving entire application to sever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., Map Design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HUD Design, Projectile and Cannon, Map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</a:t>
            </a:r>
            <a:r>
              <a:rPr lang="en-US" dirty="0" smtClean="0"/>
              <a:t>control, Map Design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</a:t>
            </a:r>
            <a:r>
              <a:rPr lang="en-US" dirty="0" err="1" smtClean="0"/>
              <a:t>Prims</a:t>
            </a:r>
            <a:r>
              <a:rPr lang="en-US" dirty="0" smtClean="0"/>
              <a:t> Game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3250" y="3411538"/>
            <a:ext cx="28575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2133600"/>
            <a:ext cx="327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Projectile: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Angry Birds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Slingshot: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Smart object that receives messages from the server.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Obstacles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500" dirty="0" smtClean="0"/>
              <a:t>Targets: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500" dirty="0" smtClean="0"/>
              <a:t> Pigs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Trajectory, Physics, </a:t>
            </a:r>
            <a:br>
              <a:rPr lang="en-US" dirty="0" smtClean="0"/>
            </a:br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86000" y="2887663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Trajectory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3352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Collision 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</p:spPr>
        <p:txBody>
          <a:bodyPr/>
          <a:lstStyle/>
          <a:p>
            <a:r>
              <a:rPr lang="en-US" dirty="0" smtClean="0"/>
              <a:t>Development 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28800"/>
            <a:ext cx="3895941" cy="22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3765141" cy="223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105400"/>
            <a:ext cx="198985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105400"/>
            <a:ext cx="1981200" cy="152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1" y="5105400"/>
            <a:ext cx="160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HUD Design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Cannon and Bullets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Map Creation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5105401"/>
            <a:ext cx="2113009" cy="152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600</Words>
  <Application>Microsoft Office PowerPoint</Application>
  <PresentationFormat>On-screen Show (4:3)</PresentationFormat>
  <Paragraphs>100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Angry Prims  Final Presentation</vt:lpstr>
      <vt:lpstr>Problem</vt:lpstr>
      <vt:lpstr>Project Objective</vt:lpstr>
      <vt:lpstr>Approach</vt:lpstr>
      <vt:lpstr>Current Status</vt:lpstr>
      <vt:lpstr>Assignments</vt:lpstr>
      <vt:lpstr>Angry Prims Game</vt:lpstr>
      <vt:lpstr>Trajectory, Physics,  Collision</vt:lpstr>
      <vt:lpstr>Development Screenshots</vt:lpstr>
      <vt:lpstr>Gesture Tracking</vt:lpstr>
      <vt:lpstr>Speech Recognition</vt:lpstr>
      <vt:lpstr>Video Demo! 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2012-04-24T09:52:35Z</dcterms:modified>
</cp:coreProperties>
</file>