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1"/>
  </p:sldMasterIdLst>
  <p:notesMasterIdLst>
    <p:notesMasterId r:id="rId9"/>
  </p:notesMasterIdLst>
  <p:sldIdLst>
    <p:sldId id="259" r:id="rId2"/>
    <p:sldId id="261" r:id="rId3"/>
    <p:sldId id="262" r:id="rId4"/>
    <p:sldId id="264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</p14:sldIdLst>
        </p14:section>
        <p14:section name="Timeline" id="{CF24EBA6-C924-424D-AC31-A4B9992A87E0}">
          <p14:sldIdLst>
            <p14:sldId id="264"/>
          </p14:sldIdLst>
        </p14:section>
        <p14:section name="Next Steps and Action Items" id="{C24C98EC-938D-4034-8DB8-5E8DBF16E3CB}">
          <p14:sldIdLst>
            <p14:sldId id="267"/>
            <p14:sldId id="268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100" d="100"/>
          <a:sy n="100" d="100"/>
        </p:scale>
        <p:origin x="-114" y="-206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Design for games and plan of attack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Kinect Model Game Complete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Implantation of </a:t>
          </a:r>
          <a:r>
            <a:rPr lang="en-US" sz="2000" dirty="0" err="1" smtClean="0"/>
            <a:t>AngryPrims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Done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Capstone I 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Completion 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End    Capstone II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Capstone II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F0DD8F9B-E674-4A01-8891-20D1632F36B0}" type="presOf" srcId="{5175B6B0-3CA6-4535-A09B-108E0999A356}" destId="{389CF004-91C6-4868-93F7-537D5C97980B}" srcOrd="0" destOrd="1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FDF899A6-3BC3-4400-9E4F-5AFB1A844A3B}" type="presOf" srcId="{BAD6DE81-DE4F-40EF-8526-A8F127A4BE33}" destId="{DB2CD8C7-A5B3-49A1-81CC-0EEDDDF3DB4E}" srcOrd="0" destOrd="1" presId="urn:microsoft.com/office/officeart/2005/8/layout/arrow2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2583541F-F162-483D-B9B2-385C14B7D6E2}" type="presOf" srcId="{9898FE38-DE6C-46BA-8D32-D767674AD978}" destId="{5E71A06C-9747-4CAE-BA21-E9C2A4D6678D}" srcOrd="0" destOrd="1" presId="urn:microsoft.com/office/officeart/2005/8/layout/arrow2"/>
    <dgm:cxn modelId="{6686FD9E-DB1E-41A9-BB5F-188F3F8748F3}" type="presOf" srcId="{A39C9339-F7BC-4A9F-AF8A-3B9741B27413}" destId="{48F9B62B-8095-40B1-882D-7B164B0C8B69}" srcOrd="0" destOrd="1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dirty="0" smtClean="0"/>
            <a:t>Modeling and Angry Prims</a:t>
          </a:r>
          <a:endParaRPr lang="en-US" sz="18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dirty="0" smtClean="0"/>
            <a:t>Second Life</a:t>
          </a:r>
          <a:endParaRPr lang="en-US" sz="1100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spc="-10" baseline="0" dirty="0" smtClean="0"/>
            <a:t>Kinect Client</a:t>
          </a:r>
          <a:endParaRPr lang="en-US" sz="13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dirty="0" smtClean="0"/>
            <a:t>SQL Database / Game object memory</a:t>
          </a:r>
          <a:endParaRPr lang="en-US" sz="1100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dirty="0" smtClean="0"/>
            <a:t>PHP Server (Turing)</a:t>
          </a:r>
          <a:endParaRPr lang="en-US" sz="1400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dirty="0" smtClean="0"/>
            <a:t>Remote Teams</a:t>
          </a:r>
          <a:endParaRPr lang="en-US" sz="1200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 for games and plan of attack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Done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Kinect Model Game Complete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Capstone I 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Implantation of </a:t>
          </a:r>
          <a:r>
            <a:rPr lang="en-US" sz="2000" kern="1200" dirty="0" err="1" smtClean="0"/>
            <a:t>AngryPrims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Capstone II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Completion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End    Capstone II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Modeling and Angry Prims</a:t>
          </a:r>
          <a:endParaRPr lang="en-US" sz="1800" kern="1200" dirty="0"/>
        </a:p>
      </dsp:txBody>
      <dsp:txXfrm>
        <a:off x="3582038" y="1903007"/>
        <a:ext cx="1179822" cy="1179822"/>
      </dsp:txXfrm>
    </dsp:sp>
    <dsp:sp modelId="{E09D1B4B-09AE-4B1F-A409-CE344F8F9185}">
      <dsp:nvSpPr>
        <dsp:cNvPr id="0" name=""/>
        <dsp:cNvSpPr/>
      </dsp:nvSpPr>
      <dsp:spPr>
        <a:xfrm rot="16200000">
          <a:off x="4111020" y="1324472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129299" y="1431820"/>
        <a:ext cx="85301" cy="267209"/>
      </dsp:txXfrm>
    </dsp:sp>
    <dsp:sp modelId="{60779230-642B-46DB-B5CA-FC2220C38859}">
      <dsp:nvSpPr>
        <dsp:cNvPr id="0" name=""/>
        <dsp:cNvSpPr/>
      </dsp:nvSpPr>
      <dsp:spPr>
        <a:xfrm>
          <a:off x="3401741" y="-111682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Second Life</a:t>
          </a:r>
          <a:endParaRPr lang="en-US" sz="1100" kern="1200" dirty="0"/>
        </a:p>
      </dsp:txBody>
      <dsp:txXfrm>
        <a:off x="3627330" y="113907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20000">
          <a:off x="5010503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11398" y="2072703"/>
        <a:ext cx="85301" cy="267209"/>
      </dsp:txXfrm>
    </dsp:sp>
    <dsp:sp modelId="{8FE55D76-69B8-469D-BE4A-A0F9F69D5110}">
      <dsp:nvSpPr>
        <dsp:cNvPr id="0" name=""/>
        <dsp:cNvSpPr/>
      </dsp:nvSpPr>
      <dsp:spPr>
        <a:xfrm>
          <a:off x="5146351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Kinect Client</a:t>
          </a:r>
          <a:endParaRPr lang="en-US" sz="1300" kern="1200" spc="-10" baseline="0" dirty="0"/>
        </a:p>
      </dsp:txBody>
      <dsp:txXfrm>
        <a:off x="5371940" y="1381440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74466" y="3109672"/>
        <a:ext cx="85301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SQL Database / Game object memory</a:t>
          </a:r>
          <a:endParaRPr lang="en-US" sz="1100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584132" y="3109672"/>
        <a:ext cx="85301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PHP Server (Turing)</a:t>
          </a:r>
          <a:endParaRPr lang="en-US" sz="1400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47199" y="2072703"/>
        <a:ext cx="85301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Remote Teams</a:t>
          </a:r>
          <a:endParaRPr lang="en-US" sz="1200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9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93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58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81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8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6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52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4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4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1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1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3.xml"/><Relationship Id="rId7" Type="http://schemas.openxmlformats.org/officeDocument/2006/relationships/diagramLayout" Target="../diagrams/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Data" Target="../diagrams/data2.xml"/><Relationship Id="rId5" Type="http://schemas.openxmlformats.org/officeDocument/2006/relationships/notesSlide" Target="../notesSlides/notesSlide5.xml"/><Relationship Id="rId10" Type="http://schemas.microsoft.com/office/2007/relationships/diagramDrawing" Target="../diagrams/drawing2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Angry Prims Preliminary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 Williams</a:t>
            </a:r>
          </a:p>
          <a:p>
            <a:r>
              <a:rPr lang="en-US" dirty="0" smtClean="0"/>
              <a:t>Francis </a:t>
            </a:r>
          </a:p>
          <a:p>
            <a:r>
              <a:rPr lang="en-US" dirty="0" smtClean="0"/>
              <a:t>Aaron</a:t>
            </a:r>
            <a:endParaRPr lang="en-US" dirty="0" smtClean="0"/>
          </a:p>
          <a:p>
            <a:r>
              <a:rPr lang="en-US" dirty="0" smtClean="0"/>
              <a:t>25 Oct 2011</a:t>
            </a:r>
          </a:p>
          <a:p>
            <a:r>
              <a:rPr lang="en-US" dirty="0" smtClean="0"/>
              <a:t>University of Arkansas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64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6670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</a:t>
            </a:r>
            <a:r>
              <a:rPr lang="en-US" dirty="0" err="1" smtClean="0"/>
              <a:t>SecondLife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currently ahead of </a:t>
            </a:r>
            <a:r>
              <a:rPr lang="en-US" dirty="0" smtClean="0"/>
              <a:t>schedule: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sequence: Start, End, Restart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70010873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/>
              <a:t>Timeline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562600" cy="42973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Game Engine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Complex gestures and voice control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Full Modeling game and source code then Full remake game and source code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Possible lag for some users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are the immediate next steps?</a:t>
            </a:r>
            <a:endParaRPr lang="en-US" dirty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 and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85836537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On-screen Show (4:3)</PresentationFormat>
  <Paragraphs>73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Angry Prims Preliminary Proposal</vt:lpstr>
      <vt:lpstr>Project Overview</vt:lpstr>
      <vt:lpstr>Current Status</vt:lpstr>
      <vt:lpstr>Timeline</vt:lpstr>
      <vt:lpstr>Looking Ahead</vt:lpstr>
      <vt:lpstr>Dependencies and 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2011-10-23T03:05:39Z</dcterms:modified>
</cp:coreProperties>
</file>