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59E"/>
    <a:srgbClr val="63909B"/>
    <a:srgbClr val="908C7B"/>
    <a:srgbClr val="E8B72D"/>
    <a:srgbClr val="EEFFAE"/>
    <a:srgbClr val="5E0D0F"/>
    <a:srgbClr val="E4FA01"/>
    <a:srgbClr val="D04D07"/>
    <a:srgbClr val="43360C"/>
    <a:srgbClr val="FFF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13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901A3-7BD4-4F02-BD43-35DF730CE52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E9B7-1DA0-4A23-89AE-77B98540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7E9B7-1DA0-4A23-89AE-77B985403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7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9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6F8B-A4E7-4E15-9B3A-C7AF0030663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5D66-DF98-47E9-8EE5-7FBE8888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72" y="1488747"/>
            <a:ext cx="9400847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6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85" y="421123"/>
            <a:ext cx="4627265" cy="3700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22" y="1632604"/>
            <a:ext cx="4340728" cy="37005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459" y="2775560"/>
            <a:ext cx="4340728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68" y="1581752"/>
            <a:ext cx="4346825" cy="3694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49" y="224517"/>
            <a:ext cx="11156647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3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1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1" y="1913594"/>
            <a:ext cx="10327519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5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>
          <a:xfrm>
            <a:off x="1745673" y="1819564"/>
            <a:ext cx="452582" cy="78509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45673" y="4126344"/>
            <a:ext cx="452582" cy="785091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3618344" y="5347852"/>
            <a:ext cx="452582" cy="78509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7419107" y="5347851"/>
            <a:ext cx="452582" cy="785091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65781" y="1190832"/>
            <a:ext cx="60867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600" dirty="0" smtClean="0"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و بعد ... </a:t>
            </a:r>
            <a:r>
              <a:rPr lang="fa-IR" sz="16600" b="1" dirty="0" smtClean="0">
                <a:ln w="22225">
                  <a:solidFill>
                    <a:srgbClr val="F48541"/>
                  </a:solidFill>
                  <a:prstDash val="solid"/>
                </a:ln>
                <a:solidFill>
                  <a:srgbClr val="EAB900"/>
                </a:solidFill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؟</a:t>
            </a:r>
            <a:endParaRPr lang="en-US" sz="16600" b="1" dirty="0">
              <a:ln w="22225">
                <a:solidFill>
                  <a:srgbClr val="F48541"/>
                </a:solidFill>
                <a:prstDash val="solid"/>
              </a:ln>
              <a:solidFill>
                <a:srgbClr val="EAB900"/>
              </a:solidFill>
              <a:latin typeface="_PDMS_Saleem_QuranFont" panose="02010000000000000000" pitchFamily="2" charset="-78"/>
              <a:cs typeface="_PDMS_Saleem_QuranFont" panose="02010000000000000000" pitchFamily="2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2" y="417362"/>
            <a:ext cx="3048264" cy="14022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66" y="2948709"/>
            <a:ext cx="2816596" cy="1219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17" y="5130743"/>
            <a:ext cx="2682472" cy="12193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828" y="5130743"/>
            <a:ext cx="2676376" cy="12193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243" y="5130743"/>
            <a:ext cx="2682472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74" y="367681"/>
            <a:ext cx="12613717" cy="7663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971" y="5002543"/>
            <a:ext cx="4578493" cy="1286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485" y="5870547"/>
            <a:ext cx="6206266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6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iped Right Arrow 10"/>
          <p:cNvSpPr/>
          <p:nvPr/>
        </p:nvSpPr>
        <p:spPr>
          <a:xfrm rot="2492640">
            <a:off x="6036406" y="2484582"/>
            <a:ext cx="1487055" cy="683491"/>
          </a:xfrm>
          <a:prstGeom prst="stripedRightArrow">
            <a:avLst>
              <a:gd name="adj1" fmla="val 31818"/>
              <a:gd name="adj2" fmla="val 62397"/>
            </a:avLst>
          </a:prstGeom>
          <a:solidFill>
            <a:srgbClr val="C5C68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 rot="8057821">
            <a:off x="4181032" y="2516854"/>
            <a:ext cx="1487055" cy="683491"/>
          </a:xfrm>
          <a:prstGeom prst="stripedRightArrow">
            <a:avLst>
              <a:gd name="adj1" fmla="val 31818"/>
              <a:gd name="adj2" fmla="val 62397"/>
            </a:avLst>
          </a:prstGeom>
          <a:solidFill>
            <a:srgbClr val="C5C68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92" y="338519"/>
            <a:ext cx="3377477" cy="19691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87" y="3001818"/>
            <a:ext cx="2810500" cy="23959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441" y="2906204"/>
            <a:ext cx="2810500" cy="23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64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221" y="64654"/>
            <a:ext cx="3743268" cy="192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270" y="365582"/>
            <a:ext cx="10516511" cy="3694496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10800000">
            <a:off x="8756073" y="1381557"/>
            <a:ext cx="1366981" cy="1219200"/>
          </a:xfrm>
          <a:prstGeom prst="bentArrow">
            <a:avLst>
              <a:gd name="adj1" fmla="val 18243"/>
              <a:gd name="adj2" fmla="val 22635"/>
              <a:gd name="adj3" fmla="val 39189"/>
              <a:gd name="adj4" fmla="val 42399"/>
            </a:avLst>
          </a:prstGeom>
          <a:solidFill>
            <a:srgbClr val="240B0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96" y="1621156"/>
            <a:ext cx="7187807" cy="234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63" y="4050769"/>
            <a:ext cx="8126672" cy="2334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491" y="0"/>
            <a:ext cx="10516511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87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9" y="1690688"/>
            <a:ext cx="8157155" cy="4243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200" y="-247636"/>
            <a:ext cx="658425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1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2" y="173474"/>
            <a:ext cx="3798137" cy="1950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075" y="2308308"/>
            <a:ext cx="6368970" cy="39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</Words>
  <Application>Microsoft Office PowerPoint</Application>
  <PresentationFormat>Widescreen</PresentationFormat>
  <Paragraphs>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_PDMS_Saleem_QuranFont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lajevardi family</dc:creator>
  <cp:lastModifiedBy>lajevardi family</cp:lastModifiedBy>
  <cp:revision>11</cp:revision>
  <dcterms:created xsi:type="dcterms:W3CDTF">2018-10-14T16:54:02Z</dcterms:created>
  <dcterms:modified xsi:type="dcterms:W3CDTF">2018-10-14T19:18:30Z</dcterms:modified>
</cp:coreProperties>
</file>