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wmde/wikibase-docker/master/docker-compose.y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etede.cl/wiki/Special:NewEntitySchem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CB2BE-3DB3-4898-9DB6-26FC8F5AA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Instalación wikibase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A19DBE-0B3D-4D6D-9FEF-452AACF59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9026" y="4243486"/>
            <a:ext cx="6801612" cy="2325094"/>
          </a:xfrm>
        </p:spPr>
        <p:txBody>
          <a:bodyPr>
            <a:normAutofit fontScale="92500" lnSpcReduction="10000"/>
          </a:bodyPr>
          <a:lstStyle/>
          <a:p>
            <a:r>
              <a:rPr lang="es-CL" dirty="0">
                <a:solidFill>
                  <a:schemeClr val="bg1"/>
                </a:solidFill>
              </a:rPr>
              <a:t>TRABAJO FINAL </a:t>
            </a:r>
            <a:br>
              <a:rPr lang="es-CL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MTI-476 Sistemas y Aplicaciones Web</a:t>
            </a:r>
          </a:p>
          <a:p>
            <a:r>
              <a:rPr lang="es-ES" dirty="0">
                <a:solidFill>
                  <a:schemeClr val="bg1"/>
                </a:solidFill>
              </a:rPr>
              <a:t>Integrantes: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Carla Balbontín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Felipe Sáez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Profesor: José Emilio Labra Gayo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4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8BA7-7376-4A31-9954-D37578FF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248" y="117404"/>
            <a:ext cx="7729728" cy="1188720"/>
          </a:xfrm>
        </p:spPr>
        <p:txBody>
          <a:bodyPr/>
          <a:lstStyle/>
          <a:p>
            <a:r>
              <a:rPr lang="es-CL" dirty="0"/>
              <a:t> </a:t>
            </a:r>
            <a:r>
              <a:rPr lang="es-CL" dirty="0" err="1"/>
              <a:t>Shape</a:t>
            </a:r>
            <a:r>
              <a:rPr lang="es-CL" dirty="0"/>
              <a:t> </a:t>
            </a:r>
            <a:r>
              <a:rPr lang="es-CL" dirty="0" err="1"/>
              <a:t>Expressions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BB6AF88-67C4-420C-85D5-440F1DF3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CF0FDD4-4631-435C-A7D0-3E1FCDBCEBDC}"/>
              </a:ext>
            </a:extLst>
          </p:cNvPr>
          <p:cNvSpPr txBox="1">
            <a:spLocks/>
          </p:cNvSpPr>
          <p:nvPr/>
        </p:nvSpPr>
        <p:spPr>
          <a:xfrm>
            <a:off x="752213" y="1459433"/>
            <a:ext cx="10687574" cy="5281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# Prefijos correspondientes.</a:t>
            </a:r>
          </a:p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PREFIX </a:t>
            </a:r>
            <a:r>
              <a:rPr lang="es-CL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rdf</a:t>
            </a: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: &lt;http://www.w3.org/1999/02/22-rdf-syntax-ns#&gt;</a:t>
            </a:r>
          </a:p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PREFIX </a:t>
            </a:r>
            <a:r>
              <a:rPr lang="es-CL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rdfs</a:t>
            </a: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: &lt;http://www.w3.org/2000/01/rdf-schema#&gt;</a:t>
            </a:r>
          </a:p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PREFIX </a:t>
            </a:r>
            <a:r>
              <a:rPr lang="es-CL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wd</a:t>
            </a: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: &lt;http://data.getede.cl/entity/&gt;</a:t>
            </a:r>
          </a:p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PREFIX </a:t>
            </a:r>
            <a:r>
              <a:rPr lang="es-CL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wdt</a:t>
            </a: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: &lt;http://data.getede.cl/prop/direct/&gt;</a:t>
            </a:r>
          </a:p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# Para verificar se requiere un inicio, en este caso es el inicio de la verificación de la entidad asignatura.</a:t>
            </a:r>
          </a:p>
          <a:p>
            <a:pPr marL="0" indent="0">
              <a:buNone/>
            </a:pPr>
            <a:r>
              <a:rPr lang="es-CL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start</a:t>
            </a: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 = @&lt;asignatura&gt;</a:t>
            </a:r>
          </a:p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# Acá se ingresa la validación de la asignatura</a:t>
            </a:r>
          </a:p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&lt;asignatura&gt; EXTRA wdt:P31 {</a:t>
            </a:r>
          </a:p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  wdt:P31 [wd:Q4];   # El ramo debe ser una instancia de Asignatura (Q4)</a:t>
            </a:r>
          </a:p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  wdt:P2 . *;   # nombre</a:t>
            </a:r>
          </a:p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  wdt:P3 . *;   # </a:t>
            </a:r>
            <a:r>
              <a:rPr lang="es-CL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area</a:t>
            </a:r>
            <a:endParaRPr lang="es-CL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  wdt:P5 . *;   # sigla</a:t>
            </a:r>
          </a:p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  wdt:P9 . *;   # </a:t>
            </a:r>
            <a:r>
              <a:rPr lang="es-CL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creditos</a:t>
            </a:r>
            <a:endParaRPr lang="es-CL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  wdt:P7 . *;   # calidad</a:t>
            </a:r>
          </a:p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  wdt:P11 @&lt;asignatura&gt; ?;  # </a:t>
            </a:r>
            <a:r>
              <a:rPr lang="es-CL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prerequisito</a:t>
            </a:r>
            <a:endParaRPr lang="es-CL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CL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rdfs:label</a:t>
            </a: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CL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rdf:langString</a:t>
            </a: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+;</a:t>
            </a:r>
          </a:p>
          <a:p>
            <a:pPr marL="0" indent="0">
              <a:buNone/>
            </a:pPr>
            <a:r>
              <a:rPr lang="es-CL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23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8BA7-7376-4A31-9954-D37578FF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Verificar </a:t>
            </a:r>
            <a:r>
              <a:rPr lang="es-CL" dirty="0" err="1"/>
              <a:t>schema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808DA-B718-43D5-8649-F133A880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https://tools.wmflabs.org/shex-simple/wikidata/packages/shex-webapp/doc/shex-simple.html?data=Endpoint:</a:t>
            </a:r>
            <a:r>
              <a:rPr lang="es-CL" dirty="0">
                <a:solidFill>
                  <a:srgbClr val="FF0000"/>
                </a:solidFill>
              </a:rPr>
              <a:t>https://qs.getede.cl/sparql</a:t>
            </a:r>
            <a:r>
              <a:rPr lang="es-CL" dirty="0"/>
              <a:t>&amp;hideData&amp;manifest=[]&amp;textMapIsSparqlQuery&amp;schemaURL=</a:t>
            </a:r>
            <a:r>
              <a:rPr lang="es-CL" dirty="0">
                <a:solidFill>
                  <a:srgbClr val="FF0000"/>
                </a:solidFill>
              </a:rPr>
              <a:t>//data.getede.cl/wiki/Special:EntitySchemaText/E2 </a:t>
            </a:r>
          </a:p>
        </p:txBody>
      </p:sp>
    </p:spTree>
    <p:extLst>
      <p:ext uri="{BB962C8B-B14F-4D97-AF65-F5344CB8AC3E}">
        <p14:creationId xmlns:p14="http://schemas.microsoft.com/office/powerpoint/2010/main" val="258680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CF0FDD4-4631-435C-A7D0-3E1FCDBCEBDC}"/>
              </a:ext>
            </a:extLst>
          </p:cNvPr>
          <p:cNvSpPr txBox="1">
            <a:spLocks/>
          </p:cNvSpPr>
          <p:nvPr/>
        </p:nvSpPr>
        <p:spPr>
          <a:xfrm>
            <a:off x="2525086" y="2652892"/>
            <a:ext cx="6878972" cy="15522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# 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Esta consulta corresponde a obtener los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items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que tengan Asignatura (Q4) como propiedad de instancia de (P31)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SELECT ?item where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?item wdt:P31 wd:Q4;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C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0D076FF-39A1-424B-A596-21EA684A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s-CL" dirty="0" err="1"/>
              <a:t>sparql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7883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8BA7-7376-4A31-9954-D37578FF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808DA-B718-43D5-8649-F133A880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Docker instalado en CentOS 7.7</a:t>
            </a:r>
          </a:p>
          <a:p>
            <a:r>
              <a:rPr lang="es-CL" dirty="0"/>
              <a:t>Bajo proxy reverso de NGINX con HTTPS</a:t>
            </a:r>
          </a:p>
          <a:p>
            <a:r>
              <a:rPr lang="es-CL" dirty="0"/>
              <a:t>Certificado obtenido de </a:t>
            </a:r>
            <a:r>
              <a:rPr lang="es-CL" dirty="0" err="1"/>
              <a:t>LetsEncrypt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5334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936F0-7B6A-4845-BDA4-86060A1F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Docker en CentOS 7.7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D6BDA-E690-4CD8-819C-6FD9625C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9" y="2495431"/>
            <a:ext cx="10687574" cy="3175527"/>
          </a:xfr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yum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remove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docker-client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docker-client-latest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docker-common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docker-latest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docker-latest-logrotate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docker-logrotate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docker-engine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yum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install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-y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yum-utils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device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mapper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persistent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-data lvm2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yum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config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-manager --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add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-repo https://download.docker.com/linux/centos/docker-ce.repo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yum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install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-ce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-ce-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cli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containerd.io</a:t>
            </a:r>
          </a:p>
          <a:p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# Prueba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systemctl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noProof="1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run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hello-world</a:t>
            </a: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7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936F0-7B6A-4845-BDA4-86060A1F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Instalación docker-compose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D6BDA-E690-4CD8-819C-6FD9625C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9" y="2495431"/>
            <a:ext cx="10687574" cy="317552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# Instalación docker-compose</a:t>
            </a: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curl -L https://github.com/docker/compose/releases/download/1.25.4/docker-compose-`uname -s`-`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uname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-m` -o /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usr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/local/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bin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/docker-compose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chmod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+x /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usr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/local/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bin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/docker-compose</a:t>
            </a:r>
          </a:p>
        </p:txBody>
      </p:sp>
    </p:spTree>
    <p:extLst>
      <p:ext uri="{BB962C8B-B14F-4D97-AF65-F5344CB8AC3E}">
        <p14:creationId xmlns:p14="http://schemas.microsoft.com/office/powerpoint/2010/main" val="125887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936F0-7B6A-4845-BDA4-86060A1F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Instalación NGINX y Certbot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D6BDA-E690-4CD8-819C-6FD9625C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9" y="2495431"/>
            <a:ext cx="10687574" cy="409831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# Instalación NGINX y Certbot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yum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install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epel-release</a:t>
            </a: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yum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install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certbot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nginx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# Apertura puertos</a:t>
            </a: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firewall-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cmd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add-port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=80/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tcp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zone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public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permanent</a:t>
            </a: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firewall-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cmd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add-port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=443/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tcp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zone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public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permanent</a:t>
            </a: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systemctl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reload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firewalld</a:t>
            </a: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# Obtención SSL 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certbot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certonly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--manual --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preferred-challenges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dns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--server https://acme-v02.api.letsencrypt.org/directory --manual-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public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ip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logging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-ok -d '*.getede.cl' -d getede.cl</a:t>
            </a:r>
          </a:p>
        </p:txBody>
      </p:sp>
    </p:spTree>
    <p:extLst>
      <p:ext uri="{BB962C8B-B14F-4D97-AF65-F5344CB8AC3E}">
        <p14:creationId xmlns:p14="http://schemas.microsoft.com/office/powerpoint/2010/main" val="397967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936F0-7B6A-4845-BDA4-86060A1F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Configuración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D6BDA-E690-4CD8-819C-6FD9625C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9" y="2495431"/>
            <a:ext cx="10687574" cy="339787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adduser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wiki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passwd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wiki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usermod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aG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wheel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wiki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usermod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aG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wiki</a:t>
            </a:r>
          </a:p>
        </p:txBody>
      </p:sp>
    </p:spTree>
    <p:extLst>
      <p:ext uri="{BB962C8B-B14F-4D97-AF65-F5344CB8AC3E}">
        <p14:creationId xmlns:p14="http://schemas.microsoft.com/office/powerpoint/2010/main" val="153493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936F0-7B6A-4845-BDA4-86060A1F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Instalación wikibase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D6BDA-E690-4CD8-819C-6FD9625C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9" y="2495431"/>
            <a:ext cx="10687574" cy="339787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su - wiki</a:t>
            </a: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mkdir wikibase</a:t>
            </a: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cd wikibase</a:t>
            </a: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curl -O -J -L 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  <a:hlinkClick r:id="rId2"/>
              </a:rPr>
              <a:t>https://raw.githubusercontent.com/wmde/wikibase-docker/master/docker-compose.yml</a:t>
            </a: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docker-compose pull</a:t>
            </a: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docker-compose up -d</a:t>
            </a:r>
          </a:p>
        </p:txBody>
      </p:sp>
    </p:spTree>
    <p:extLst>
      <p:ext uri="{BB962C8B-B14F-4D97-AF65-F5344CB8AC3E}">
        <p14:creationId xmlns:p14="http://schemas.microsoft.com/office/powerpoint/2010/main" val="420914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CB2BE-3DB3-4898-9DB6-26FC8F5AA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Validación de esquemas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A19DBE-0B3D-4D6D-9FEF-452AACF59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9026" y="4243486"/>
            <a:ext cx="6801612" cy="2325094"/>
          </a:xfrm>
        </p:spPr>
        <p:txBody>
          <a:bodyPr>
            <a:normAutofit fontScale="92500" lnSpcReduction="10000"/>
          </a:bodyPr>
          <a:lstStyle/>
          <a:p>
            <a:r>
              <a:rPr lang="es-CL" dirty="0">
                <a:solidFill>
                  <a:schemeClr val="bg1"/>
                </a:solidFill>
              </a:rPr>
              <a:t>TRABAJO FINAL </a:t>
            </a:r>
            <a:br>
              <a:rPr lang="es-CL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MTI-476 Sistemas y Aplicaciones Web</a:t>
            </a:r>
          </a:p>
          <a:p>
            <a:r>
              <a:rPr lang="es-ES" dirty="0">
                <a:solidFill>
                  <a:schemeClr val="bg1"/>
                </a:solidFill>
              </a:rPr>
              <a:t>Integrantes: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Carla Balbontín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Felipe Sáez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Profesor: José Emilio Labra Gayo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1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8BA7-7376-4A31-9954-D37578FF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Crear </a:t>
            </a:r>
            <a:r>
              <a:rPr lang="es-CL" dirty="0" err="1"/>
              <a:t>schema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808DA-B718-43D5-8649-F133A880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URL Nuevo </a:t>
            </a:r>
            <a:r>
              <a:rPr lang="es-CL" dirty="0" err="1"/>
              <a:t>Schema</a:t>
            </a:r>
            <a:r>
              <a:rPr lang="es-CL" dirty="0"/>
              <a:t>: </a:t>
            </a:r>
            <a:r>
              <a:rPr lang="es-CL" dirty="0">
                <a:hlinkClick r:id="rId2"/>
              </a:rPr>
              <a:t>https://data.getede.cl/wiki/Special:NewEntitySchema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96420387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120</TotalTime>
  <Words>627</Words>
  <Application>Microsoft Office PowerPoint</Application>
  <PresentationFormat>Panorámica</PresentationFormat>
  <Paragraphs>77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Consolas</vt:lpstr>
      <vt:lpstr>Gill Sans MT</vt:lpstr>
      <vt:lpstr>Paquete</vt:lpstr>
      <vt:lpstr>Instalación wikibase</vt:lpstr>
      <vt:lpstr>Contexto</vt:lpstr>
      <vt:lpstr>Instalación Docker en CentOS 7.7</vt:lpstr>
      <vt:lpstr>Instalación docker-compose</vt:lpstr>
      <vt:lpstr>Instalación NGINX y Certbot</vt:lpstr>
      <vt:lpstr>Configuración usuario</vt:lpstr>
      <vt:lpstr>Instalación wikibase</vt:lpstr>
      <vt:lpstr>Validación de esquemas</vt:lpstr>
      <vt:lpstr>Crear schema</vt:lpstr>
      <vt:lpstr> Shape Expressions</vt:lpstr>
      <vt:lpstr>Verificar schema</vt:lpstr>
      <vt:lpstr>sparql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wikibase</dc:title>
  <dc:creator>Felipe Saez</dc:creator>
  <cp:lastModifiedBy>Felipe Saez</cp:lastModifiedBy>
  <cp:revision>8</cp:revision>
  <dcterms:created xsi:type="dcterms:W3CDTF">2020-03-29T21:33:42Z</dcterms:created>
  <dcterms:modified xsi:type="dcterms:W3CDTF">2020-03-30T00:13:04Z</dcterms:modified>
</cp:coreProperties>
</file>