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wmde/wikibase-docker/master/docker-compose.y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B2BE-3DB3-4898-9DB6-26FC8F5AA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Instalación wikibase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A19DBE-0B3D-4D6D-9FEF-452AACF5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026" y="4243486"/>
            <a:ext cx="6801612" cy="2325094"/>
          </a:xfrm>
        </p:spPr>
        <p:txBody>
          <a:bodyPr>
            <a:normAutofit fontScale="92500" lnSpcReduction="10000"/>
          </a:bodyPr>
          <a:lstStyle/>
          <a:p>
            <a:r>
              <a:rPr lang="es-CL" dirty="0">
                <a:solidFill>
                  <a:schemeClr val="bg1"/>
                </a:solidFill>
              </a:rPr>
              <a:t>TRABAJO FINAL </a:t>
            </a:r>
            <a:br>
              <a:rPr lang="es-CL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MTI-476 Sistemas y Aplicaciones Web</a:t>
            </a:r>
          </a:p>
          <a:p>
            <a:r>
              <a:rPr lang="es-ES" dirty="0">
                <a:solidFill>
                  <a:schemeClr val="bg1"/>
                </a:solidFill>
              </a:rPr>
              <a:t>Integrantes: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Carla Balbontín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Felipe Sáez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Profesor: José Emilio Labra Gayo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8BA7-7376-4A31-9954-D37578F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08DA-B718-43D5-8649-F133A880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Docker instalado en CentOS 7.7</a:t>
            </a:r>
          </a:p>
          <a:p>
            <a:r>
              <a:rPr lang="es-CL" dirty="0"/>
              <a:t>Bajo proxy reverso de NGINX con HTTPS</a:t>
            </a:r>
          </a:p>
          <a:p>
            <a:r>
              <a:rPr lang="es-CL" dirty="0"/>
              <a:t>Certificado obtenido de </a:t>
            </a:r>
            <a:r>
              <a:rPr lang="es-CL" dirty="0" err="1"/>
              <a:t>LetsEncrypt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334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Docker en CentOS 7.7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175527"/>
          </a:xfr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remove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docker-client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docker-client-latest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docker-common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docker-latest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docker-latest-logrotate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docker-logrotate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docker-engine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-y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yum-utils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device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mapper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persistent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-data lvm2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config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-manager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-repo https://download.docker.com/linux/centos/docker-ce.repo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-ce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-ce-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cli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containerd.io</a:t>
            </a:r>
          </a:p>
          <a:p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Prueba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systemctl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noProof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run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hello-world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7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docker-compose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17552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Instalación docker-compose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curl -L https://github.com/docker/compose/releases/download/1.25.4/docker-compose-`uname -s`-`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uname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-m` -o 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/local/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bin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/docker-compose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chmod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+x 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/local/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bin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25887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NGINX y Certbot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409831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Instalación NGINX y Certbot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epel-release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yum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install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certbot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nginx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Apertura puertos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firewall-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add-port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=80/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zone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permanent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firewall-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add-port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=443/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tcp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zone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permanent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systemctl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reload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firewalld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# Obtención SSL 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certbot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certonly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--manual --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preferred-challenges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dns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--server https://acme-v02.api.letsencrypt.org/directory --manual-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public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ip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logging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-ok -d '*.getede.cl' -d getede.cl</a:t>
            </a:r>
          </a:p>
        </p:txBody>
      </p:sp>
    </p:spTree>
    <p:extLst>
      <p:ext uri="{BB962C8B-B14F-4D97-AF65-F5344CB8AC3E}">
        <p14:creationId xmlns:p14="http://schemas.microsoft.com/office/powerpoint/2010/main" val="39796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Configuración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3978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adduser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passwd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wheel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  <a:p>
            <a:pPr marL="0" indent="0">
              <a:buNone/>
            </a:pP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usermod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-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aG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CL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 wiki</a:t>
            </a:r>
          </a:p>
        </p:txBody>
      </p:sp>
    </p:spTree>
    <p:extLst>
      <p:ext uri="{BB962C8B-B14F-4D97-AF65-F5344CB8AC3E}">
        <p14:creationId xmlns:p14="http://schemas.microsoft.com/office/powerpoint/2010/main" val="153493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936F0-7B6A-4845-BDA4-86060A1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 wikibase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D6BDA-E690-4CD8-819C-6FD9625C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99" y="2495431"/>
            <a:ext cx="10687574" cy="33978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su - wiki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mkdir wikibase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cd wikibase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curl -O -J -L </a:t>
            </a: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  <a:hlinkClick r:id="rId2"/>
              </a:rPr>
              <a:t>https://raw.githubusercontent.com/wmde/wikibase-docker/master/docker-compose.yml</a:t>
            </a:r>
            <a:endParaRPr lang="es-CL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docker-compose pull</a:t>
            </a:r>
          </a:p>
          <a:p>
            <a:pPr marL="0" indent="0">
              <a:buNone/>
            </a:pPr>
            <a:r>
              <a:rPr lang="es-CL" sz="1400" dirty="0">
                <a:solidFill>
                  <a:srgbClr val="00B050"/>
                </a:solidFill>
                <a:latin typeface="Consolas" panose="020B0609020204030204" pitchFamily="49" charset="0"/>
              </a:rPr>
              <a:t>docker-compose up -d</a:t>
            </a:r>
          </a:p>
        </p:txBody>
      </p:sp>
    </p:spTree>
    <p:extLst>
      <p:ext uri="{BB962C8B-B14F-4D97-AF65-F5344CB8AC3E}">
        <p14:creationId xmlns:p14="http://schemas.microsoft.com/office/powerpoint/2010/main" val="420914822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107</TotalTime>
  <Words>293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Paquete</vt:lpstr>
      <vt:lpstr>Instalación wikibase</vt:lpstr>
      <vt:lpstr>Contexto</vt:lpstr>
      <vt:lpstr>Instalación Docker en CentOS 7.7</vt:lpstr>
      <vt:lpstr>Instalación docker-compose</vt:lpstr>
      <vt:lpstr>Instalación NGINX y Certbot</vt:lpstr>
      <vt:lpstr>Configuración usuario</vt:lpstr>
      <vt:lpstr>Instalación wikibase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wikibase</dc:title>
  <dc:creator>Felipe Saez</dc:creator>
  <cp:lastModifiedBy>Felipe Saez</cp:lastModifiedBy>
  <cp:revision>6</cp:revision>
  <dcterms:created xsi:type="dcterms:W3CDTF">2020-03-29T21:33:42Z</dcterms:created>
  <dcterms:modified xsi:type="dcterms:W3CDTF">2020-03-29T23:20:57Z</dcterms:modified>
</cp:coreProperties>
</file>