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Arthur2.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7" name="Arthur2.0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Arthur2.0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5" name="Arthur2.0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Arthur2.0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Arthur2.0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Arthur2.0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Arthur2.0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Arthur2.0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Arthur2.0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Arthur2.0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Arthur2.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9" name="Arthur2.0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Arthur2.0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Arthur2.0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Arthur2.0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Arthur2.0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Arthur2.0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Arthur2.0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