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244"/>
    <a:srgbClr val="01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148" y="-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78E1A0-1178-5168-6380-E053213FB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8A3CC3A-3CCF-8630-A9A3-D1EBC2FA2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726C41-0204-5920-0F0B-DEC925CB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5B84-4D5A-4BBD-B5E3-67F7B5047E64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4F4668-BA0C-C0DC-ADD4-98022821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CD8DDE-0F98-2347-47DA-815F2208B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FFD2-77EC-4865-818A-6B241984A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81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958462-75A9-528C-CFD0-7EB295C8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27F561-2192-8282-C832-DA67857E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6D0CE4-B8AC-601C-F4AC-70197732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5B84-4D5A-4BBD-B5E3-67F7B5047E64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9BBB63-7506-DC19-9F96-CDDA01527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37EACA-7076-B589-DDA9-F3ED8C98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FFD2-77EC-4865-818A-6B241984A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37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1D41481-9F0D-5A38-8885-F80F5E32F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E5D9753-9530-DF1B-89B8-10FC7ACA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67796B-92DD-6C01-0C4D-566779DE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5B84-4D5A-4BBD-B5E3-67F7B5047E64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91AE5A-3EAC-19CA-260B-AF8ED295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1FFA20-0BB9-663E-24CB-BDB58B1B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FFD2-77EC-4865-818A-6B241984A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21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7A4440-D862-73B9-AF54-AF4AB1F0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6F7EC3-E0D0-08F8-307E-5887DAA04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000BF8-C677-CC39-51B7-EFD19B71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5B84-4D5A-4BBD-B5E3-67F7B5047E64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68BE47-6471-369A-A093-3180C294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47B3AB-1833-764C-720F-9C5ADBAE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FFD2-77EC-4865-818A-6B241984A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986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F0885F-486F-B9BF-06CF-F6623B0C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94CF9E-A853-05AB-DDDD-6D04DE3E9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1E3752-78A7-F063-748D-4FEDCD70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5B84-4D5A-4BBD-B5E3-67F7B5047E64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CCB84F-20A9-0864-7925-A6EEED09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E9C9F9-FE29-B145-D0D7-80D9F90F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FFD2-77EC-4865-818A-6B241984A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20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8BBAFE-729B-BD42-265E-9AD4FA13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A21758-DA8D-4940-F7D4-A47C36CD8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11D4B4-6C20-B7BF-A0C5-716112C28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556B05-94D2-7E0A-C4DD-8DB8F737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5B84-4D5A-4BBD-B5E3-67F7B5047E64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4CB8F36-856E-EBEE-4543-89DA57A0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0C21E24-964A-F272-096A-1B68D53A6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FFD2-77EC-4865-818A-6B241984A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74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E00779-46B5-C8CF-BFBB-4D05F2726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96A2D10-2769-1F7C-D75E-DBD42CBD6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4ADD3C-34D1-2AA9-84C1-A949A6216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8213AC0-7100-6965-309C-57E9A891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5A1C8A-1E26-CEA6-0973-1A7ED99E4D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2459B66-C410-9355-0321-832BB7A0E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5B84-4D5A-4BBD-B5E3-67F7B5047E64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2AC049E-73C1-67D4-3A29-BEE4E930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4B18351-1DFF-998E-3626-6A88CC51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FFD2-77EC-4865-818A-6B241984A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693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278A6-C2DA-CE19-691F-9ABC90B7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D311180-1AC1-E39E-DF8D-C52C6776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5B84-4D5A-4BBD-B5E3-67F7B5047E64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A44426-D3AE-40D4-61C5-1195B5561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67B5C7D-41F4-30E7-642E-D1EA05B5F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FFD2-77EC-4865-818A-6B241984A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82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6851520-CB16-1FBC-8A30-2D31C646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5B84-4D5A-4BBD-B5E3-67F7B5047E64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17F4FAC-E3EB-0DC1-77C4-B073E482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A304FD-8842-A970-CBDC-BBE01090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FFD2-77EC-4865-818A-6B241984A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988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3D8F3-06D5-298E-0FBA-56FC41454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91703D-8EA3-DED1-622A-6A2F5D1A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DCF5E6D-77D2-6EF2-F793-4D9A5ADF1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590AF6-787E-D047-8891-B78156169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5B84-4D5A-4BBD-B5E3-67F7B5047E64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EA87A2-2640-43C3-C515-10092C46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098CC6-0255-E6BF-B520-B4ED2492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FFD2-77EC-4865-818A-6B241984A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1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19C4E3-F2BB-9FC4-2EE1-1B5CCD50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0E9CCA2-68F3-3C60-AD47-494AF2AE2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09C17F2-0FBB-C5EB-705E-EF0C73D2C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B7EA51F-7D20-2309-2B5F-80DB0FBD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75B84-4D5A-4BBD-B5E3-67F7B5047E64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437C42E-07F7-8E13-BF28-BA9E2C3E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E00969-37D6-D8D8-8E87-1DF1FA59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6FFD2-77EC-4865-818A-6B241984A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39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1AEC429-C41B-9AD7-D5F5-F55B6F68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E050D1-5184-CBFD-E59B-64D6E6F6B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B3C1E85-43B0-E608-3A1F-5EFD00F80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575B84-4D5A-4BBD-B5E3-67F7B5047E64}" type="datetimeFigureOut">
              <a:rPr lang="it-IT" smtClean="0"/>
              <a:t>29/08/2025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3992E9-0B6E-9520-EA08-BBBD60608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C2E8D4-FC89-A9FA-46EE-F217035106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6FFD2-77EC-4865-818A-6B241984A3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789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tangolo 18">
            <a:extLst>
              <a:ext uri="{FF2B5EF4-FFF2-40B4-BE49-F238E27FC236}">
                <a16:creationId xmlns:a16="http://schemas.microsoft.com/office/drawing/2014/main" id="{CD5260B3-6174-508C-9F1A-8BCE01104780}"/>
              </a:ext>
            </a:extLst>
          </p:cNvPr>
          <p:cNvSpPr/>
          <p:nvPr/>
        </p:nvSpPr>
        <p:spPr>
          <a:xfrm>
            <a:off x="829733" y="3175000"/>
            <a:ext cx="10532534" cy="2421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5296433-6148-0A97-E820-3EDCE9882556}"/>
              </a:ext>
            </a:extLst>
          </p:cNvPr>
          <p:cNvSpPr txBox="1"/>
          <p:nvPr/>
        </p:nvSpPr>
        <p:spPr>
          <a:xfrm>
            <a:off x="3470741" y="3429000"/>
            <a:ext cx="147668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600" b="1" dirty="0">
                <a:solidFill>
                  <a:srgbClr val="02224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</a:t>
            </a:r>
          </a:p>
        </p:txBody>
      </p:sp>
      <p:pic>
        <p:nvPicPr>
          <p:cNvPr id="18" name="Immagine 17" descr="Immagine che contiene testo, schermata, Carattere, grafica&#10;&#10;Il contenuto generato dall'IA potrebbe non essere corretto.">
            <a:extLst>
              <a:ext uri="{FF2B5EF4-FFF2-40B4-BE49-F238E27FC236}">
                <a16:creationId xmlns:a16="http://schemas.microsoft.com/office/drawing/2014/main" id="{3C4D2CE6-ED63-2290-2075-6BA35A7B8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910" b="26449"/>
          <a:stretch>
            <a:fillRect/>
          </a:stretch>
        </p:blipFill>
        <p:spPr>
          <a:xfrm>
            <a:off x="4964248" y="3710334"/>
            <a:ext cx="540000" cy="98434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4274879-502A-C234-0074-1AFFE1FF18C2}"/>
              </a:ext>
            </a:extLst>
          </p:cNvPr>
          <p:cNvSpPr txBox="1"/>
          <p:nvPr/>
        </p:nvSpPr>
        <p:spPr>
          <a:xfrm>
            <a:off x="5422391" y="3429000"/>
            <a:ext cx="4800601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600" b="1" dirty="0" err="1">
                <a:solidFill>
                  <a:srgbClr val="02224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eM</a:t>
            </a:r>
            <a:r>
              <a:rPr lang="it-IT" sz="8600" b="1" dirty="0" err="1">
                <a:solidFill>
                  <a:srgbClr val="019BD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ai</a:t>
            </a:r>
            <a:r>
              <a:rPr lang="it-IT" sz="8600" b="1" dirty="0" err="1">
                <a:solidFill>
                  <a:srgbClr val="02224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ner</a:t>
            </a:r>
            <a:endParaRPr lang="it-IT" sz="8600" b="1" dirty="0">
              <a:solidFill>
                <a:srgbClr val="022244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6C52A80-6F74-407C-742A-3DD3736B8ACB}"/>
              </a:ext>
            </a:extLst>
          </p:cNvPr>
          <p:cNvSpPr txBox="1"/>
          <p:nvPr/>
        </p:nvSpPr>
        <p:spPr>
          <a:xfrm>
            <a:off x="3470741" y="762060"/>
            <a:ext cx="664476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8600" b="1" dirty="0" err="1">
                <a:solidFill>
                  <a:srgbClr val="02224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SiteM</a:t>
            </a:r>
            <a:r>
              <a:rPr lang="it-IT" sz="8600" b="1" dirty="0" err="1">
                <a:solidFill>
                  <a:srgbClr val="019BD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ai</a:t>
            </a:r>
            <a:r>
              <a:rPr lang="it-IT" sz="8600" b="1" dirty="0" err="1">
                <a:solidFill>
                  <a:srgbClr val="02224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ner</a:t>
            </a:r>
            <a:endParaRPr lang="it-IT" sz="8600" b="1" dirty="0">
              <a:solidFill>
                <a:srgbClr val="022244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C662B1-18A8-2B4B-9685-6F52DCCC62E9}"/>
              </a:ext>
            </a:extLst>
          </p:cNvPr>
          <p:cNvSpPr txBox="1"/>
          <p:nvPr/>
        </p:nvSpPr>
        <p:spPr>
          <a:xfrm>
            <a:off x="3470741" y="2177832"/>
            <a:ext cx="72907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02224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ESTRAI VALORE DAI CONTENUTI WEB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589580E-6EC0-0A73-CCE4-FCC1B41CF2F5}"/>
              </a:ext>
            </a:extLst>
          </p:cNvPr>
          <p:cNvSpPr txBox="1"/>
          <p:nvPr/>
        </p:nvSpPr>
        <p:spPr>
          <a:xfrm>
            <a:off x="3470740" y="4844772"/>
            <a:ext cx="6752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rgbClr val="022244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ESTRAI VALORE DAI CONTENUTI WEB</a:t>
            </a:r>
          </a:p>
        </p:txBody>
      </p:sp>
      <p:pic>
        <p:nvPicPr>
          <p:cNvPr id="20" name="Elemento grafico 19" descr="Lente di ingrandimento con riempimento a tinta unita">
            <a:extLst>
              <a:ext uri="{FF2B5EF4-FFF2-40B4-BE49-F238E27FC236}">
                <a16:creationId xmlns:a16="http://schemas.microsoft.com/office/drawing/2014/main" id="{68733376-EEFB-745C-E771-E90DB93E1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352" t="8293" r="8012" b="8041"/>
          <a:stretch>
            <a:fillRect/>
          </a:stretch>
        </p:blipFill>
        <p:spPr>
          <a:xfrm>
            <a:off x="1473260" y="3428999"/>
            <a:ext cx="1866229" cy="1866901"/>
          </a:xfrm>
          <a:prstGeom prst="rect">
            <a:avLst/>
          </a:prstGeom>
        </p:spPr>
      </p:pic>
      <p:pic>
        <p:nvPicPr>
          <p:cNvPr id="24" name="Elemento grafico 23" descr="Mondo con riempimento a tinta unita">
            <a:extLst>
              <a:ext uri="{FF2B5EF4-FFF2-40B4-BE49-F238E27FC236}">
                <a16:creationId xmlns:a16="http://schemas.microsoft.com/office/drawing/2014/main" id="{7766B90C-E0ED-F67F-849F-3F7128FE2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0094" y="1035941"/>
            <a:ext cx="914400" cy="914400"/>
          </a:xfrm>
          <a:prstGeom prst="rect">
            <a:avLst/>
          </a:prstGeom>
        </p:spPr>
      </p:pic>
      <p:pic>
        <p:nvPicPr>
          <p:cNvPr id="26" name="Elemento grafico 25" descr="Globo terrestre: Asia e Australia con riempimento a tinta unita">
            <a:extLst>
              <a:ext uri="{FF2B5EF4-FFF2-40B4-BE49-F238E27FC236}">
                <a16:creationId xmlns:a16="http://schemas.microsoft.com/office/drawing/2014/main" id="{A5EFE495-7192-220B-C834-966836E0AC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56104" y="3613833"/>
            <a:ext cx="992033" cy="992033"/>
          </a:xfrm>
          <a:prstGeom prst="rect">
            <a:avLst/>
          </a:prstGeom>
        </p:spPr>
      </p:pic>
      <p:pic>
        <p:nvPicPr>
          <p:cNvPr id="22" name="Elemento grafico 21" descr="Cursore con riempimento a tinta unita">
            <a:extLst>
              <a:ext uri="{FF2B5EF4-FFF2-40B4-BE49-F238E27FC236}">
                <a16:creationId xmlns:a16="http://schemas.microsoft.com/office/drawing/2014/main" id="{64BE54BA-4F60-89D9-6789-D5E89C54DC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85942" y="3961385"/>
            <a:ext cx="753724" cy="753724"/>
          </a:xfrm>
          <a:prstGeom prst="rect">
            <a:avLst/>
          </a:prstGeom>
        </p:spPr>
      </p:pic>
      <p:pic>
        <p:nvPicPr>
          <p:cNvPr id="33" name="Elemento grafico 32" descr="Lente di ingrandimento con riempimento a tinta unita">
            <a:extLst>
              <a:ext uri="{FF2B5EF4-FFF2-40B4-BE49-F238E27FC236}">
                <a16:creationId xmlns:a16="http://schemas.microsoft.com/office/drawing/2014/main" id="{53059317-F55B-4FA7-70F4-406260847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8352" t="8293" r="8012" b="8041"/>
          <a:stretch>
            <a:fillRect/>
          </a:stretch>
        </p:blipFill>
        <p:spPr>
          <a:xfrm>
            <a:off x="1473260" y="829522"/>
            <a:ext cx="1866229" cy="1866901"/>
          </a:xfrm>
          <a:prstGeom prst="rect">
            <a:avLst/>
          </a:prstGeom>
        </p:spPr>
      </p:pic>
      <p:pic>
        <p:nvPicPr>
          <p:cNvPr id="35" name="Elemento grafico 34" descr="Cursore con riempimento a tinta unita">
            <a:extLst>
              <a:ext uri="{FF2B5EF4-FFF2-40B4-BE49-F238E27FC236}">
                <a16:creationId xmlns:a16="http://schemas.microsoft.com/office/drawing/2014/main" id="{EC76B062-82B9-0A0A-6677-68214506D7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85942" y="1361908"/>
            <a:ext cx="753724" cy="75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85A5752C-1032-2ECD-659B-75D709CFB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33" y="467932"/>
            <a:ext cx="10534801" cy="245080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AB13B6D-27BF-D0AF-EA89-EA5BD17BE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462" y="3162049"/>
            <a:ext cx="1865538" cy="18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760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Cascadia Code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Salate Santone</dc:creator>
  <cp:lastModifiedBy>Francesco Salate Santone</cp:lastModifiedBy>
  <cp:revision>6</cp:revision>
  <dcterms:created xsi:type="dcterms:W3CDTF">2025-06-10T06:09:12Z</dcterms:created>
  <dcterms:modified xsi:type="dcterms:W3CDTF">2025-08-29T09:08:19Z</dcterms:modified>
</cp:coreProperties>
</file>