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7640B-72CD-42D9-9A57-D95F64802CFF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EA387-E8F9-4FE5-9E00-52C0CA53F5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00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A387-E8F9-4FE5-9E00-52C0CA53F53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130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CF30C-A312-9E6F-3783-2F664CB63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E9D378-5446-2224-2D4D-FABC35AE9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281BC4-25FE-3594-A69F-41206CC4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947E-2B78-4C2D-8359-65E6ED5A8AAE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EEB310-5E5E-E3A8-EA82-7A1A8EA4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8D5048-359F-4F6A-59DD-D9F89488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93C2-273E-4643-A9A3-783525F75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08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A1832-2918-C949-4C24-896AF97E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7E2069-2928-93BA-EDAE-C5BC464BD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86917-834A-C899-3D24-A9D9C439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947E-2B78-4C2D-8359-65E6ED5A8AAE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6BEC29-6705-33C4-BC3D-8B85FA4F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E3E124-7582-F556-E9DD-250F6FCC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93C2-273E-4643-A9A3-783525F75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538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6DC754-A76A-9DAD-BB94-ABA13CFA1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54C84E-AB0D-A0F8-26DD-52A8A2C14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606555-AC6B-F72E-530E-9993697A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947E-2B78-4C2D-8359-65E6ED5A8AAE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FB386B-4AFE-D747-8097-BCAF8504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5C88E1-14D7-2DFC-0C1F-03A0529F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93C2-273E-4643-A9A3-783525F75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499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A3107-9D32-8145-B537-6A33622E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7C524-A19B-0217-AEC3-00DE11C10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DBEB41-F97A-4A46-1EBF-7E706BE3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947E-2B78-4C2D-8359-65E6ED5A8AAE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A51014-E33E-BDC0-CCEF-CE2C44B1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C2C239-6376-9B83-5F71-3F1C0468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93C2-273E-4643-A9A3-783525F75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131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E2B96-F7C8-11A5-09BB-1D483851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D8D90D-885E-E2A1-98EF-1BA4CDD1F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DA655B-29EA-D56D-6E7B-4A1262E7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947E-2B78-4C2D-8359-65E6ED5A8AAE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BCEB9-1F76-2B85-1E9E-0F4170AF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711612-A2E7-C76E-F780-A8B31684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93C2-273E-4643-A9A3-783525F75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520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FC8B8-0FD3-95ED-68DD-C44D78C0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449759-CFD8-0E9C-1F4A-5CB88BC27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3FD887-17FA-9FF2-4842-30F18BE76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353896-196F-772D-998D-5E563EB0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947E-2B78-4C2D-8359-65E6ED5A8AAE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DC44C3-AA04-E630-CBE3-1F1AF319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D5E646-64D1-6009-1D5D-F8CD467C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93C2-273E-4643-A9A3-783525F75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80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33A11-C1A7-072A-5A3E-53D906AB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B4D2D9-8DC1-6B2D-9C22-5F775A175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C3803F-E1D3-0275-7CE1-027E3547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3A6D1A-BFF3-92A9-7AA1-103EF3B28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76C7C9-972E-F4A8-FEAB-26C4A207B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3C2E47-068B-7BDD-7A06-34CE7F1E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947E-2B78-4C2D-8359-65E6ED5A8AAE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FF9481-6885-4B4C-987F-78A12E8D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BC40E6-EEBB-C9A2-0D04-E9180207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93C2-273E-4643-A9A3-783525F75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303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6DB51-74C8-05FF-8ACA-B9CD14F5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0DC2DC-20B4-F81A-E440-92402534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947E-2B78-4C2D-8359-65E6ED5A8AAE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A442A3-7571-779C-1940-2807DC76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2F7CBC-63F8-AB29-70BF-DBFB8A5A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93C2-273E-4643-A9A3-783525F75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482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5B0ADC-6E27-5D48-C788-3FC14918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947E-2B78-4C2D-8359-65E6ED5A8AAE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EE4558-EB97-531E-DD75-C9092E32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E70212-4F31-0251-1857-E9A232DB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93C2-273E-4643-A9A3-783525F75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98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EF1A8-33A0-2EBA-C2BC-69482940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90B4B-029B-5723-41D9-8C6B9D396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4B7027-8152-D11A-6449-14921FD71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A866D8-B79D-C0BE-264C-7F8AEC32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947E-2B78-4C2D-8359-65E6ED5A8AAE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B84FFD-E513-DDCB-2C69-5CFC0A36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A6B329-A07F-FD8D-903C-141F02EA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93C2-273E-4643-A9A3-783525F75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673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A5B-7A5F-CED2-D866-3AFBC44B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A374A1-170C-4F67-07D3-B5C4CC97F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4B5844-EA19-DDA4-4B90-949A777E8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F6AD53-DA71-862F-26FD-D3B24508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947E-2B78-4C2D-8359-65E6ED5A8AAE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DC1BC4-CF0E-4B01-1FFA-9FE478D2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938DE3-DA76-1AFF-F330-CB8BCE49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93C2-273E-4643-A9A3-783525F75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387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0CC401-E984-AE60-A2EE-5EDD02B3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C0980C-DCE5-8E57-4AF2-6F60CD89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910F56-5C35-E277-96F1-2DF2A506F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0947E-2B78-4C2D-8359-65E6ED5A8AAE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E145B8-C1CE-55A3-0CE1-614B758D0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ADAA53-4973-DBDB-DF15-0765035E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E93C2-273E-4643-A9A3-783525F750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259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9BA5A-DA37-0642-024A-64B4DF5C0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6E9E3E7-21DF-BC40-22E0-FC498B680D29}"/>
              </a:ext>
            </a:extLst>
          </p:cNvPr>
          <p:cNvSpPr/>
          <p:nvPr/>
        </p:nvSpPr>
        <p:spPr>
          <a:xfrm>
            <a:off x="591019" y="1455900"/>
            <a:ext cx="9177420" cy="11763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: curvado 5">
            <a:extLst>
              <a:ext uri="{FF2B5EF4-FFF2-40B4-BE49-F238E27FC236}">
                <a16:creationId xmlns:a16="http://schemas.microsoft.com/office/drawing/2014/main" id="{64DB6D6B-5D40-BE37-043F-F8623B243EE2}"/>
              </a:ext>
            </a:extLst>
          </p:cNvPr>
          <p:cNvCxnSpPr>
            <a:cxnSpLocks/>
            <a:stCxn id="114" idx="1"/>
            <a:endCxn id="16" idx="2"/>
          </p:cNvCxnSpPr>
          <p:nvPr/>
        </p:nvCxnSpPr>
        <p:spPr>
          <a:xfrm rot="10800000">
            <a:off x="2116764" y="2261403"/>
            <a:ext cx="4359348" cy="2407457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3D60BCC-F306-290F-0610-278D77684E99}"/>
              </a:ext>
            </a:extLst>
          </p:cNvPr>
          <p:cNvSpPr/>
          <p:nvPr/>
        </p:nvSpPr>
        <p:spPr>
          <a:xfrm>
            <a:off x="984396" y="1792679"/>
            <a:ext cx="2264735" cy="4687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pruebas</a:t>
            </a:r>
            <a:endParaRPr lang="es-CO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D772272-BA2F-0820-0545-0AD04F678342}"/>
              </a:ext>
            </a:extLst>
          </p:cNvPr>
          <p:cNvSpPr/>
          <p:nvPr/>
        </p:nvSpPr>
        <p:spPr>
          <a:xfrm>
            <a:off x="6476113" y="3448622"/>
            <a:ext cx="3156985" cy="5155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Clonar proyecto en local</a:t>
            </a:r>
            <a:endParaRPr lang="es-CO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3765E09-D584-FD42-03DC-EADE4D01F5D9}"/>
              </a:ext>
            </a:extLst>
          </p:cNvPr>
          <p:cNvSpPr/>
          <p:nvPr/>
        </p:nvSpPr>
        <p:spPr>
          <a:xfrm>
            <a:off x="4006702" y="1793200"/>
            <a:ext cx="2264735" cy="4687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produccion</a:t>
            </a:r>
            <a:endParaRPr lang="es-CO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E2B5D77-91F5-B5AC-D217-BBDE608BDBC3}"/>
              </a:ext>
            </a:extLst>
          </p:cNvPr>
          <p:cNvSpPr/>
          <p:nvPr/>
        </p:nvSpPr>
        <p:spPr>
          <a:xfrm>
            <a:off x="7029007" y="1792680"/>
            <a:ext cx="2264735" cy="4687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main</a:t>
            </a:r>
            <a:endParaRPr lang="es-CO" dirty="0"/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8DE3E6CA-39BA-8CC9-E18A-D9BA20102458}"/>
              </a:ext>
            </a:extLst>
          </p:cNvPr>
          <p:cNvCxnSpPr>
            <a:cxnSpLocks/>
            <a:stCxn id="114" idx="1"/>
            <a:endCxn id="18" idx="2"/>
          </p:cNvCxnSpPr>
          <p:nvPr/>
        </p:nvCxnSpPr>
        <p:spPr>
          <a:xfrm rot="10800000">
            <a:off x="5139070" y="2261923"/>
            <a:ext cx="1337042" cy="2406936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curvado 89">
            <a:extLst>
              <a:ext uri="{FF2B5EF4-FFF2-40B4-BE49-F238E27FC236}">
                <a16:creationId xmlns:a16="http://schemas.microsoft.com/office/drawing/2014/main" id="{F6F519CE-014E-2FB8-1A4B-D8E7F6758A20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5400000" flipH="1" flipV="1">
            <a:off x="6649962" y="281788"/>
            <a:ext cx="520" cy="3022305"/>
          </a:xfrm>
          <a:prstGeom prst="curvedConnector3">
            <a:avLst>
              <a:gd name="adj1" fmla="val 236265385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A86A596B-DD97-C3D2-C743-DFD8B2C715ED}"/>
              </a:ext>
            </a:extLst>
          </p:cNvPr>
          <p:cNvSpPr txBox="1"/>
          <p:nvPr/>
        </p:nvSpPr>
        <p:spPr>
          <a:xfrm>
            <a:off x="4868128" y="3205704"/>
            <a:ext cx="8421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Paso 3</a:t>
            </a:r>
            <a:endParaRPr lang="es-CO" dirty="0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7C906A66-58E0-533D-6E1C-423FCF830810}"/>
              </a:ext>
            </a:extLst>
          </p:cNvPr>
          <p:cNvSpPr txBox="1"/>
          <p:nvPr/>
        </p:nvSpPr>
        <p:spPr>
          <a:xfrm>
            <a:off x="2257719" y="3205704"/>
            <a:ext cx="8421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Paso 2</a:t>
            </a:r>
            <a:endParaRPr lang="es-CO" dirty="0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BFB96CAF-A4D6-6CAA-5377-C91F6AB67287}"/>
              </a:ext>
            </a:extLst>
          </p:cNvPr>
          <p:cNvSpPr txBox="1"/>
          <p:nvPr/>
        </p:nvSpPr>
        <p:spPr>
          <a:xfrm>
            <a:off x="6186853" y="404464"/>
            <a:ext cx="8421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Paso 4</a:t>
            </a:r>
            <a:endParaRPr lang="es-CO" dirty="0"/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2C476D23-A39D-C155-D5E6-2FAEC5D125FE}"/>
              </a:ext>
            </a:extLst>
          </p:cNvPr>
          <p:cNvSpPr/>
          <p:nvPr/>
        </p:nvSpPr>
        <p:spPr>
          <a:xfrm>
            <a:off x="6476112" y="4319165"/>
            <a:ext cx="3156985" cy="699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Crear rama de trabajo basada en main</a:t>
            </a:r>
            <a:endParaRPr lang="es-CO" dirty="0"/>
          </a:p>
        </p:txBody>
      </p: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80E2B6F8-0D9A-EC63-1DA2-54F8DA0D198F}"/>
              </a:ext>
            </a:extLst>
          </p:cNvPr>
          <p:cNvCxnSpPr>
            <a:cxnSpLocks/>
            <a:stCxn id="17" idx="2"/>
            <a:endCxn id="114" idx="0"/>
          </p:cNvCxnSpPr>
          <p:nvPr/>
        </p:nvCxnSpPr>
        <p:spPr>
          <a:xfrm flipH="1">
            <a:off x="8054605" y="3964168"/>
            <a:ext cx="1" cy="35499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9E75A8A-73CC-DF37-979C-FC5A3D58D508}"/>
              </a:ext>
            </a:extLst>
          </p:cNvPr>
          <p:cNvSpPr/>
          <p:nvPr/>
        </p:nvSpPr>
        <p:spPr>
          <a:xfrm>
            <a:off x="6271437" y="3164350"/>
            <a:ext cx="3584946" cy="2098756"/>
          </a:xfrm>
          <a:prstGeom prst="roundRect">
            <a:avLst>
              <a:gd name="adj" fmla="val 1086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924534E-C803-09AE-EBD0-0C2A147F6959}"/>
              </a:ext>
            </a:extLst>
          </p:cNvPr>
          <p:cNvSpPr txBox="1"/>
          <p:nvPr/>
        </p:nvSpPr>
        <p:spPr>
          <a:xfrm>
            <a:off x="735896" y="1199851"/>
            <a:ext cx="3409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Proyecto en server GIT o GITHUB</a:t>
            </a: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48FA4B1-64FF-59B8-27CE-8995E6643A24}"/>
              </a:ext>
            </a:extLst>
          </p:cNvPr>
          <p:cNvSpPr txBox="1"/>
          <p:nvPr/>
        </p:nvSpPr>
        <p:spPr>
          <a:xfrm>
            <a:off x="6462521" y="2937296"/>
            <a:ext cx="7305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Local</a:t>
            </a:r>
            <a:endParaRPr lang="es-CO" dirty="0"/>
          </a:p>
        </p:txBody>
      </p:sp>
      <p:cxnSp>
        <p:nvCxnSpPr>
          <p:cNvPr id="41" name="Conector: curvado 40">
            <a:extLst>
              <a:ext uri="{FF2B5EF4-FFF2-40B4-BE49-F238E27FC236}">
                <a16:creationId xmlns:a16="http://schemas.microsoft.com/office/drawing/2014/main" id="{8312F765-611C-2DE7-0FD2-019CE6895909}"/>
              </a:ext>
            </a:extLst>
          </p:cNvPr>
          <p:cNvCxnSpPr>
            <a:cxnSpLocks/>
            <a:stCxn id="2" idx="3"/>
            <a:endCxn id="5" idx="3"/>
          </p:cNvCxnSpPr>
          <p:nvPr/>
        </p:nvCxnSpPr>
        <p:spPr>
          <a:xfrm>
            <a:off x="9768439" y="2044092"/>
            <a:ext cx="87944" cy="2169636"/>
          </a:xfrm>
          <a:prstGeom prst="curvedConnector3">
            <a:avLst>
              <a:gd name="adj1" fmla="val 1194159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B10630F0-E0B6-F1AE-1136-3CF5C360C9E8}"/>
              </a:ext>
            </a:extLst>
          </p:cNvPr>
          <p:cNvSpPr txBox="1"/>
          <p:nvPr/>
        </p:nvSpPr>
        <p:spPr>
          <a:xfrm>
            <a:off x="10365958" y="2979684"/>
            <a:ext cx="8421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Paso 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7957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30</Words>
  <Application>Microsoft Office PowerPoint</Application>
  <PresentationFormat>Panorámica</PresentationFormat>
  <Paragraphs>12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 Salazar Hoyos</dc:creator>
  <cp:lastModifiedBy>Fernando Salazar Hoyos</cp:lastModifiedBy>
  <cp:revision>5</cp:revision>
  <dcterms:created xsi:type="dcterms:W3CDTF">2024-10-27T05:51:56Z</dcterms:created>
  <dcterms:modified xsi:type="dcterms:W3CDTF">2024-11-24T05:26:56Z</dcterms:modified>
</cp:coreProperties>
</file>