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4" r:id="rId9"/>
    <p:sldId id="265" r:id="rId10"/>
    <p:sldId id="266" r:id="rId11"/>
    <p:sldId id="276" r:id="rId12"/>
    <p:sldId id="277" r:id="rId13"/>
    <p:sldId id="269" r:id="rId14"/>
    <p:sldId id="273"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B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82726" autoAdjust="0"/>
  </p:normalViewPr>
  <p:slideViewPr>
    <p:cSldViewPr>
      <p:cViewPr varScale="1">
        <p:scale>
          <a:sx n="94" d="100"/>
          <a:sy n="94" d="100"/>
        </p:scale>
        <p:origin x="184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8FB3E1-C9F5-48DB-8347-921547EC524B}" type="doc">
      <dgm:prSet loTypeId="urn:microsoft.com/office/officeart/2008/layout/LinedList" loCatId="list" qsTypeId="urn:microsoft.com/office/officeart/2005/8/quickstyle/simple5" qsCatId="simple" csTypeId="urn:microsoft.com/office/officeart/2005/8/colors/colorful5" csCatId="colorful" phldr="1"/>
      <dgm:spPr/>
      <dgm:t>
        <a:bodyPr/>
        <a:lstStyle/>
        <a:p>
          <a:endParaRPr lang="en-US"/>
        </a:p>
      </dgm:t>
    </dgm:pt>
    <dgm:pt modelId="{E151E256-7F2C-4BC3-843F-6446830E3B76}">
      <dgm:prSet/>
      <dgm:spPr/>
      <dgm:t>
        <a:bodyPr/>
        <a:lstStyle/>
        <a:p>
          <a:r>
            <a:rPr lang="en-US" dirty="0"/>
            <a:t>Student Objectives</a:t>
          </a:r>
        </a:p>
      </dgm:t>
    </dgm:pt>
    <dgm:pt modelId="{3C9420EA-4B23-405E-8A03-74856934ED0B}" type="parTrans" cxnId="{F66F0F61-29D4-4CB2-BACD-52FFFDE63517}">
      <dgm:prSet/>
      <dgm:spPr/>
      <dgm:t>
        <a:bodyPr/>
        <a:lstStyle/>
        <a:p>
          <a:endParaRPr lang="en-US"/>
        </a:p>
      </dgm:t>
    </dgm:pt>
    <dgm:pt modelId="{08F12E24-2A9D-44FA-A937-9A43EA8531CB}" type="sibTrans" cxnId="{F66F0F61-29D4-4CB2-BACD-52FFFDE63517}">
      <dgm:prSet/>
      <dgm:spPr/>
      <dgm:t>
        <a:bodyPr/>
        <a:lstStyle/>
        <a:p>
          <a:endParaRPr lang="en-US"/>
        </a:p>
      </dgm:t>
    </dgm:pt>
    <dgm:pt modelId="{E6D15651-8BE5-4F90-B9AE-742B7AB79824}">
      <dgm:prSet/>
      <dgm:spPr/>
      <dgm:t>
        <a:bodyPr/>
        <a:lstStyle/>
        <a:p>
          <a:r>
            <a:rPr lang="en-US" dirty="0"/>
            <a:t>Problem Specification</a:t>
          </a:r>
        </a:p>
      </dgm:t>
    </dgm:pt>
    <dgm:pt modelId="{909F902D-2235-45EB-92F4-6B92D0C139E6}" type="parTrans" cxnId="{91693490-5879-4084-9D2F-DA24A0913A23}">
      <dgm:prSet/>
      <dgm:spPr/>
      <dgm:t>
        <a:bodyPr/>
        <a:lstStyle/>
        <a:p>
          <a:endParaRPr lang="en-US"/>
        </a:p>
      </dgm:t>
    </dgm:pt>
    <dgm:pt modelId="{510D2E85-D4F3-41A0-BD41-8A56391F2DFB}" type="sibTrans" cxnId="{91693490-5879-4084-9D2F-DA24A0913A23}">
      <dgm:prSet/>
      <dgm:spPr/>
      <dgm:t>
        <a:bodyPr/>
        <a:lstStyle/>
        <a:p>
          <a:endParaRPr lang="en-US"/>
        </a:p>
      </dgm:t>
    </dgm:pt>
    <dgm:pt modelId="{BA7AC875-9539-4DF7-9EBE-AFAADBFA776F}">
      <dgm:prSet/>
      <dgm:spPr/>
      <dgm:t>
        <a:bodyPr/>
        <a:lstStyle/>
        <a:p>
          <a:r>
            <a:rPr lang="en-US" dirty="0"/>
            <a:t>Solution Process/Design</a:t>
          </a:r>
        </a:p>
      </dgm:t>
    </dgm:pt>
    <dgm:pt modelId="{20782908-54F3-4EA5-8CF7-CEC594F91728}" type="parTrans" cxnId="{98103436-776D-4456-9ED4-F11BFE02C44C}">
      <dgm:prSet/>
      <dgm:spPr/>
      <dgm:t>
        <a:bodyPr/>
        <a:lstStyle/>
        <a:p>
          <a:endParaRPr lang="en-US"/>
        </a:p>
      </dgm:t>
    </dgm:pt>
    <dgm:pt modelId="{17DE9E32-3218-423A-8362-5A345A29D00C}" type="sibTrans" cxnId="{98103436-776D-4456-9ED4-F11BFE02C44C}">
      <dgm:prSet/>
      <dgm:spPr/>
      <dgm:t>
        <a:bodyPr/>
        <a:lstStyle/>
        <a:p>
          <a:endParaRPr lang="en-US"/>
        </a:p>
      </dgm:t>
    </dgm:pt>
    <dgm:pt modelId="{35BB16E4-6033-4067-8465-BA34796AD7AB}">
      <dgm:prSet/>
      <dgm:spPr/>
      <dgm:t>
        <a:bodyPr/>
        <a:lstStyle/>
        <a:p>
          <a:r>
            <a:rPr lang="en-US" dirty="0"/>
            <a:t>Benchmark Specifications</a:t>
          </a:r>
        </a:p>
      </dgm:t>
    </dgm:pt>
    <dgm:pt modelId="{2B5CC2C1-B52D-433B-A71F-EE2C079BBC46}" type="parTrans" cxnId="{C9639152-75CD-48D1-AEAF-616C08F5FB6C}">
      <dgm:prSet/>
      <dgm:spPr/>
      <dgm:t>
        <a:bodyPr/>
        <a:lstStyle/>
        <a:p>
          <a:endParaRPr lang="en-US"/>
        </a:p>
      </dgm:t>
    </dgm:pt>
    <dgm:pt modelId="{32CBFE92-C03A-4F29-A1D6-4EDA1AFB9BB9}" type="sibTrans" cxnId="{C9639152-75CD-48D1-AEAF-616C08F5FB6C}">
      <dgm:prSet/>
      <dgm:spPr/>
      <dgm:t>
        <a:bodyPr/>
        <a:lstStyle/>
        <a:p>
          <a:endParaRPr lang="en-US"/>
        </a:p>
      </dgm:t>
    </dgm:pt>
    <dgm:pt modelId="{74B6FA92-9759-4C24-8829-608421B25CDD}">
      <dgm:prSet/>
      <dgm:spPr/>
      <dgm:t>
        <a:bodyPr/>
        <a:lstStyle/>
        <a:p>
          <a:r>
            <a:rPr lang="en-US"/>
            <a:t>Tools List</a:t>
          </a:r>
        </a:p>
      </dgm:t>
    </dgm:pt>
    <dgm:pt modelId="{511850FF-E052-40AD-82E2-592B7665EB78}" type="parTrans" cxnId="{2C39F075-B89A-47FC-8D2E-689DA80A7155}">
      <dgm:prSet/>
      <dgm:spPr/>
      <dgm:t>
        <a:bodyPr/>
        <a:lstStyle/>
        <a:p>
          <a:endParaRPr lang="en-US"/>
        </a:p>
      </dgm:t>
    </dgm:pt>
    <dgm:pt modelId="{100E21FB-1C1B-4346-8A9B-E5DD834EF605}" type="sibTrans" cxnId="{2C39F075-B89A-47FC-8D2E-689DA80A7155}">
      <dgm:prSet/>
      <dgm:spPr/>
      <dgm:t>
        <a:bodyPr/>
        <a:lstStyle/>
        <a:p>
          <a:endParaRPr lang="en-US"/>
        </a:p>
      </dgm:t>
    </dgm:pt>
    <dgm:pt modelId="{440396B3-806E-412B-B6D6-74550C3A4780}">
      <dgm:prSet/>
      <dgm:spPr/>
      <dgm:t>
        <a:bodyPr/>
        <a:lstStyle/>
        <a:p>
          <a:r>
            <a:rPr lang="en-US"/>
            <a:t>Time Schedule</a:t>
          </a:r>
        </a:p>
      </dgm:t>
    </dgm:pt>
    <dgm:pt modelId="{10DF59E2-C2C7-4E63-9100-64D09A9D36C4}" type="parTrans" cxnId="{2EC1DD4B-7116-4397-BEC2-667A8175D3CF}">
      <dgm:prSet/>
      <dgm:spPr/>
      <dgm:t>
        <a:bodyPr/>
        <a:lstStyle/>
        <a:p>
          <a:endParaRPr lang="en-US"/>
        </a:p>
      </dgm:t>
    </dgm:pt>
    <dgm:pt modelId="{84222CFD-1629-4E50-99D2-D82BF9C7C7D9}" type="sibTrans" cxnId="{2EC1DD4B-7116-4397-BEC2-667A8175D3CF}">
      <dgm:prSet/>
      <dgm:spPr/>
      <dgm:t>
        <a:bodyPr/>
        <a:lstStyle/>
        <a:p>
          <a:endParaRPr lang="en-US"/>
        </a:p>
      </dgm:t>
    </dgm:pt>
    <dgm:pt modelId="{CFC8AB53-3D6F-4A08-9983-37C3C5323B1A}">
      <dgm:prSet/>
      <dgm:spPr/>
      <dgm:t>
        <a:bodyPr/>
        <a:lstStyle/>
        <a:p>
          <a:r>
            <a:rPr lang="en-US"/>
            <a:t>Grading Scheme</a:t>
          </a:r>
        </a:p>
      </dgm:t>
    </dgm:pt>
    <dgm:pt modelId="{3D614F24-3FD5-4741-B058-B1CDDD7CA657}" type="parTrans" cxnId="{FE65F535-747F-45BA-A997-53DA43880AF4}">
      <dgm:prSet/>
      <dgm:spPr/>
      <dgm:t>
        <a:bodyPr/>
        <a:lstStyle/>
        <a:p>
          <a:endParaRPr lang="en-US"/>
        </a:p>
      </dgm:t>
    </dgm:pt>
    <dgm:pt modelId="{859C52A9-71E0-489E-88A9-863209127929}" type="sibTrans" cxnId="{FE65F535-747F-45BA-A997-53DA43880AF4}">
      <dgm:prSet/>
      <dgm:spPr/>
      <dgm:t>
        <a:bodyPr/>
        <a:lstStyle/>
        <a:p>
          <a:endParaRPr lang="en-US"/>
        </a:p>
      </dgm:t>
    </dgm:pt>
    <dgm:pt modelId="{4E606A00-8960-4ACB-9318-8BC1B141DB78}">
      <dgm:prSet/>
      <dgm:spPr/>
      <dgm:t>
        <a:bodyPr/>
        <a:lstStyle/>
        <a:p>
          <a:r>
            <a:rPr lang="en-US" dirty="0"/>
            <a:t>List of Deliverables</a:t>
          </a:r>
        </a:p>
      </dgm:t>
    </dgm:pt>
    <dgm:pt modelId="{37A87AE0-E3A8-49F7-90DE-65166AB373FC}" type="parTrans" cxnId="{32EA7DFA-51A1-408A-9F3F-5B54A534C70B}">
      <dgm:prSet/>
      <dgm:spPr/>
      <dgm:t>
        <a:bodyPr/>
        <a:lstStyle/>
        <a:p>
          <a:endParaRPr lang="en-US"/>
        </a:p>
      </dgm:t>
    </dgm:pt>
    <dgm:pt modelId="{3561D600-9BC4-416B-859A-45FF6187BBCF}" type="sibTrans" cxnId="{32EA7DFA-51A1-408A-9F3F-5B54A534C70B}">
      <dgm:prSet/>
      <dgm:spPr/>
      <dgm:t>
        <a:bodyPr/>
        <a:lstStyle/>
        <a:p>
          <a:endParaRPr lang="en-US"/>
        </a:p>
      </dgm:t>
    </dgm:pt>
    <dgm:pt modelId="{E79BC7B3-A3CE-41B7-8E03-5A1D4C7F1435}">
      <dgm:prSet/>
      <dgm:spPr/>
      <dgm:t>
        <a:bodyPr/>
        <a:lstStyle/>
        <a:p>
          <a:r>
            <a:rPr lang="en-US" dirty="0"/>
            <a:t>Questions</a:t>
          </a:r>
        </a:p>
      </dgm:t>
    </dgm:pt>
    <dgm:pt modelId="{0A9202C2-CFBA-4F6A-82D9-1CABDD35A46C}" type="parTrans" cxnId="{19B946BC-8304-4725-BFEC-A18E37EF0057}">
      <dgm:prSet/>
      <dgm:spPr/>
      <dgm:t>
        <a:bodyPr/>
        <a:lstStyle/>
        <a:p>
          <a:endParaRPr lang="en-US"/>
        </a:p>
      </dgm:t>
    </dgm:pt>
    <dgm:pt modelId="{49655FB0-06C2-47D6-A821-9D48F4A51D93}" type="sibTrans" cxnId="{19B946BC-8304-4725-BFEC-A18E37EF0057}">
      <dgm:prSet/>
      <dgm:spPr/>
      <dgm:t>
        <a:bodyPr/>
        <a:lstStyle/>
        <a:p>
          <a:endParaRPr lang="en-US"/>
        </a:p>
      </dgm:t>
    </dgm:pt>
    <dgm:pt modelId="{DFADF140-A079-49E9-8AA0-AE96FA019DCA}" type="pres">
      <dgm:prSet presAssocID="{2D8FB3E1-C9F5-48DB-8347-921547EC524B}" presName="vert0" presStyleCnt="0">
        <dgm:presLayoutVars>
          <dgm:dir/>
          <dgm:animOne val="branch"/>
          <dgm:animLvl val="lvl"/>
        </dgm:presLayoutVars>
      </dgm:prSet>
      <dgm:spPr/>
    </dgm:pt>
    <dgm:pt modelId="{2AAB5E2F-67A9-4588-B381-5166DB8874B8}" type="pres">
      <dgm:prSet presAssocID="{E151E256-7F2C-4BC3-843F-6446830E3B76}" presName="thickLine" presStyleLbl="alignNode1" presStyleIdx="0" presStyleCnt="9"/>
      <dgm:spPr/>
    </dgm:pt>
    <dgm:pt modelId="{48F63D51-FA6D-4D19-A779-327EDFD8D0E3}" type="pres">
      <dgm:prSet presAssocID="{E151E256-7F2C-4BC3-843F-6446830E3B76}" presName="horz1" presStyleCnt="0"/>
      <dgm:spPr/>
    </dgm:pt>
    <dgm:pt modelId="{AFE84BD2-65CE-46FA-8BB5-1FB81F8976BF}" type="pres">
      <dgm:prSet presAssocID="{E151E256-7F2C-4BC3-843F-6446830E3B76}" presName="tx1" presStyleLbl="revTx" presStyleIdx="0" presStyleCnt="9"/>
      <dgm:spPr/>
    </dgm:pt>
    <dgm:pt modelId="{53430177-C7B7-4792-B21E-586E8163E805}" type="pres">
      <dgm:prSet presAssocID="{E151E256-7F2C-4BC3-843F-6446830E3B76}" presName="vert1" presStyleCnt="0"/>
      <dgm:spPr/>
    </dgm:pt>
    <dgm:pt modelId="{C6235609-7A36-4011-811A-56F702FDE004}" type="pres">
      <dgm:prSet presAssocID="{E6D15651-8BE5-4F90-B9AE-742B7AB79824}" presName="thickLine" presStyleLbl="alignNode1" presStyleIdx="1" presStyleCnt="9"/>
      <dgm:spPr/>
    </dgm:pt>
    <dgm:pt modelId="{0A0510F5-97B8-41D9-A46A-17C27102FFDF}" type="pres">
      <dgm:prSet presAssocID="{E6D15651-8BE5-4F90-B9AE-742B7AB79824}" presName="horz1" presStyleCnt="0"/>
      <dgm:spPr/>
    </dgm:pt>
    <dgm:pt modelId="{25F11ACC-F582-46B9-A87E-0FC3F134EBAC}" type="pres">
      <dgm:prSet presAssocID="{E6D15651-8BE5-4F90-B9AE-742B7AB79824}" presName="tx1" presStyleLbl="revTx" presStyleIdx="1" presStyleCnt="9"/>
      <dgm:spPr/>
    </dgm:pt>
    <dgm:pt modelId="{948FD5C6-22C2-4CEF-8881-220551B2231D}" type="pres">
      <dgm:prSet presAssocID="{E6D15651-8BE5-4F90-B9AE-742B7AB79824}" presName="vert1" presStyleCnt="0"/>
      <dgm:spPr/>
    </dgm:pt>
    <dgm:pt modelId="{7B4C2813-1B9F-40CF-822B-DE48F7FA33A3}" type="pres">
      <dgm:prSet presAssocID="{BA7AC875-9539-4DF7-9EBE-AFAADBFA776F}" presName="thickLine" presStyleLbl="alignNode1" presStyleIdx="2" presStyleCnt="9"/>
      <dgm:spPr/>
    </dgm:pt>
    <dgm:pt modelId="{C01EE2F3-9D27-4B8D-AFEC-A9CE4FDAB755}" type="pres">
      <dgm:prSet presAssocID="{BA7AC875-9539-4DF7-9EBE-AFAADBFA776F}" presName="horz1" presStyleCnt="0"/>
      <dgm:spPr/>
    </dgm:pt>
    <dgm:pt modelId="{8D7E4A00-E799-48E6-B066-DEECBE38F622}" type="pres">
      <dgm:prSet presAssocID="{BA7AC875-9539-4DF7-9EBE-AFAADBFA776F}" presName="tx1" presStyleLbl="revTx" presStyleIdx="2" presStyleCnt="9"/>
      <dgm:spPr/>
    </dgm:pt>
    <dgm:pt modelId="{45AC4530-A943-48C1-9E5A-60A0640F9D1A}" type="pres">
      <dgm:prSet presAssocID="{BA7AC875-9539-4DF7-9EBE-AFAADBFA776F}" presName="vert1" presStyleCnt="0"/>
      <dgm:spPr/>
    </dgm:pt>
    <dgm:pt modelId="{374CE375-B160-43A2-89DF-BCE4AD1A4D56}" type="pres">
      <dgm:prSet presAssocID="{35BB16E4-6033-4067-8465-BA34796AD7AB}" presName="thickLine" presStyleLbl="alignNode1" presStyleIdx="3" presStyleCnt="9"/>
      <dgm:spPr/>
    </dgm:pt>
    <dgm:pt modelId="{2429B870-EE04-4B75-8ACD-8B53F58F3F19}" type="pres">
      <dgm:prSet presAssocID="{35BB16E4-6033-4067-8465-BA34796AD7AB}" presName="horz1" presStyleCnt="0"/>
      <dgm:spPr/>
    </dgm:pt>
    <dgm:pt modelId="{ADA5B0C3-FABB-4C0E-83A2-317F06D2588B}" type="pres">
      <dgm:prSet presAssocID="{35BB16E4-6033-4067-8465-BA34796AD7AB}" presName="tx1" presStyleLbl="revTx" presStyleIdx="3" presStyleCnt="9"/>
      <dgm:spPr/>
    </dgm:pt>
    <dgm:pt modelId="{E4C5884A-80A8-4952-9E5E-1414DC810989}" type="pres">
      <dgm:prSet presAssocID="{35BB16E4-6033-4067-8465-BA34796AD7AB}" presName="vert1" presStyleCnt="0"/>
      <dgm:spPr/>
    </dgm:pt>
    <dgm:pt modelId="{A7382355-3A51-4F29-B811-937E79102FA4}" type="pres">
      <dgm:prSet presAssocID="{74B6FA92-9759-4C24-8829-608421B25CDD}" presName="thickLine" presStyleLbl="alignNode1" presStyleIdx="4" presStyleCnt="9"/>
      <dgm:spPr/>
    </dgm:pt>
    <dgm:pt modelId="{86C91243-183A-4D9C-92C7-58CBC5FB3BBF}" type="pres">
      <dgm:prSet presAssocID="{74B6FA92-9759-4C24-8829-608421B25CDD}" presName="horz1" presStyleCnt="0"/>
      <dgm:spPr/>
    </dgm:pt>
    <dgm:pt modelId="{8875DC99-175A-4D77-B534-21596D7022C3}" type="pres">
      <dgm:prSet presAssocID="{74B6FA92-9759-4C24-8829-608421B25CDD}" presName="tx1" presStyleLbl="revTx" presStyleIdx="4" presStyleCnt="9"/>
      <dgm:spPr/>
    </dgm:pt>
    <dgm:pt modelId="{781959BC-3654-4F46-A9D5-5910DA8006F0}" type="pres">
      <dgm:prSet presAssocID="{74B6FA92-9759-4C24-8829-608421B25CDD}" presName="vert1" presStyleCnt="0"/>
      <dgm:spPr/>
    </dgm:pt>
    <dgm:pt modelId="{966E6726-7921-40E2-ADA9-ED81C84F5F13}" type="pres">
      <dgm:prSet presAssocID="{440396B3-806E-412B-B6D6-74550C3A4780}" presName="thickLine" presStyleLbl="alignNode1" presStyleIdx="5" presStyleCnt="9"/>
      <dgm:spPr/>
    </dgm:pt>
    <dgm:pt modelId="{2834DC86-26F1-4FCB-B7CE-4959EB732306}" type="pres">
      <dgm:prSet presAssocID="{440396B3-806E-412B-B6D6-74550C3A4780}" presName="horz1" presStyleCnt="0"/>
      <dgm:spPr/>
    </dgm:pt>
    <dgm:pt modelId="{C3D1712C-4DB5-4F0E-8C35-023F356E9810}" type="pres">
      <dgm:prSet presAssocID="{440396B3-806E-412B-B6D6-74550C3A4780}" presName="tx1" presStyleLbl="revTx" presStyleIdx="5" presStyleCnt="9"/>
      <dgm:spPr/>
    </dgm:pt>
    <dgm:pt modelId="{663B5B93-A9D6-48F9-A266-E8413EB618D4}" type="pres">
      <dgm:prSet presAssocID="{440396B3-806E-412B-B6D6-74550C3A4780}" presName="vert1" presStyleCnt="0"/>
      <dgm:spPr/>
    </dgm:pt>
    <dgm:pt modelId="{7ABCEF4E-78B9-472A-8F5E-77FC9117D4F8}" type="pres">
      <dgm:prSet presAssocID="{CFC8AB53-3D6F-4A08-9983-37C3C5323B1A}" presName="thickLine" presStyleLbl="alignNode1" presStyleIdx="6" presStyleCnt="9"/>
      <dgm:spPr/>
    </dgm:pt>
    <dgm:pt modelId="{1C721F32-7624-47C8-BDBE-C5C1A6AC3827}" type="pres">
      <dgm:prSet presAssocID="{CFC8AB53-3D6F-4A08-9983-37C3C5323B1A}" presName="horz1" presStyleCnt="0"/>
      <dgm:spPr/>
    </dgm:pt>
    <dgm:pt modelId="{EDAC5C0A-3E33-42C1-8E5F-AC78C3789F6E}" type="pres">
      <dgm:prSet presAssocID="{CFC8AB53-3D6F-4A08-9983-37C3C5323B1A}" presName="tx1" presStyleLbl="revTx" presStyleIdx="6" presStyleCnt="9"/>
      <dgm:spPr/>
    </dgm:pt>
    <dgm:pt modelId="{41252D80-1082-45E0-AD67-3D943E9444FD}" type="pres">
      <dgm:prSet presAssocID="{CFC8AB53-3D6F-4A08-9983-37C3C5323B1A}" presName="vert1" presStyleCnt="0"/>
      <dgm:spPr/>
    </dgm:pt>
    <dgm:pt modelId="{21D28221-8A74-4ACE-ABBD-C387C516B231}" type="pres">
      <dgm:prSet presAssocID="{4E606A00-8960-4ACB-9318-8BC1B141DB78}" presName="thickLine" presStyleLbl="alignNode1" presStyleIdx="7" presStyleCnt="9"/>
      <dgm:spPr/>
    </dgm:pt>
    <dgm:pt modelId="{5745B7DF-B1DA-442C-A628-A99B8EE35794}" type="pres">
      <dgm:prSet presAssocID="{4E606A00-8960-4ACB-9318-8BC1B141DB78}" presName="horz1" presStyleCnt="0"/>
      <dgm:spPr/>
    </dgm:pt>
    <dgm:pt modelId="{E674389A-776E-4BA0-AE0C-CC84F0C2D106}" type="pres">
      <dgm:prSet presAssocID="{4E606A00-8960-4ACB-9318-8BC1B141DB78}" presName="tx1" presStyleLbl="revTx" presStyleIdx="7" presStyleCnt="9"/>
      <dgm:spPr/>
    </dgm:pt>
    <dgm:pt modelId="{15BF9336-93EF-43A7-9676-FD9D81B420AB}" type="pres">
      <dgm:prSet presAssocID="{4E606A00-8960-4ACB-9318-8BC1B141DB78}" presName="vert1" presStyleCnt="0"/>
      <dgm:spPr/>
    </dgm:pt>
    <dgm:pt modelId="{C160F457-142B-4A14-8E22-5B0102B49EAF}" type="pres">
      <dgm:prSet presAssocID="{E79BC7B3-A3CE-41B7-8E03-5A1D4C7F1435}" presName="thickLine" presStyleLbl="alignNode1" presStyleIdx="8" presStyleCnt="9"/>
      <dgm:spPr/>
    </dgm:pt>
    <dgm:pt modelId="{DBDC9ECB-96DF-495A-87CA-C1EC6DFDE0D0}" type="pres">
      <dgm:prSet presAssocID="{E79BC7B3-A3CE-41B7-8E03-5A1D4C7F1435}" presName="horz1" presStyleCnt="0"/>
      <dgm:spPr/>
    </dgm:pt>
    <dgm:pt modelId="{D8B0FC07-06AB-4E31-B32F-20BD53D4550B}" type="pres">
      <dgm:prSet presAssocID="{E79BC7B3-A3CE-41B7-8E03-5A1D4C7F1435}" presName="tx1" presStyleLbl="revTx" presStyleIdx="8" presStyleCnt="9"/>
      <dgm:spPr/>
    </dgm:pt>
    <dgm:pt modelId="{238192D5-9B70-4DED-BADB-6AEC8457A844}" type="pres">
      <dgm:prSet presAssocID="{E79BC7B3-A3CE-41B7-8E03-5A1D4C7F1435}" presName="vert1" presStyleCnt="0"/>
      <dgm:spPr/>
    </dgm:pt>
  </dgm:ptLst>
  <dgm:cxnLst>
    <dgm:cxn modelId="{8158D004-050B-4952-9C9B-476F4402BB8D}" type="presOf" srcId="{E151E256-7F2C-4BC3-843F-6446830E3B76}" destId="{AFE84BD2-65CE-46FA-8BB5-1FB81F8976BF}" srcOrd="0" destOrd="0" presId="urn:microsoft.com/office/officeart/2008/layout/LinedList"/>
    <dgm:cxn modelId="{50DAE31D-C2EB-492F-A539-C53E348FC390}" type="presOf" srcId="{BA7AC875-9539-4DF7-9EBE-AFAADBFA776F}" destId="{8D7E4A00-E799-48E6-B066-DEECBE38F622}" srcOrd="0" destOrd="0" presId="urn:microsoft.com/office/officeart/2008/layout/LinedList"/>
    <dgm:cxn modelId="{FE65F535-747F-45BA-A997-53DA43880AF4}" srcId="{2D8FB3E1-C9F5-48DB-8347-921547EC524B}" destId="{CFC8AB53-3D6F-4A08-9983-37C3C5323B1A}" srcOrd="6" destOrd="0" parTransId="{3D614F24-3FD5-4741-B058-B1CDDD7CA657}" sibTransId="{859C52A9-71E0-489E-88A9-863209127929}"/>
    <dgm:cxn modelId="{98103436-776D-4456-9ED4-F11BFE02C44C}" srcId="{2D8FB3E1-C9F5-48DB-8347-921547EC524B}" destId="{BA7AC875-9539-4DF7-9EBE-AFAADBFA776F}" srcOrd="2" destOrd="0" parTransId="{20782908-54F3-4EA5-8CF7-CEC594F91728}" sibTransId="{17DE9E32-3218-423A-8362-5A345A29D00C}"/>
    <dgm:cxn modelId="{9E8D6C5B-3218-472F-BFB7-B67C4E190D81}" type="presOf" srcId="{440396B3-806E-412B-B6D6-74550C3A4780}" destId="{C3D1712C-4DB5-4F0E-8C35-023F356E9810}" srcOrd="0" destOrd="0" presId="urn:microsoft.com/office/officeart/2008/layout/LinedList"/>
    <dgm:cxn modelId="{F66F0F61-29D4-4CB2-BACD-52FFFDE63517}" srcId="{2D8FB3E1-C9F5-48DB-8347-921547EC524B}" destId="{E151E256-7F2C-4BC3-843F-6446830E3B76}" srcOrd="0" destOrd="0" parTransId="{3C9420EA-4B23-405E-8A03-74856934ED0B}" sibTransId="{08F12E24-2A9D-44FA-A937-9A43EA8531CB}"/>
    <dgm:cxn modelId="{1426E341-C98F-4BEB-BDCB-E332A526D256}" type="presOf" srcId="{E79BC7B3-A3CE-41B7-8E03-5A1D4C7F1435}" destId="{D8B0FC07-06AB-4E31-B32F-20BD53D4550B}" srcOrd="0" destOrd="0" presId="urn:microsoft.com/office/officeart/2008/layout/LinedList"/>
    <dgm:cxn modelId="{B8D9D946-F96D-47A3-AB56-42C9CEB78503}" type="presOf" srcId="{2D8FB3E1-C9F5-48DB-8347-921547EC524B}" destId="{DFADF140-A079-49E9-8AA0-AE96FA019DCA}" srcOrd="0" destOrd="0" presId="urn:microsoft.com/office/officeart/2008/layout/LinedList"/>
    <dgm:cxn modelId="{2EC1DD4B-7116-4397-BEC2-667A8175D3CF}" srcId="{2D8FB3E1-C9F5-48DB-8347-921547EC524B}" destId="{440396B3-806E-412B-B6D6-74550C3A4780}" srcOrd="5" destOrd="0" parTransId="{10DF59E2-C2C7-4E63-9100-64D09A9D36C4}" sibTransId="{84222CFD-1629-4E50-99D2-D82BF9C7C7D9}"/>
    <dgm:cxn modelId="{C9639152-75CD-48D1-AEAF-616C08F5FB6C}" srcId="{2D8FB3E1-C9F5-48DB-8347-921547EC524B}" destId="{35BB16E4-6033-4067-8465-BA34796AD7AB}" srcOrd="3" destOrd="0" parTransId="{2B5CC2C1-B52D-433B-A71F-EE2C079BBC46}" sibTransId="{32CBFE92-C03A-4F29-A1D6-4EDA1AFB9BB9}"/>
    <dgm:cxn modelId="{2C39F075-B89A-47FC-8D2E-689DA80A7155}" srcId="{2D8FB3E1-C9F5-48DB-8347-921547EC524B}" destId="{74B6FA92-9759-4C24-8829-608421B25CDD}" srcOrd="4" destOrd="0" parTransId="{511850FF-E052-40AD-82E2-592B7665EB78}" sibTransId="{100E21FB-1C1B-4346-8A9B-E5DD834EF605}"/>
    <dgm:cxn modelId="{F2989E8F-DDAF-45F8-8A45-84CC243D0802}" type="presOf" srcId="{35BB16E4-6033-4067-8465-BA34796AD7AB}" destId="{ADA5B0C3-FABB-4C0E-83A2-317F06D2588B}" srcOrd="0" destOrd="0" presId="urn:microsoft.com/office/officeart/2008/layout/LinedList"/>
    <dgm:cxn modelId="{91693490-5879-4084-9D2F-DA24A0913A23}" srcId="{2D8FB3E1-C9F5-48DB-8347-921547EC524B}" destId="{E6D15651-8BE5-4F90-B9AE-742B7AB79824}" srcOrd="1" destOrd="0" parTransId="{909F902D-2235-45EB-92F4-6B92D0C139E6}" sibTransId="{510D2E85-D4F3-41A0-BD41-8A56391F2DFB}"/>
    <dgm:cxn modelId="{6B79CF90-0180-496E-9DD1-5C4E4A65A564}" type="presOf" srcId="{4E606A00-8960-4ACB-9318-8BC1B141DB78}" destId="{E674389A-776E-4BA0-AE0C-CC84F0C2D106}" srcOrd="0" destOrd="0" presId="urn:microsoft.com/office/officeart/2008/layout/LinedList"/>
    <dgm:cxn modelId="{AEA288B0-6726-402A-B62D-0FCBA49331A6}" type="presOf" srcId="{E6D15651-8BE5-4F90-B9AE-742B7AB79824}" destId="{25F11ACC-F582-46B9-A87E-0FC3F134EBAC}" srcOrd="0" destOrd="0" presId="urn:microsoft.com/office/officeart/2008/layout/LinedList"/>
    <dgm:cxn modelId="{19B946BC-8304-4725-BFEC-A18E37EF0057}" srcId="{2D8FB3E1-C9F5-48DB-8347-921547EC524B}" destId="{E79BC7B3-A3CE-41B7-8E03-5A1D4C7F1435}" srcOrd="8" destOrd="0" parTransId="{0A9202C2-CFBA-4F6A-82D9-1CABDD35A46C}" sibTransId="{49655FB0-06C2-47D6-A821-9D48F4A51D93}"/>
    <dgm:cxn modelId="{2E623ABF-6AEE-40EB-BE33-F13A522C3207}" type="presOf" srcId="{CFC8AB53-3D6F-4A08-9983-37C3C5323B1A}" destId="{EDAC5C0A-3E33-42C1-8E5F-AC78C3789F6E}" srcOrd="0" destOrd="0" presId="urn:microsoft.com/office/officeart/2008/layout/LinedList"/>
    <dgm:cxn modelId="{68FA3DC6-274D-418D-8AB7-65DC2883893D}" type="presOf" srcId="{74B6FA92-9759-4C24-8829-608421B25CDD}" destId="{8875DC99-175A-4D77-B534-21596D7022C3}" srcOrd="0" destOrd="0" presId="urn:microsoft.com/office/officeart/2008/layout/LinedList"/>
    <dgm:cxn modelId="{32EA7DFA-51A1-408A-9F3F-5B54A534C70B}" srcId="{2D8FB3E1-C9F5-48DB-8347-921547EC524B}" destId="{4E606A00-8960-4ACB-9318-8BC1B141DB78}" srcOrd="7" destOrd="0" parTransId="{37A87AE0-E3A8-49F7-90DE-65166AB373FC}" sibTransId="{3561D600-9BC4-416B-859A-45FF6187BBCF}"/>
    <dgm:cxn modelId="{19F5DFD9-C095-4066-BA53-59D181F20319}" type="presParOf" srcId="{DFADF140-A079-49E9-8AA0-AE96FA019DCA}" destId="{2AAB5E2F-67A9-4588-B381-5166DB8874B8}" srcOrd="0" destOrd="0" presId="urn:microsoft.com/office/officeart/2008/layout/LinedList"/>
    <dgm:cxn modelId="{092CCCB2-BEA6-4F04-931C-E96CB313FB89}" type="presParOf" srcId="{DFADF140-A079-49E9-8AA0-AE96FA019DCA}" destId="{48F63D51-FA6D-4D19-A779-327EDFD8D0E3}" srcOrd="1" destOrd="0" presId="urn:microsoft.com/office/officeart/2008/layout/LinedList"/>
    <dgm:cxn modelId="{ABA27FD2-5718-4F0D-A028-3CEA5B7691D6}" type="presParOf" srcId="{48F63D51-FA6D-4D19-A779-327EDFD8D0E3}" destId="{AFE84BD2-65CE-46FA-8BB5-1FB81F8976BF}" srcOrd="0" destOrd="0" presId="urn:microsoft.com/office/officeart/2008/layout/LinedList"/>
    <dgm:cxn modelId="{460E8406-B42E-4E61-B14C-63DA79D5187D}" type="presParOf" srcId="{48F63D51-FA6D-4D19-A779-327EDFD8D0E3}" destId="{53430177-C7B7-4792-B21E-586E8163E805}" srcOrd="1" destOrd="0" presId="urn:microsoft.com/office/officeart/2008/layout/LinedList"/>
    <dgm:cxn modelId="{624F2E55-9109-4558-84EF-6ECD607CAB7A}" type="presParOf" srcId="{DFADF140-A079-49E9-8AA0-AE96FA019DCA}" destId="{C6235609-7A36-4011-811A-56F702FDE004}" srcOrd="2" destOrd="0" presId="urn:microsoft.com/office/officeart/2008/layout/LinedList"/>
    <dgm:cxn modelId="{28CA6E95-66D6-44B0-8366-1C012E6F8234}" type="presParOf" srcId="{DFADF140-A079-49E9-8AA0-AE96FA019DCA}" destId="{0A0510F5-97B8-41D9-A46A-17C27102FFDF}" srcOrd="3" destOrd="0" presId="urn:microsoft.com/office/officeart/2008/layout/LinedList"/>
    <dgm:cxn modelId="{6C982921-7F8F-4AF4-827B-46D127895037}" type="presParOf" srcId="{0A0510F5-97B8-41D9-A46A-17C27102FFDF}" destId="{25F11ACC-F582-46B9-A87E-0FC3F134EBAC}" srcOrd="0" destOrd="0" presId="urn:microsoft.com/office/officeart/2008/layout/LinedList"/>
    <dgm:cxn modelId="{0DAC224F-B8B1-4E66-AD19-83662B93C671}" type="presParOf" srcId="{0A0510F5-97B8-41D9-A46A-17C27102FFDF}" destId="{948FD5C6-22C2-4CEF-8881-220551B2231D}" srcOrd="1" destOrd="0" presId="urn:microsoft.com/office/officeart/2008/layout/LinedList"/>
    <dgm:cxn modelId="{01E3A001-FC5A-4F6B-A2D3-CFD0C9652AEC}" type="presParOf" srcId="{DFADF140-A079-49E9-8AA0-AE96FA019DCA}" destId="{7B4C2813-1B9F-40CF-822B-DE48F7FA33A3}" srcOrd="4" destOrd="0" presId="urn:microsoft.com/office/officeart/2008/layout/LinedList"/>
    <dgm:cxn modelId="{4DD73A45-4CCD-43A4-A916-464FE2EFFEF1}" type="presParOf" srcId="{DFADF140-A079-49E9-8AA0-AE96FA019DCA}" destId="{C01EE2F3-9D27-4B8D-AFEC-A9CE4FDAB755}" srcOrd="5" destOrd="0" presId="urn:microsoft.com/office/officeart/2008/layout/LinedList"/>
    <dgm:cxn modelId="{A3549248-C629-4154-AFA0-95DE05CC5609}" type="presParOf" srcId="{C01EE2F3-9D27-4B8D-AFEC-A9CE4FDAB755}" destId="{8D7E4A00-E799-48E6-B066-DEECBE38F622}" srcOrd="0" destOrd="0" presId="urn:microsoft.com/office/officeart/2008/layout/LinedList"/>
    <dgm:cxn modelId="{021B83FA-C439-4B92-90BC-DA8F4597B5E2}" type="presParOf" srcId="{C01EE2F3-9D27-4B8D-AFEC-A9CE4FDAB755}" destId="{45AC4530-A943-48C1-9E5A-60A0640F9D1A}" srcOrd="1" destOrd="0" presId="urn:microsoft.com/office/officeart/2008/layout/LinedList"/>
    <dgm:cxn modelId="{498DE4DD-C8C9-4264-A866-1CA76DD08AC2}" type="presParOf" srcId="{DFADF140-A079-49E9-8AA0-AE96FA019DCA}" destId="{374CE375-B160-43A2-89DF-BCE4AD1A4D56}" srcOrd="6" destOrd="0" presId="urn:microsoft.com/office/officeart/2008/layout/LinedList"/>
    <dgm:cxn modelId="{4A1269AB-BB55-4D2D-812B-302D5D23EB6A}" type="presParOf" srcId="{DFADF140-A079-49E9-8AA0-AE96FA019DCA}" destId="{2429B870-EE04-4B75-8ACD-8B53F58F3F19}" srcOrd="7" destOrd="0" presId="urn:microsoft.com/office/officeart/2008/layout/LinedList"/>
    <dgm:cxn modelId="{EFC576D2-87F5-4DE1-A74F-8F0AB46E3830}" type="presParOf" srcId="{2429B870-EE04-4B75-8ACD-8B53F58F3F19}" destId="{ADA5B0C3-FABB-4C0E-83A2-317F06D2588B}" srcOrd="0" destOrd="0" presId="urn:microsoft.com/office/officeart/2008/layout/LinedList"/>
    <dgm:cxn modelId="{286D1AAC-C775-4CC1-9D1B-2791C2ED1710}" type="presParOf" srcId="{2429B870-EE04-4B75-8ACD-8B53F58F3F19}" destId="{E4C5884A-80A8-4952-9E5E-1414DC810989}" srcOrd="1" destOrd="0" presId="urn:microsoft.com/office/officeart/2008/layout/LinedList"/>
    <dgm:cxn modelId="{D2CB8A79-BA14-439A-94C8-856E751BD109}" type="presParOf" srcId="{DFADF140-A079-49E9-8AA0-AE96FA019DCA}" destId="{A7382355-3A51-4F29-B811-937E79102FA4}" srcOrd="8" destOrd="0" presId="urn:microsoft.com/office/officeart/2008/layout/LinedList"/>
    <dgm:cxn modelId="{EDD95D4F-5C83-42A0-9797-BA9644994066}" type="presParOf" srcId="{DFADF140-A079-49E9-8AA0-AE96FA019DCA}" destId="{86C91243-183A-4D9C-92C7-58CBC5FB3BBF}" srcOrd="9" destOrd="0" presId="urn:microsoft.com/office/officeart/2008/layout/LinedList"/>
    <dgm:cxn modelId="{4FC92EA6-4E57-4612-A8AF-119C04960600}" type="presParOf" srcId="{86C91243-183A-4D9C-92C7-58CBC5FB3BBF}" destId="{8875DC99-175A-4D77-B534-21596D7022C3}" srcOrd="0" destOrd="0" presId="urn:microsoft.com/office/officeart/2008/layout/LinedList"/>
    <dgm:cxn modelId="{F846A564-10B5-44F5-BCD3-697F720AC7EE}" type="presParOf" srcId="{86C91243-183A-4D9C-92C7-58CBC5FB3BBF}" destId="{781959BC-3654-4F46-A9D5-5910DA8006F0}" srcOrd="1" destOrd="0" presId="urn:microsoft.com/office/officeart/2008/layout/LinedList"/>
    <dgm:cxn modelId="{89E4DE48-5C42-48D5-A966-7825555815E6}" type="presParOf" srcId="{DFADF140-A079-49E9-8AA0-AE96FA019DCA}" destId="{966E6726-7921-40E2-ADA9-ED81C84F5F13}" srcOrd="10" destOrd="0" presId="urn:microsoft.com/office/officeart/2008/layout/LinedList"/>
    <dgm:cxn modelId="{E485A721-1BD0-4D45-8FF2-35D1588AC178}" type="presParOf" srcId="{DFADF140-A079-49E9-8AA0-AE96FA019DCA}" destId="{2834DC86-26F1-4FCB-B7CE-4959EB732306}" srcOrd="11" destOrd="0" presId="urn:microsoft.com/office/officeart/2008/layout/LinedList"/>
    <dgm:cxn modelId="{A3AB5019-6DCC-4B36-AA29-4C016DA82723}" type="presParOf" srcId="{2834DC86-26F1-4FCB-B7CE-4959EB732306}" destId="{C3D1712C-4DB5-4F0E-8C35-023F356E9810}" srcOrd="0" destOrd="0" presId="urn:microsoft.com/office/officeart/2008/layout/LinedList"/>
    <dgm:cxn modelId="{28449A67-AB72-4B4E-B778-37B4623FF3B8}" type="presParOf" srcId="{2834DC86-26F1-4FCB-B7CE-4959EB732306}" destId="{663B5B93-A9D6-48F9-A266-E8413EB618D4}" srcOrd="1" destOrd="0" presId="urn:microsoft.com/office/officeart/2008/layout/LinedList"/>
    <dgm:cxn modelId="{8C7172D1-1A9B-420F-A957-291310A967E5}" type="presParOf" srcId="{DFADF140-A079-49E9-8AA0-AE96FA019DCA}" destId="{7ABCEF4E-78B9-472A-8F5E-77FC9117D4F8}" srcOrd="12" destOrd="0" presId="urn:microsoft.com/office/officeart/2008/layout/LinedList"/>
    <dgm:cxn modelId="{851B1108-A10E-4ED4-A098-BE4C141D41F9}" type="presParOf" srcId="{DFADF140-A079-49E9-8AA0-AE96FA019DCA}" destId="{1C721F32-7624-47C8-BDBE-C5C1A6AC3827}" srcOrd="13" destOrd="0" presId="urn:microsoft.com/office/officeart/2008/layout/LinedList"/>
    <dgm:cxn modelId="{337996FB-C015-4587-8E7E-F3CA4836F656}" type="presParOf" srcId="{1C721F32-7624-47C8-BDBE-C5C1A6AC3827}" destId="{EDAC5C0A-3E33-42C1-8E5F-AC78C3789F6E}" srcOrd="0" destOrd="0" presId="urn:microsoft.com/office/officeart/2008/layout/LinedList"/>
    <dgm:cxn modelId="{1B85C525-4756-4F61-9F5D-013A96714414}" type="presParOf" srcId="{1C721F32-7624-47C8-BDBE-C5C1A6AC3827}" destId="{41252D80-1082-45E0-AD67-3D943E9444FD}" srcOrd="1" destOrd="0" presId="urn:microsoft.com/office/officeart/2008/layout/LinedList"/>
    <dgm:cxn modelId="{227DBD7C-A3AC-4B53-AD63-9D7A1F48C0C8}" type="presParOf" srcId="{DFADF140-A079-49E9-8AA0-AE96FA019DCA}" destId="{21D28221-8A74-4ACE-ABBD-C387C516B231}" srcOrd="14" destOrd="0" presId="urn:microsoft.com/office/officeart/2008/layout/LinedList"/>
    <dgm:cxn modelId="{69AE927A-764B-4BA9-B5C8-D1DD193B5E68}" type="presParOf" srcId="{DFADF140-A079-49E9-8AA0-AE96FA019DCA}" destId="{5745B7DF-B1DA-442C-A628-A99B8EE35794}" srcOrd="15" destOrd="0" presId="urn:microsoft.com/office/officeart/2008/layout/LinedList"/>
    <dgm:cxn modelId="{BC9BD6C8-9EC7-4B28-BE3D-797C2E61A2CC}" type="presParOf" srcId="{5745B7DF-B1DA-442C-A628-A99B8EE35794}" destId="{E674389A-776E-4BA0-AE0C-CC84F0C2D106}" srcOrd="0" destOrd="0" presId="urn:microsoft.com/office/officeart/2008/layout/LinedList"/>
    <dgm:cxn modelId="{C8D5E892-5404-4E43-A55F-2E8EAF33C09C}" type="presParOf" srcId="{5745B7DF-B1DA-442C-A628-A99B8EE35794}" destId="{15BF9336-93EF-43A7-9676-FD9D81B420AB}" srcOrd="1" destOrd="0" presId="urn:microsoft.com/office/officeart/2008/layout/LinedList"/>
    <dgm:cxn modelId="{938663B1-88FA-433D-A161-C235A684AD46}" type="presParOf" srcId="{DFADF140-A079-49E9-8AA0-AE96FA019DCA}" destId="{C160F457-142B-4A14-8E22-5B0102B49EAF}" srcOrd="16" destOrd="0" presId="urn:microsoft.com/office/officeart/2008/layout/LinedList"/>
    <dgm:cxn modelId="{ABD8EE55-CD52-4792-AB11-54521177E577}" type="presParOf" srcId="{DFADF140-A079-49E9-8AA0-AE96FA019DCA}" destId="{DBDC9ECB-96DF-495A-87CA-C1EC6DFDE0D0}" srcOrd="17" destOrd="0" presId="urn:microsoft.com/office/officeart/2008/layout/LinedList"/>
    <dgm:cxn modelId="{1C05B87C-3473-4C88-97A6-3F46D9EFE3B5}" type="presParOf" srcId="{DBDC9ECB-96DF-495A-87CA-C1EC6DFDE0D0}" destId="{D8B0FC07-06AB-4E31-B32F-20BD53D4550B}" srcOrd="0" destOrd="0" presId="urn:microsoft.com/office/officeart/2008/layout/LinedList"/>
    <dgm:cxn modelId="{B3B3842D-0AA0-4664-A399-4C88003F948F}" type="presParOf" srcId="{DBDC9ECB-96DF-495A-87CA-C1EC6DFDE0D0}" destId="{238192D5-9B70-4DED-BADB-6AEC8457A84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05F17D-441F-42A1-8141-4A854437B56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69B26BC-A148-4BD1-A487-82F0F0FE7EBF}">
      <dgm:prSet/>
      <dgm:spPr/>
      <dgm:t>
        <a:bodyPr/>
        <a:lstStyle/>
        <a:p>
          <a:r>
            <a:rPr lang="en-US"/>
            <a:t>I will learn the whole software development Life cycle</a:t>
          </a:r>
        </a:p>
      </dgm:t>
    </dgm:pt>
    <dgm:pt modelId="{88BC012D-FC37-4C97-9CA2-B053893D7672}" type="parTrans" cxnId="{03E68564-BB9D-4D3E-9D80-00118E31C576}">
      <dgm:prSet/>
      <dgm:spPr/>
      <dgm:t>
        <a:bodyPr/>
        <a:lstStyle/>
        <a:p>
          <a:endParaRPr lang="en-US"/>
        </a:p>
      </dgm:t>
    </dgm:pt>
    <dgm:pt modelId="{A272EE54-109A-44B3-B2B0-597A570889C1}" type="sibTrans" cxnId="{03E68564-BB9D-4D3E-9D80-00118E31C576}">
      <dgm:prSet/>
      <dgm:spPr/>
      <dgm:t>
        <a:bodyPr/>
        <a:lstStyle/>
        <a:p>
          <a:endParaRPr lang="en-US"/>
        </a:p>
      </dgm:t>
    </dgm:pt>
    <dgm:pt modelId="{17B45D65-B6F2-478F-89A8-497DAFE7B699}">
      <dgm:prSet/>
      <dgm:spPr/>
      <dgm:t>
        <a:bodyPr/>
        <a:lstStyle/>
        <a:p>
          <a:r>
            <a:rPr lang="en-US"/>
            <a:t>Learn database design and Implementation</a:t>
          </a:r>
        </a:p>
      </dgm:t>
    </dgm:pt>
    <dgm:pt modelId="{ED72B7BF-E813-4B4F-8078-CB0CD70D7DDB}" type="parTrans" cxnId="{DB10A608-397C-4CB3-AE2B-699AC51196B8}">
      <dgm:prSet/>
      <dgm:spPr/>
      <dgm:t>
        <a:bodyPr/>
        <a:lstStyle/>
        <a:p>
          <a:endParaRPr lang="en-US"/>
        </a:p>
      </dgm:t>
    </dgm:pt>
    <dgm:pt modelId="{F77C01E7-B495-4E39-870D-ECDF7FEA83D2}" type="sibTrans" cxnId="{DB10A608-397C-4CB3-AE2B-699AC51196B8}">
      <dgm:prSet/>
      <dgm:spPr/>
      <dgm:t>
        <a:bodyPr/>
        <a:lstStyle/>
        <a:p>
          <a:endParaRPr lang="en-US"/>
        </a:p>
      </dgm:t>
    </dgm:pt>
    <dgm:pt modelId="{E2C120EB-1A6B-490C-BA25-D37A32542F71}">
      <dgm:prSet/>
      <dgm:spPr/>
      <dgm:t>
        <a:bodyPr/>
        <a:lstStyle/>
        <a:p>
          <a:r>
            <a:rPr lang="en-US"/>
            <a:t>Learn web application front-end development</a:t>
          </a:r>
        </a:p>
      </dgm:t>
    </dgm:pt>
    <dgm:pt modelId="{56AB2E77-26A5-4A0D-8174-4B3B57C5A378}" type="parTrans" cxnId="{1BD65062-F1EB-4A88-B37B-223AE0527ADC}">
      <dgm:prSet/>
      <dgm:spPr/>
      <dgm:t>
        <a:bodyPr/>
        <a:lstStyle/>
        <a:p>
          <a:endParaRPr lang="en-US"/>
        </a:p>
      </dgm:t>
    </dgm:pt>
    <dgm:pt modelId="{49E62169-FD09-4C5F-A511-46768D4ABCA3}" type="sibTrans" cxnId="{1BD65062-F1EB-4A88-B37B-223AE0527ADC}">
      <dgm:prSet/>
      <dgm:spPr/>
      <dgm:t>
        <a:bodyPr/>
        <a:lstStyle/>
        <a:p>
          <a:endParaRPr lang="en-US"/>
        </a:p>
      </dgm:t>
    </dgm:pt>
    <dgm:pt modelId="{C036D8BD-E401-47AE-B3F2-12874E7C2C45}">
      <dgm:prSet/>
      <dgm:spPr/>
      <dgm:t>
        <a:bodyPr/>
        <a:lstStyle/>
        <a:p>
          <a:r>
            <a:rPr lang="en-US"/>
            <a:t>Learn web application sever-side development</a:t>
          </a:r>
        </a:p>
      </dgm:t>
    </dgm:pt>
    <dgm:pt modelId="{1BC5A504-0548-4352-B935-B3CE779584FE}" type="parTrans" cxnId="{6493C336-5EC8-4856-A757-9FBF90768C98}">
      <dgm:prSet/>
      <dgm:spPr/>
      <dgm:t>
        <a:bodyPr/>
        <a:lstStyle/>
        <a:p>
          <a:endParaRPr lang="en-US"/>
        </a:p>
      </dgm:t>
    </dgm:pt>
    <dgm:pt modelId="{68FFEF15-B4A0-4FF9-BA4E-3801E41F1D84}" type="sibTrans" cxnId="{6493C336-5EC8-4856-A757-9FBF90768C98}">
      <dgm:prSet/>
      <dgm:spPr/>
      <dgm:t>
        <a:bodyPr/>
        <a:lstStyle/>
        <a:p>
          <a:endParaRPr lang="en-US"/>
        </a:p>
      </dgm:t>
    </dgm:pt>
    <dgm:pt modelId="{834DC77D-755D-4186-80AF-6E0783C41A45}" type="pres">
      <dgm:prSet presAssocID="{6D05F17D-441F-42A1-8141-4A854437B56E}" presName="root" presStyleCnt="0">
        <dgm:presLayoutVars>
          <dgm:dir/>
          <dgm:resizeHandles val="exact"/>
        </dgm:presLayoutVars>
      </dgm:prSet>
      <dgm:spPr/>
    </dgm:pt>
    <dgm:pt modelId="{F873BE0A-79E7-402D-8DA1-FA01B263FD48}" type="pres">
      <dgm:prSet presAssocID="{969B26BC-A148-4BD1-A487-82F0F0FE7EBF}" presName="compNode" presStyleCnt="0"/>
      <dgm:spPr/>
    </dgm:pt>
    <dgm:pt modelId="{7F7F1AC6-E4D5-4109-B078-ADBD027C4F23}" type="pres">
      <dgm:prSet presAssocID="{969B26BC-A148-4BD1-A487-82F0F0FE7EBF}" presName="bgRect" presStyleLbl="bgShp" presStyleIdx="0" presStyleCnt="4"/>
      <dgm:spPr/>
    </dgm:pt>
    <dgm:pt modelId="{9601EFEC-4814-481E-A088-5408CE5352DE}" type="pres">
      <dgm:prSet presAssocID="{969B26BC-A148-4BD1-A487-82F0F0FE7EB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13E90E35-15BD-4D66-8951-6CC8293DC885}" type="pres">
      <dgm:prSet presAssocID="{969B26BC-A148-4BD1-A487-82F0F0FE7EBF}" presName="spaceRect" presStyleCnt="0"/>
      <dgm:spPr/>
    </dgm:pt>
    <dgm:pt modelId="{62F6DDFB-1B8F-4608-AEDB-B20DA7615B65}" type="pres">
      <dgm:prSet presAssocID="{969B26BC-A148-4BD1-A487-82F0F0FE7EBF}" presName="parTx" presStyleLbl="revTx" presStyleIdx="0" presStyleCnt="4">
        <dgm:presLayoutVars>
          <dgm:chMax val="0"/>
          <dgm:chPref val="0"/>
        </dgm:presLayoutVars>
      </dgm:prSet>
      <dgm:spPr/>
    </dgm:pt>
    <dgm:pt modelId="{9A8E3DA3-D3ED-4876-8E4E-3D766CBBB049}" type="pres">
      <dgm:prSet presAssocID="{A272EE54-109A-44B3-B2B0-597A570889C1}" presName="sibTrans" presStyleCnt="0"/>
      <dgm:spPr/>
    </dgm:pt>
    <dgm:pt modelId="{E65398B3-8B5D-4D07-9CFB-3EE9120A5C0B}" type="pres">
      <dgm:prSet presAssocID="{17B45D65-B6F2-478F-89A8-497DAFE7B699}" presName="compNode" presStyleCnt="0"/>
      <dgm:spPr/>
    </dgm:pt>
    <dgm:pt modelId="{A67A8F6A-5523-4F0A-8691-2FE565F6DD4B}" type="pres">
      <dgm:prSet presAssocID="{17B45D65-B6F2-478F-89A8-497DAFE7B699}" presName="bgRect" presStyleLbl="bgShp" presStyleIdx="1" presStyleCnt="4"/>
      <dgm:spPr/>
    </dgm:pt>
    <dgm:pt modelId="{A9C9A600-E3F7-46C7-A6A6-6EF916E4BB12}" type="pres">
      <dgm:prSet presAssocID="{17B45D65-B6F2-478F-89A8-497DAFE7B69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AE63514E-C2EE-44FA-81EA-96C9DE509681}" type="pres">
      <dgm:prSet presAssocID="{17B45D65-B6F2-478F-89A8-497DAFE7B699}" presName="spaceRect" presStyleCnt="0"/>
      <dgm:spPr/>
    </dgm:pt>
    <dgm:pt modelId="{B5A7A174-C5F7-4AC0-89A0-925311600B2F}" type="pres">
      <dgm:prSet presAssocID="{17B45D65-B6F2-478F-89A8-497DAFE7B699}" presName="parTx" presStyleLbl="revTx" presStyleIdx="1" presStyleCnt="4">
        <dgm:presLayoutVars>
          <dgm:chMax val="0"/>
          <dgm:chPref val="0"/>
        </dgm:presLayoutVars>
      </dgm:prSet>
      <dgm:spPr/>
    </dgm:pt>
    <dgm:pt modelId="{0466EDA6-28B8-4B4C-B90D-F234A4AFD05D}" type="pres">
      <dgm:prSet presAssocID="{F77C01E7-B495-4E39-870D-ECDF7FEA83D2}" presName="sibTrans" presStyleCnt="0"/>
      <dgm:spPr/>
    </dgm:pt>
    <dgm:pt modelId="{57A347D7-BB7E-4319-A8BD-2DE4C21C5414}" type="pres">
      <dgm:prSet presAssocID="{E2C120EB-1A6B-490C-BA25-D37A32542F71}" presName="compNode" presStyleCnt="0"/>
      <dgm:spPr/>
    </dgm:pt>
    <dgm:pt modelId="{42157E4C-335F-4D4C-BF6B-01D246A44DEC}" type="pres">
      <dgm:prSet presAssocID="{E2C120EB-1A6B-490C-BA25-D37A32542F71}" presName="bgRect" presStyleLbl="bgShp" presStyleIdx="2" presStyleCnt="4"/>
      <dgm:spPr/>
    </dgm:pt>
    <dgm:pt modelId="{9C8B4D73-3B94-4689-ADF5-A99D8A1FA760}" type="pres">
      <dgm:prSet presAssocID="{E2C120EB-1A6B-490C-BA25-D37A32542F7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E0FAEE41-3DBC-429F-816F-9D3871495E53}" type="pres">
      <dgm:prSet presAssocID="{E2C120EB-1A6B-490C-BA25-D37A32542F71}" presName="spaceRect" presStyleCnt="0"/>
      <dgm:spPr/>
    </dgm:pt>
    <dgm:pt modelId="{2A0ECB21-448F-4ED4-BD86-0D5D669163E4}" type="pres">
      <dgm:prSet presAssocID="{E2C120EB-1A6B-490C-BA25-D37A32542F71}" presName="parTx" presStyleLbl="revTx" presStyleIdx="2" presStyleCnt="4">
        <dgm:presLayoutVars>
          <dgm:chMax val="0"/>
          <dgm:chPref val="0"/>
        </dgm:presLayoutVars>
      </dgm:prSet>
      <dgm:spPr/>
    </dgm:pt>
    <dgm:pt modelId="{A13CCEAB-7808-4862-9044-39BC85BFB9F1}" type="pres">
      <dgm:prSet presAssocID="{49E62169-FD09-4C5F-A511-46768D4ABCA3}" presName="sibTrans" presStyleCnt="0"/>
      <dgm:spPr/>
    </dgm:pt>
    <dgm:pt modelId="{00E6027F-3E25-4B2A-927C-14EFA33B7827}" type="pres">
      <dgm:prSet presAssocID="{C036D8BD-E401-47AE-B3F2-12874E7C2C45}" presName="compNode" presStyleCnt="0"/>
      <dgm:spPr/>
    </dgm:pt>
    <dgm:pt modelId="{5008F59E-72A6-4FC1-895F-F57B03C11111}" type="pres">
      <dgm:prSet presAssocID="{C036D8BD-E401-47AE-B3F2-12874E7C2C45}" presName="bgRect" presStyleLbl="bgShp" presStyleIdx="3" presStyleCnt="4"/>
      <dgm:spPr/>
    </dgm:pt>
    <dgm:pt modelId="{C05E24DA-8FB3-4B00-8CA7-38D1BE66CD07}" type="pres">
      <dgm:prSet presAssocID="{C036D8BD-E401-47AE-B3F2-12874E7C2C4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nternet"/>
        </a:ext>
      </dgm:extLst>
    </dgm:pt>
    <dgm:pt modelId="{9CFD4E31-233F-4A91-96FA-CE7D44E27128}" type="pres">
      <dgm:prSet presAssocID="{C036D8BD-E401-47AE-B3F2-12874E7C2C45}" presName="spaceRect" presStyleCnt="0"/>
      <dgm:spPr/>
    </dgm:pt>
    <dgm:pt modelId="{EF690BCA-4EF0-449C-AF72-1EA46C0648AB}" type="pres">
      <dgm:prSet presAssocID="{C036D8BD-E401-47AE-B3F2-12874E7C2C45}" presName="parTx" presStyleLbl="revTx" presStyleIdx="3" presStyleCnt="4">
        <dgm:presLayoutVars>
          <dgm:chMax val="0"/>
          <dgm:chPref val="0"/>
        </dgm:presLayoutVars>
      </dgm:prSet>
      <dgm:spPr/>
    </dgm:pt>
  </dgm:ptLst>
  <dgm:cxnLst>
    <dgm:cxn modelId="{DB10A608-397C-4CB3-AE2B-699AC51196B8}" srcId="{6D05F17D-441F-42A1-8141-4A854437B56E}" destId="{17B45D65-B6F2-478F-89A8-497DAFE7B699}" srcOrd="1" destOrd="0" parTransId="{ED72B7BF-E813-4B4F-8078-CB0CD70D7DDB}" sibTransId="{F77C01E7-B495-4E39-870D-ECDF7FEA83D2}"/>
    <dgm:cxn modelId="{3B09AB31-36DF-4C00-B4FF-67ABFA3CEB39}" type="presOf" srcId="{6D05F17D-441F-42A1-8141-4A854437B56E}" destId="{834DC77D-755D-4186-80AF-6E0783C41A45}" srcOrd="0" destOrd="0" presId="urn:microsoft.com/office/officeart/2018/2/layout/IconVerticalSolidList"/>
    <dgm:cxn modelId="{6493C336-5EC8-4856-A757-9FBF90768C98}" srcId="{6D05F17D-441F-42A1-8141-4A854437B56E}" destId="{C036D8BD-E401-47AE-B3F2-12874E7C2C45}" srcOrd="3" destOrd="0" parTransId="{1BC5A504-0548-4352-B935-B3CE779584FE}" sibTransId="{68FFEF15-B4A0-4FF9-BA4E-3801E41F1D84}"/>
    <dgm:cxn modelId="{1BD65062-F1EB-4A88-B37B-223AE0527ADC}" srcId="{6D05F17D-441F-42A1-8141-4A854437B56E}" destId="{E2C120EB-1A6B-490C-BA25-D37A32542F71}" srcOrd="2" destOrd="0" parTransId="{56AB2E77-26A5-4A0D-8174-4B3B57C5A378}" sibTransId="{49E62169-FD09-4C5F-A511-46768D4ABCA3}"/>
    <dgm:cxn modelId="{03E68564-BB9D-4D3E-9D80-00118E31C576}" srcId="{6D05F17D-441F-42A1-8141-4A854437B56E}" destId="{969B26BC-A148-4BD1-A487-82F0F0FE7EBF}" srcOrd="0" destOrd="0" parTransId="{88BC012D-FC37-4C97-9CA2-B053893D7672}" sibTransId="{A272EE54-109A-44B3-B2B0-597A570889C1}"/>
    <dgm:cxn modelId="{81F77C6C-D04E-463A-A500-FC3FA5A7864D}" type="presOf" srcId="{E2C120EB-1A6B-490C-BA25-D37A32542F71}" destId="{2A0ECB21-448F-4ED4-BD86-0D5D669163E4}" srcOrd="0" destOrd="0" presId="urn:microsoft.com/office/officeart/2018/2/layout/IconVerticalSolidList"/>
    <dgm:cxn modelId="{73B78BAC-68F3-41D7-AB2D-4E4C8F2B2862}" type="presOf" srcId="{969B26BC-A148-4BD1-A487-82F0F0FE7EBF}" destId="{62F6DDFB-1B8F-4608-AEDB-B20DA7615B65}" srcOrd="0" destOrd="0" presId="urn:microsoft.com/office/officeart/2018/2/layout/IconVerticalSolidList"/>
    <dgm:cxn modelId="{A13B60AE-DA1D-40C7-A814-F425B7EBF669}" type="presOf" srcId="{C036D8BD-E401-47AE-B3F2-12874E7C2C45}" destId="{EF690BCA-4EF0-449C-AF72-1EA46C0648AB}" srcOrd="0" destOrd="0" presId="urn:microsoft.com/office/officeart/2018/2/layout/IconVerticalSolidList"/>
    <dgm:cxn modelId="{0FF8F2C7-7B36-4500-975F-F9E2C6EDFC8F}" type="presOf" srcId="{17B45D65-B6F2-478F-89A8-497DAFE7B699}" destId="{B5A7A174-C5F7-4AC0-89A0-925311600B2F}" srcOrd="0" destOrd="0" presId="urn:microsoft.com/office/officeart/2018/2/layout/IconVerticalSolidList"/>
    <dgm:cxn modelId="{4D14E958-02E7-41C1-9B11-17B7677BF242}" type="presParOf" srcId="{834DC77D-755D-4186-80AF-6E0783C41A45}" destId="{F873BE0A-79E7-402D-8DA1-FA01B263FD48}" srcOrd="0" destOrd="0" presId="urn:microsoft.com/office/officeart/2018/2/layout/IconVerticalSolidList"/>
    <dgm:cxn modelId="{67013403-2891-4673-93D3-F3E8E1B70F8E}" type="presParOf" srcId="{F873BE0A-79E7-402D-8DA1-FA01B263FD48}" destId="{7F7F1AC6-E4D5-4109-B078-ADBD027C4F23}" srcOrd="0" destOrd="0" presId="urn:microsoft.com/office/officeart/2018/2/layout/IconVerticalSolidList"/>
    <dgm:cxn modelId="{901612DC-424D-496A-8D28-DC9E61F0C181}" type="presParOf" srcId="{F873BE0A-79E7-402D-8DA1-FA01B263FD48}" destId="{9601EFEC-4814-481E-A088-5408CE5352DE}" srcOrd="1" destOrd="0" presId="urn:microsoft.com/office/officeart/2018/2/layout/IconVerticalSolidList"/>
    <dgm:cxn modelId="{04A7AE18-7F22-4C5A-BA12-8920CD62AD21}" type="presParOf" srcId="{F873BE0A-79E7-402D-8DA1-FA01B263FD48}" destId="{13E90E35-15BD-4D66-8951-6CC8293DC885}" srcOrd="2" destOrd="0" presId="urn:microsoft.com/office/officeart/2018/2/layout/IconVerticalSolidList"/>
    <dgm:cxn modelId="{E9E1AB38-FF96-48D6-B081-E60DFA621E2D}" type="presParOf" srcId="{F873BE0A-79E7-402D-8DA1-FA01B263FD48}" destId="{62F6DDFB-1B8F-4608-AEDB-B20DA7615B65}" srcOrd="3" destOrd="0" presId="urn:microsoft.com/office/officeart/2018/2/layout/IconVerticalSolidList"/>
    <dgm:cxn modelId="{1DEB21DA-398C-4700-8453-64D634624805}" type="presParOf" srcId="{834DC77D-755D-4186-80AF-6E0783C41A45}" destId="{9A8E3DA3-D3ED-4876-8E4E-3D766CBBB049}" srcOrd="1" destOrd="0" presId="urn:microsoft.com/office/officeart/2018/2/layout/IconVerticalSolidList"/>
    <dgm:cxn modelId="{971C257E-C3D5-4B71-9308-306976369C75}" type="presParOf" srcId="{834DC77D-755D-4186-80AF-6E0783C41A45}" destId="{E65398B3-8B5D-4D07-9CFB-3EE9120A5C0B}" srcOrd="2" destOrd="0" presId="urn:microsoft.com/office/officeart/2018/2/layout/IconVerticalSolidList"/>
    <dgm:cxn modelId="{6969E3FF-C7A4-4E34-BB36-AA7579C930FE}" type="presParOf" srcId="{E65398B3-8B5D-4D07-9CFB-3EE9120A5C0B}" destId="{A67A8F6A-5523-4F0A-8691-2FE565F6DD4B}" srcOrd="0" destOrd="0" presId="urn:microsoft.com/office/officeart/2018/2/layout/IconVerticalSolidList"/>
    <dgm:cxn modelId="{064429F6-C45E-4C58-8B10-C6CB0231510A}" type="presParOf" srcId="{E65398B3-8B5D-4D07-9CFB-3EE9120A5C0B}" destId="{A9C9A600-E3F7-46C7-A6A6-6EF916E4BB12}" srcOrd="1" destOrd="0" presId="urn:microsoft.com/office/officeart/2018/2/layout/IconVerticalSolidList"/>
    <dgm:cxn modelId="{59EC491E-94E1-4E9D-B050-BD5CEB2342BA}" type="presParOf" srcId="{E65398B3-8B5D-4D07-9CFB-3EE9120A5C0B}" destId="{AE63514E-C2EE-44FA-81EA-96C9DE509681}" srcOrd="2" destOrd="0" presId="urn:microsoft.com/office/officeart/2018/2/layout/IconVerticalSolidList"/>
    <dgm:cxn modelId="{32EE6B9C-D5E2-4808-AAB1-5E739F779D2A}" type="presParOf" srcId="{E65398B3-8B5D-4D07-9CFB-3EE9120A5C0B}" destId="{B5A7A174-C5F7-4AC0-89A0-925311600B2F}" srcOrd="3" destOrd="0" presId="urn:microsoft.com/office/officeart/2018/2/layout/IconVerticalSolidList"/>
    <dgm:cxn modelId="{A7C15AF1-D614-4D76-87A2-15E630600B85}" type="presParOf" srcId="{834DC77D-755D-4186-80AF-6E0783C41A45}" destId="{0466EDA6-28B8-4B4C-B90D-F234A4AFD05D}" srcOrd="3" destOrd="0" presId="urn:microsoft.com/office/officeart/2018/2/layout/IconVerticalSolidList"/>
    <dgm:cxn modelId="{A4C0066B-9A14-410D-B681-E15A04BD99B4}" type="presParOf" srcId="{834DC77D-755D-4186-80AF-6E0783C41A45}" destId="{57A347D7-BB7E-4319-A8BD-2DE4C21C5414}" srcOrd="4" destOrd="0" presId="urn:microsoft.com/office/officeart/2018/2/layout/IconVerticalSolidList"/>
    <dgm:cxn modelId="{F355E4E9-AA14-464F-B044-0482F802E90C}" type="presParOf" srcId="{57A347D7-BB7E-4319-A8BD-2DE4C21C5414}" destId="{42157E4C-335F-4D4C-BF6B-01D246A44DEC}" srcOrd="0" destOrd="0" presId="urn:microsoft.com/office/officeart/2018/2/layout/IconVerticalSolidList"/>
    <dgm:cxn modelId="{F9746ECD-954A-44C9-AEFC-602370AE1934}" type="presParOf" srcId="{57A347D7-BB7E-4319-A8BD-2DE4C21C5414}" destId="{9C8B4D73-3B94-4689-ADF5-A99D8A1FA760}" srcOrd="1" destOrd="0" presId="urn:microsoft.com/office/officeart/2018/2/layout/IconVerticalSolidList"/>
    <dgm:cxn modelId="{6CF0EA86-5F86-4989-8DFF-71C88C3FC0C7}" type="presParOf" srcId="{57A347D7-BB7E-4319-A8BD-2DE4C21C5414}" destId="{E0FAEE41-3DBC-429F-816F-9D3871495E53}" srcOrd="2" destOrd="0" presId="urn:microsoft.com/office/officeart/2018/2/layout/IconVerticalSolidList"/>
    <dgm:cxn modelId="{F4CE3A64-C012-4078-97B3-BB7E20944397}" type="presParOf" srcId="{57A347D7-BB7E-4319-A8BD-2DE4C21C5414}" destId="{2A0ECB21-448F-4ED4-BD86-0D5D669163E4}" srcOrd="3" destOrd="0" presId="urn:microsoft.com/office/officeart/2018/2/layout/IconVerticalSolidList"/>
    <dgm:cxn modelId="{29B82D2A-7AB4-424D-934D-91E25385FD35}" type="presParOf" srcId="{834DC77D-755D-4186-80AF-6E0783C41A45}" destId="{A13CCEAB-7808-4862-9044-39BC85BFB9F1}" srcOrd="5" destOrd="0" presId="urn:microsoft.com/office/officeart/2018/2/layout/IconVerticalSolidList"/>
    <dgm:cxn modelId="{9548B7BD-6456-4C17-A05D-333FCD324FCC}" type="presParOf" srcId="{834DC77D-755D-4186-80AF-6E0783C41A45}" destId="{00E6027F-3E25-4B2A-927C-14EFA33B7827}" srcOrd="6" destOrd="0" presId="urn:microsoft.com/office/officeart/2018/2/layout/IconVerticalSolidList"/>
    <dgm:cxn modelId="{FF7D11A7-1ADE-4E3A-A194-034B765AD538}" type="presParOf" srcId="{00E6027F-3E25-4B2A-927C-14EFA33B7827}" destId="{5008F59E-72A6-4FC1-895F-F57B03C11111}" srcOrd="0" destOrd="0" presId="urn:microsoft.com/office/officeart/2018/2/layout/IconVerticalSolidList"/>
    <dgm:cxn modelId="{D8929760-DC05-4BE8-8A47-7ECA2624B093}" type="presParOf" srcId="{00E6027F-3E25-4B2A-927C-14EFA33B7827}" destId="{C05E24DA-8FB3-4B00-8CA7-38D1BE66CD07}" srcOrd="1" destOrd="0" presId="urn:microsoft.com/office/officeart/2018/2/layout/IconVerticalSolidList"/>
    <dgm:cxn modelId="{DE972243-F4D2-4E59-AEEC-358A9E86EA26}" type="presParOf" srcId="{00E6027F-3E25-4B2A-927C-14EFA33B7827}" destId="{9CFD4E31-233F-4A91-96FA-CE7D44E27128}" srcOrd="2" destOrd="0" presId="urn:microsoft.com/office/officeart/2018/2/layout/IconVerticalSolidList"/>
    <dgm:cxn modelId="{1DB4A66A-5F98-4902-9CAA-DF3AAF6C3ACE}" type="presParOf" srcId="{00E6027F-3E25-4B2A-927C-14EFA33B7827}" destId="{EF690BCA-4EF0-449C-AF72-1EA46C0648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79A996-C87C-465D-BCE1-94A2F2D930F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A2F7643-DB0E-46D1-A8DA-5750ADE15591}">
      <dgm:prSet/>
      <dgm:spPr/>
      <dgm:t>
        <a:bodyPr/>
        <a:lstStyle/>
        <a:p>
          <a:pPr>
            <a:lnSpc>
              <a:spcPct val="100000"/>
            </a:lnSpc>
          </a:pPr>
          <a:r>
            <a:rPr lang="en-GB" dirty="0"/>
            <a:t>Benchmark 1: Backend Database Implementation </a:t>
          </a:r>
          <a:endParaRPr lang="en-US" dirty="0"/>
        </a:p>
      </dgm:t>
    </dgm:pt>
    <dgm:pt modelId="{0EDEBC2E-4AD3-4E22-B6E4-5071D78D3888}" type="parTrans" cxnId="{F231E1E0-CEB8-490C-B2EA-DD7C395DDAE1}">
      <dgm:prSet/>
      <dgm:spPr/>
      <dgm:t>
        <a:bodyPr/>
        <a:lstStyle/>
        <a:p>
          <a:endParaRPr lang="en-US"/>
        </a:p>
      </dgm:t>
    </dgm:pt>
    <dgm:pt modelId="{0A7A3331-4CF3-41E3-97FF-0BDCF97E0BF7}" type="sibTrans" cxnId="{F231E1E0-CEB8-490C-B2EA-DD7C395DDAE1}">
      <dgm:prSet/>
      <dgm:spPr/>
      <dgm:t>
        <a:bodyPr/>
        <a:lstStyle/>
        <a:p>
          <a:endParaRPr lang="en-US"/>
        </a:p>
      </dgm:t>
    </dgm:pt>
    <dgm:pt modelId="{53DD83FB-A2C9-452E-B4A0-30E33DB6526F}">
      <dgm:prSet/>
      <dgm:spPr/>
      <dgm:t>
        <a:bodyPr/>
        <a:lstStyle/>
        <a:p>
          <a:pPr>
            <a:lnSpc>
              <a:spcPct val="100000"/>
            </a:lnSpc>
          </a:pPr>
          <a:r>
            <a:rPr lang="en-GB" dirty="0"/>
            <a:t>Benchmark 2: Admin GUI, logic implementation, and testing </a:t>
          </a:r>
          <a:endParaRPr lang="en-US" dirty="0"/>
        </a:p>
      </dgm:t>
    </dgm:pt>
    <dgm:pt modelId="{F010B22D-617B-40E7-BA90-4235A0D677A7}" type="parTrans" cxnId="{A89AB71D-E555-459F-915E-642829AA0794}">
      <dgm:prSet/>
      <dgm:spPr/>
      <dgm:t>
        <a:bodyPr/>
        <a:lstStyle/>
        <a:p>
          <a:endParaRPr lang="en-US"/>
        </a:p>
      </dgm:t>
    </dgm:pt>
    <dgm:pt modelId="{1B25507B-AD34-4A80-B949-59C9DA18A2E7}" type="sibTrans" cxnId="{A89AB71D-E555-459F-915E-642829AA0794}">
      <dgm:prSet/>
      <dgm:spPr/>
      <dgm:t>
        <a:bodyPr/>
        <a:lstStyle/>
        <a:p>
          <a:endParaRPr lang="en-US"/>
        </a:p>
      </dgm:t>
    </dgm:pt>
    <dgm:pt modelId="{B85A4D87-6125-4780-B313-94CF47488ED7}">
      <dgm:prSet/>
      <dgm:spPr/>
      <dgm:t>
        <a:bodyPr/>
        <a:lstStyle/>
        <a:p>
          <a:pPr>
            <a:lnSpc>
              <a:spcPct val="100000"/>
            </a:lnSpc>
          </a:pPr>
          <a:r>
            <a:rPr lang="en-GB" dirty="0"/>
            <a:t>Benchmark 3: Manager GUI, logic implementation, and testing </a:t>
          </a:r>
          <a:endParaRPr lang="en-US" dirty="0"/>
        </a:p>
      </dgm:t>
    </dgm:pt>
    <dgm:pt modelId="{09D76D73-5249-4A2F-BA08-8A26324A5511}" type="parTrans" cxnId="{7401047D-2F0B-49C6-B514-2357008BD360}">
      <dgm:prSet/>
      <dgm:spPr/>
      <dgm:t>
        <a:bodyPr/>
        <a:lstStyle/>
        <a:p>
          <a:endParaRPr lang="en-US"/>
        </a:p>
      </dgm:t>
    </dgm:pt>
    <dgm:pt modelId="{1EFDD212-4FC0-4974-A1CC-8D5C12E98185}" type="sibTrans" cxnId="{7401047D-2F0B-49C6-B514-2357008BD360}">
      <dgm:prSet/>
      <dgm:spPr/>
      <dgm:t>
        <a:bodyPr/>
        <a:lstStyle/>
        <a:p>
          <a:endParaRPr lang="en-US"/>
        </a:p>
      </dgm:t>
    </dgm:pt>
    <dgm:pt modelId="{F796B183-096F-428E-967D-AB94464D3F3A}">
      <dgm:prSet/>
      <dgm:spPr/>
      <dgm:t>
        <a:bodyPr/>
        <a:lstStyle/>
        <a:p>
          <a:pPr>
            <a:lnSpc>
              <a:spcPct val="100000"/>
            </a:lnSpc>
          </a:pPr>
          <a:r>
            <a:rPr lang="en-GB" dirty="0"/>
            <a:t>Benchmark 4: Pharmacist GUI, logic implementation, and testing </a:t>
          </a:r>
          <a:endParaRPr lang="en-US" dirty="0"/>
        </a:p>
      </dgm:t>
    </dgm:pt>
    <dgm:pt modelId="{2ADBB6F9-9D79-4178-BA92-39171C7E6230}" type="parTrans" cxnId="{40A9BFE3-A678-4C55-96B3-1EB36BAC5BE4}">
      <dgm:prSet/>
      <dgm:spPr/>
      <dgm:t>
        <a:bodyPr/>
        <a:lstStyle/>
        <a:p>
          <a:endParaRPr lang="en-US"/>
        </a:p>
      </dgm:t>
    </dgm:pt>
    <dgm:pt modelId="{F61EB5C4-DC55-4D90-986D-89703D621362}" type="sibTrans" cxnId="{40A9BFE3-A678-4C55-96B3-1EB36BAC5BE4}">
      <dgm:prSet/>
      <dgm:spPr/>
      <dgm:t>
        <a:bodyPr/>
        <a:lstStyle/>
        <a:p>
          <a:endParaRPr lang="en-US"/>
        </a:p>
      </dgm:t>
    </dgm:pt>
    <dgm:pt modelId="{DFBD2B8F-90DE-4223-BC48-4BD7A7E5B959}">
      <dgm:prSet/>
      <dgm:spPr/>
      <dgm:t>
        <a:bodyPr/>
        <a:lstStyle/>
        <a:p>
          <a:pPr>
            <a:lnSpc>
              <a:spcPct val="100000"/>
            </a:lnSpc>
          </a:pPr>
          <a:r>
            <a:rPr lang="en-GB" dirty="0"/>
            <a:t>Benchmark 5: Cashier GUI, logic implementation, and testing</a:t>
          </a:r>
          <a:endParaRPr lang="en-US" dirty="0"/>
        </a:p>
      </dgm:t>
    </dgm:pt>
    <dgm:pt modelId="{F96858E8-3B68-4343-8ACB-DA0BCC7C7015}" type="parTrans" cxnId="{6342F4C8-0373-48C2-ACA5-AA1352EF392B}">
      <dgm:prSet/>
      <dgm:spPr/>
      <dgm:t>
        <a:bodyPr/>
        <a:lstStyle/>
        <a:p>
          <a:endParaRPr lang="en-US"/>
        </a:p>
      </dgm:t>
    </dgm:pt>
    <dgm:pt modelId="{BCF942F3-BD96-45BD-85B5-CA61AEA14E87}" type="sibTrans" cxnId="{6342F4C8-0373-48C2-ACA5-AA1352EF392B}">
      <dgm:prSet/>
      <dgm:spPr/>
      <dgm:t>
        <a:bodyPr/>
        <a:lstStyle/>
        <a:p>
          <a:endParaRPr lang="en-US"/>
        </a:p>
      </dgm:t>
    </dgm:pt>
    <dgm:pt modelId="{54F5D8F0-0125-4A66-A063-44E149A7DD27}" type="pres">
      <dgm:prSet presAssocID="{3779A996-C87C-465D-BCE1-94A2F2D930FD}" presName="root" presStyleCnt="0">
        <dgm:presLayoutVars>
          <dgm:dir/>
          <dgm:resizeHandles val="exact"/>
        </dgm:presLayoutVars>
      </dgm:prSet>
      <dgm:spPr/>
    </dgm:pt>
    <dgm:pt modelId="{1967A3B3-7353-4DD9-A888-9D54757E3294}" type="pres">
      <dgm:prSet presAssocID="{1A2F7643-DB0E-46D1-A8DA-5750ADE15591}" presName="compNode" presStyleCnt="0"/>
      <dgm:spPr/>
    </dgm:pt>
    <dgm:pt modelId="{8EBF1912-01A3-472E-8A14-8CF2B7B64F4D}" type="pres">
      <dgm:prSet presAssocID="{1A2F7643-DB0E-46D1-A8DA-5750ADE15591}" presName="bgRect" presStyleLbl="bgShp" presStyleIdx="0" presStyleCnt="5"/>
      <dgm:spPr/>
    </dgm:pt>
    <dgm:pt modelId="{35FC459F-785A-4CFA-9200-60BFC70D2D26}" type="pres">
      <dgm:prSet presAssocID="{1A2F7643-DB0E-46D1-A8DA-5750ADE1559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B7D3459-43F0-48D9-A393-540DFD2E290F}" type="pres">
      <dgm:prSet presAssocID="{1A2F7643-DB0E-46D1-A8DA-5750ADE15591}" presName="spaceRect" presStyleCnt="0"/>
      <dgm:spPr/>
    </dgm:pt>
    <dgm:pt modelId="{6CA74CD6-DC49-458D-BC90-973DEA1DE057}" type="pres">
      <dgm:prSet presAssocID="{1A2F7643-DB0E-46D1-A8DA-5750ADE15591}" presName="parTx" presStyleLbl="revTx" presStyleIdx="0" presStyleCnt="5">
        <dgm:presLayoutVars>
          <dgm:chMax val="0"/>
          <dgm:chPref val="0"/>
        </dgm:presLayoutVars>
      </dgm:prSet>
      <dgm:spPr/>
    </dgm:pt>
    <dgm:pt modelId="{98688F49-7E87-4228-8C2D-576D7EC0DEA2}" type="pres">
      <dgm:prSet presAssocID="{0A7A3331-4CF3-41E3-97FF-0BDCF97E0BF7}" presName="sibTrans" presStyleCnt="0"/>
      <dgm:spPr/>
    </dgm:pt>
    <dgm:pt modelId="{8A9B25FA-8A76-4794-95C0-BB17A7B4455F}" type="pres">
      <dgm:prSet presAssocID="{53DD83FB-A2C9-452E-B4A0-30E33DB6526F}" presName="compNode" presStyleCnt="0"/>
      <dgm:spPr/>
    </dgm:pt>
    <dgm:pt modelId="{A14B5DF0-5318-4486-A31E-AB7C8D854AAA}" type="pres">
      <dgm:prSet presAssocID="{53DD83FB-A2C9-452E-B4A0-30E33DB6526F}" presName="bgRect" presStyleLbl="bgShp" presStyleIdx="1" presStyleCnt="5"/>
      <dgm:spPr/>
    </dgm:pt>
    <dgm:pt modelId="{5EF4B0B0-2B66-4AA0-A892-81362C97640A}" type="pres">
      <dgm:prSet presAssocID="{53DD83FB-A2C9-452E-B4A0-30E33DB6526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9FCC1FAF-B969-435F-98E7-581603A54097}" type="pres">
      <dgm:prSet presAssocID="{53DD83FB-A2C9-452E-B4A0-30E33DB6526F}" presName="spaceRect" presStyleCnt="0"/>
      <dgm:spPr/>
    </dgm:pt>
    <dgm:pt modelId="{8736A8FD-949D-467D-8B51-3B10D73772C1}" type="pres">
      <dgm:prSet presAssocID="{53DD83FB-A2C9-452E-B4A0-30E33DB6526F}" presName="parTx" presStyleLbl="revTx" presStyleIdx="1" presStyleCnt="5">
        <dgm:presLayoutVars>
          <dgm:chMax val="0"/>
          <dgm:chPref val="0"/>
        </dgm:presLayoutVars>
      </dgm:prSet>
      <dgm:spPr/>
    </dgm:pt>
    <dgm:pt modelId="{1082BCF4-299B-4DB2-89AC-55B448F1EA31}" type="pres">
      <dgm:prSet presAssocID="{1B25507B-AD34-4A80-B949-59C9DA18A2E7}" presName="sibTrans" presStyleCnt="0"/>
      <dgm:spPr/>
    </dgm:pt>
    <dgm:pt modelId="{F175620A-7DB0-4433-92FD-6AEF5A2D08E0}" type="pres">
      <dgm:prSet presAssocID="{B85A4D87-6125-4780-B313-94CF47488ED7}" presName="compNode" presStyleCnt="0"/>
      <dgm:spPr/>
    </dgm:pt>
    <dgm:pt modelId="{189A108A-4D77-4BA1-8DFB-FB49673368D5}" type="pres">
      <dgm:prSet presAssocID="{B85A4D87-6125-4780-B313-94CF47488ED7}" presName="bgRect" presStyleLbl="bgShp" presStyleIdx="2" presStyleCnt="5"/>
      <dgm:spPr/>
    </dgm:pt>
    <dgm:pt modelId="{90C0CFE6-B845-43D7-9539-A4152FB6EAD9}" type="pres">
      <dgm:prSet presAssocID="{B85A4D87-6125-4780-B313-94CF47488ED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ABDA13DD-C4AF-4ACA-AD1B-FFE60B573F9A}" type="pres">
      <dgm:prSet presAssocID="{B85A4D87-6125-4780-B313-94CF47488ED7}" presName="spaceRect" presStyleCnt="0"/>
      <dgm:spPr/>
    </dgm:pt>
    <dgm:pt modelId="{691B1916-7B98-445D-9CE9-4AC010AB5F00}" type="pres">
      <dgm:prSet presAssocID="{B85A4D87-6125-4780-B313-94CF47488ED7}" presName="parTx" presStyleLbl="revTx" presStyleIdx="2" presStyleCnt="5">
        <dgm:presLayoutVars>
          <dgm:chMax val="0"/>
          <dgm:chPref val="0"/>
        </dgm:presLayoutVars>
      </dgm:prSet>
      <dgm:spPr/>
    </dgm:pt>
    <dgm:pt modelId="{B8F51327-EA61-419E-9959-F5B3D1A1F45A}" type="pres">
      <dgm:prSet presAssocID="{1EFDD212-4FC0-4974-A1CC-8D5C12E98185}" presName="sibTrans" presStyleCnt="0"/>
      <dgm:spPr/>
    </dgm:pt>
    <dgm:pt modelId="{06573FBD-157E-4441-B454-6EA6C464B7CC}" type="pres">
      <dgm:prSet presAssocID="{F796B183-096F-428E-967D-AB94464D3F3A}" presName="compNode" presStyleCnt="0"/>
      <dgm:spPr/>
    </dgm:pt>
    <dgm:pt modelId="{7067B397-3A89-422F-93CC-8BA3349F72C1}" type="pres">
      <dgm:prSet presAssocID="{F796B183-096F-428E-967D-AB94464D3F3A}" presName="bgRect" presStyleLbl="bgShp" presStyleIdx="3" presStyleCnt="5"/>
      <dgm:spPr/>
    </dgm:pt>
    <dgm:pt modelId="{F83EF1EE-C36B-41EF-A97D-474F7553AA57}" type="pres">
      <dgm:prSet presAssocID="{F796B183-096F-428E-967D-AB94464D3F3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dicine"/>
        </a:ext>
      </dgm:extLst>
    </dgm:pt>
    <dgm:pt modelId="{91A72E3B-EC5A-40B5-98C4-406B8303E0F8}" type="pres">
      <dgm:prSet presAssocID="{F796B183-096F-428E-967D-AB94464D3F3A}" presName="spaceRect" presStyleCnt="0"/>
      <dgm:spPr/>
    </dgm:pt>
    <dgm:pt modelId="{A64A2C56-070E-4DBD-8DAD-FC2875A56A8E}" type="pres">
      <dgm:prSet presAssocID="{F796B183-096F-428E-967D-AB94464D3F3A}" presName="parTx" presStyleLbl="revTx" presStyleIdx="3" presStyleCnt="5">
        <dgm:presLayoutVars>
          <dgm:chMax val="0"/>
          <dgm:chPref val="0"/>
        </dgm:presLayoutVars>
      </dgm:prSet>
      <dgm:spPr/>
    </dgm:pt>
    <dgm:pt modelId="{3E6319CC-8E31-4D40-BE46-94F7982F27D9}" type="pres">
      <dgm:prSet presAssocID="{F61EB5C4-DC55-4D90-986D-89703D621362}" presName="sibTrans" presStyleCnt="0"/>
      <dgm:spPr/>
    </dgm:pt>
    <dgm:pt modelId="{71D2CA57-D6E7-4A70-82B4-98E7F8C4D51A}" type="pres">
      <dgm:prSet presAssocID="{DFBD2B8F-90DE-4223-BC48-4BD7A7E5B959}" presName="compNode" presStyleCnt="0"/>
      <dgm:spPr/>
    </dgm:pt>
    <dgm:pt modelId="{3B7CC07C-DC3E-441E-AE64-D62660CBB467}" type="pres">
      <dgm:prSet presAssocID="{DFBD2B8F-90DE-4223-BC48-4BD7A7E5B959}" presName="bgRect" presStyleLbl="bgShp" presStyleIdx="4" presStyleCnt="5"/>
      <dgm:spPr/>
    </dgm:pt>
    <dgm:pt modelId="{264E7A59-011F-457C-BB9E-D01385BC5532}" type="pres">
      <dgm:prSet presAssocID="{DFBD2B8F-90DE-4223-BC48-4BD7A7E5B95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ey"/>
        </a:ext>
      </dgm:extLst>
    </dgm:pt>
    <dgm:pt modelId="{318A68E2-B3BD-4538-ABFD-50F140B97EA3}" type="pres">
      <dgm:prSet presAssocID="{DFBD2B8F-90DE-4223-BC48-4BD7A7E5B959}" presName="spaceRect" presStyleCnt="0"/>
      <dgm:spPr/>
    </dgm:pt>
    <dgm:pt modelId="{2A4EA253-9AEA-4A34-80FB-EB8C14C11E9D}" type="pres">
      <dgm:prSet presAssocID="{DFBD2B8F-90DE-4223-BC48-4BD7A7E5B959}" presName="parTx" presStyleLbl="revTx" presStyleIdx="4" presStyleCnt="5">
        <dgm:presLayoutVars>
          <dgm:chMax val="0"/>
          <dgm:chPref val="0"/>
        </dgm:presLayoutVars>
      </dgm:prSet>
      <dgm:spPr/>
    </dgm:pt>
  </dgm:ptLst>
  <dgm:cxnLst>
    <dgm:cxn modelId="{C1955807-1DA3-461B-910C-01C603279A0F}" type="presOf" srcId="{F796B183-096F-428E-967D-AB94464D3F3A}" destId="{A64A2C56-070E-4DBD-8DAD-FC2875A56A8E}" srcOrd="0" destOrd="0" presId="urn:microsoft.com/office/officeart/2018/2/layout/IconVerticalSolidList"/>
    <dgm:cxn modelId="{A89AB71D-E555-459F-915E-642829AA0794}" srcId="{3779A996-C87C-465D-BCE1-94A2F2D930FD}" destId="{53DD83FB-A2C9-452E-B4A0-30E33DB6526F}" srcOrd="1" destOrd="0" parTransId="{F010B22D-617B-40E7-BA90-4235A0D677A7}" sibTransId="{1B25507B-AD34-4A80-B949-59C9DA18A2E7}"/>
    <dgm:cxn modelId="{D5761526-2093-4331-8BE2-7A6681BE5C68}" type="presOf" srcId="{1A2F7643-DB0E-46D1-A8DA-5750ADE15591}" destId="{6CA74CD6-DC49-458D-BC90-973DEA1DE057}" srcOrd="0" destOrd="0" presId="urn:microsoft.com/office/officeart/2018/2/layout/IconVerticalSolidList"/>
    <dgm:cxn modelId="{B49C5669-A7D1-4809-8DB7-9FB70C1FB24C}" type="presOf" srcId="{3779A996-C87C-465D-BCE1-94A2F2D930FD}" destId="{54F5D8F0-0125-4A66-A063-44E149A7DD27}" srcOrd="0" destOrd="0" presId="urn:microsoft.com/office/officeart/2018/2/layout/IconVerticalSolidList"/>
    <dgm:cxn modelId="{DFE90A4A-977F-46AB-8C1B-F562B10ABD6D}" type="presOf" srcId="{53DD83FB-A2C9-452E-B4A0-30E33DB6526F}" destId="{8736A8FD-949D-467D-8B51-3B10D73772C1}" srcOrd="0" destOrd="0" presId="urn:microsoft.com/office/officeart/2018/2/layout/IconVerticalSolidList"/>
    <dgm:cxn modelId="{7401047D-2F0B-49C6-B514-2357008BD360}" srcId="{3779A996-C87C-465D-BCE1-94A2F2D930FD}" destId="{B85A4D87-6125-4780-B313-94CF47488ED7}" srcOrd="2" destOrd="0" parTransId="{09D76D73-5249-4A2F-BA08-8A26324A5511}" sibTransId="{1EFDD212-4FC0-4974-A1CC-8D5C12E98185}"/>
    <dgm:cxn modelId="{D8B0E2AD-B488-45BF-847A-C189C5160CB4}" type="presOf" srcId="{B85A4D87-6125-4780-B313-94CF47488ED7}" destId="{691B1916-7B98-445D-9CE9-4AC010AB5F00}" srcOrd="0" destOrd="0" presId="urn:microsoft.com/office/officeart/2018/2/layout/IconVerticalSolidList"/>
    <dgm:cxn modelId="{C12139BC-24A2-4A93-9BEF-1A71120A6235}" type="presOf" srcId="{DFBD2B8F-90DE-4223-BC48-4BD7A7E5B959}" destId="{2A4EA253-9AEA-4A34-80FB-EB8C14C11E9D}" srcOrd="0" destOrd="0" presId="urn:microsoft.com/office/officeart/2018/2/layout/IconVerticalSolidList"/>
    <dgm:cxn modelId="{6342F4C8-0373-48C2-ACA5-AA1352EF392B}" srcId="{3779A996-C87C-465D-BCE1-94A2F2D930FD}" destId="{DFBD2B8F-90DE-4223-BC48-4BD7A7E5B959}" srcOrd="4" destOrd="0" parTransId="{F96858E8-3B68-4343-8ACB-DA0BCC7C7015}" sibTransId="{BCF942F3-BD96-45BD-85B5-CA61AEA14E87}"/>
    <dgm:cxn modelId="{F231E1E0-CEB8-490C-B2EA-DD7C395DDAE1}" srcId="{3779A996-C87C-465D-BCE1-94A2F2D930FD}" destId="{1A2F7643-DB0E-46D1-A8DA-5750ADE15591}" srcOrd="0" destOrd="0" parTransId="{0EDEBC2E-4AD3-4E22-B6E4-5071D78D3888}" sibTransId="{0A7A3331-4CF3-41E3-97FF-0BDCF97E0BF7}"/>
    <dgm:cxn modelId="{40A9BFE3-A678-4C55-96B3-1EB36BAC5BE4}" srcId="{3779A996-C87C-465D-BCE1-94A2F2D930FD}" destId="{F796B183-096F-428E-967D-AB94464D3F3A}" srcOrd="3" destOrd="0" parTransId="{2ADBB6F9-9D79-4178-BA92-39171C7E6230}" sibTransId="{F61EB5C4-DC55-4D90-986D-89703D621362}"/>
    <dgm:cxn modelId="{DB56EFC1-8662-46CF-9901-A7953EAACC18}" type="presParOf" srcId="{54F5D8F0-0125-4A66-A063-44E149A7DD27}" destId="{1967A3B3-7353-4DD9-A888-9D54757E3294}" srcOrd="0" destOrd="0" presId="urn:microsoft.com/office/officeart/2018/2/layout/IconVerticalSolidList"/>
    <dgm:cxn modelId="{1ABD3552-4075-40D9-8770-FFA458177A43}" type="presParOf" srcId="{1967A3B3-7353-4DD9-A888-9D54757E3294}" destId="{8EBF1912-01A3-472E-8A14-8CF2B7B64F4D}" srcOrd="0" destOrd="0" presId="urn:microsoft.com/office/officeart/2018/2/layout/IconVerticalSolidList"/>
    <dgm:cxn modelId="{92762F8F-D393-44CA-A4C8-CA3F736B3621}" type="presParOf" srcId="{1967A3B3-7353-4DD9-A888-9D54757E3294}" destId="{35FC459F-785A-4CFA-9200-60BFC70D2D26}" srcOrd="1" destOrd="0" presId="urn:microsoft.com/office/officeart/2018/2/layout/IconVerticalSolidList"/>
    <dgm:cxn modelId="{97335467-3BDD-4093-9033-4E892A12CC93}" type="presParOf" srcId="{1967A3B3-7353-4DD9-A888-9D54757E3294}" destId="{4B7D3459-43F0-48D9-A393-540DFD2E290F}" srcOrd="2" destOrd="0" presId="urn:microsoft.com/office/officeart/2018/2/layout/IconVerticalSolidList"/>
    <dgm:cxn modelId="{53245538-9015-4133-A171-6A6E54B09D59}" type="presParOf" srcId="{1967A3B3-7353-4DD9-A888-9D54757E3294}" destId="{6CA74CD6-DC49-458D-BC90-973DEA1DE057}" srcOrd="3" destOrd="0" presId="urn:microsoft.com/office/officeart/2018/2/layout/IconVerticalSolidList"/>
    <dgm:cxn modelId="{97AD1AF5-E16F-4EAA-AE2E-C1098A9F4AF9}" type="presParOf" srcId="{54F5D8F0-0125-4A66-A063-44E149A7DD27}" destId="{98688F49-7E87-4228-8C2D-576D7EC0DEA2}" srcOrd="1" destOrd="0" presId="urn:microsoft.com/office/officeart/2018/2/layout/IconVerticalSolidList"/>
    <dgm:cxn modelId="{9E692479-E479-4F94-884A-446DFF2B0AAA}" type="presParOf" srcId="{54F5D8F0-0125-4A66-A063-44E149A7DD27}" destId="{8A9B25FA-8A76-4794-95C0-BB17A7B4455F}" srcOrd="2" destOrd="0" presId="urn:microsoft.com/office/officeart/2018/2/layout/IconVerticalSolidList"/>
    <dgm:cxn modelId="{D21A437A-A5EB-4F93-B40D-B31E6C889A8E}" type="presParOf" srcId="{8A9B25FA-8A76-4794-95C0-BB17A7B4455F}" destId="{A14B5DF0-5318-4486-A31E-AB7C8D854AAA}" srcOrd="0" destOrd="0" presId="urn:microsoft.com/office/officeart/2018/2/layout/IconVerticalSolidList"/>
    <dgm:cxn modelId="{46817204-C89A-4022-ABE5-6ACDD7D6DCF2}" type="presParOf" srcId="{8A9B25FA-8A76-4794-95C0-BB17A7B4455F}" destId="{5EF4B0B0-2B66-4AA0-A892-81362C97640A}" srcOrd="1" destOrd="0" presId="urn:microsoft.com/office/officeart/2018/2/layout/IconVerticalSolidList"/>
    <dgm:cxn modelId="{C216403E-F47E-4EBC-AEFA-BA0940E3B490}" type="presParOf" srcId="{8A9B25FA-8A76-4794-95C0-BB17A7B4455F}" destId="{9FCC1FAF-B969-435F-98E7-581603A54097}" srcOrd="2" destOrd="0" presId="urn:microsoft.com/office/officeart/2018/2/layout/IconVerticalSolidList"/>
    <dgm:cxn modelId="{D9F11CBC-D12D-439E-AF51-7F25FB2E19CC}" type="presParOf" srcId="{8A9B25FA-8A76-4794-95C0-BB17A7B4455F}" destId="{8736A8FD-949D-467D-8B51-3B10D73772C1}" srcOrd="3" destOrd="0" presId="urn:microsoft.com/office/officeart/2018/2/layout/IconVerticalSolidList"/>
    <dgm:cxn modelId="{664FDB02-A4F3-4ABF-86D2-43BC7D982289}" type="presParOf" srcId="{54F5D8F0-0125-4A66-A063-44E149A7DD27}" destId="{1082BCF4-299B-4DB2-89AC-55B448F1EA31}" srcOrd="3" destOrd="0" presId="urn:microsoft.com/office/officeart/2018/2/layout/IconVerticalSolidList"/>
    <dgm:cxn modelId="{68281E85-611C-4DCA-95B4-C8604420F8CA}" type="presParOf" srcId="{54F5D8F0-0125-4A66-A063-44E149A7DD27}" destId="{F175620A-7DB0-4433-92FD-6AEF5A2D08E0}" srcOrd="4" destOrd="0" presId="urn:microsoft.com/office/officeart/2018/2/layout/IconVerticalSolidList"/>
    <dgm:cxn modelId="{AFF2CBF5-E9B3-4F61-A667-467597A36671}" type="presParOf" srcId="{F175620A-7DB0-4433-92FD-6AEF5A2D08E0}" destId="{189A108A-4D77-4BA1-8DFB-FB49673368D5}" srcOrd="0" destOrd="0" presId="urn:microsoft.com/office/officeart/2018/2/layout/IconVerticalSolidList"/>
    <dgm:cxn modelId="{2791F562-DECF-45D3-B2BD-EB076D50738F}" type="presParOf" srcId="{F175620A-7DB0-4433-92FD-6AEF5A2D08E0}" destId="{90C0CFE6-B845-43D7-9539-A4152FB6EAD9}" srcOrd="1" destOrd="0" presId="urn:microsoft.com/office/officeart/2018/2/layout/IconVerticalSolidList"/>
    <dgm:cxn modelId="{D5C055DE-D7D2-4130-B947-8B5EE47BEFBA}" type="presParOf" srcId="{F175620A-7DB0-4433-92FD-6AEF5A2D08E0}" destId="{ABDA13DD-C4AF-4ACA-AD1B-FFE60B573F9A}" srcOrd="2" destOrd="0" presId="urn:microsoft.com/office/officeart/2018/2/layout/IconVerticalSolidList"/>
    <dgm:cxn modelId="{C9EA414E-54CE-4D7F-B1AD-5522BAD4C31A}" type="presParOf" srcId="{F175620A-7DB0-4433-92FD-6AEF5A2D08E0}" destId="{691B1916-7B98-445D-9CE9-4AC010AB5F00}" srcOrd="3" destOrd="0" presId="urn:microsoft.com/office/officeart/2018/2/layout/IconVerticalSolidList"/>
    <dgm:cxn modelId="{6E99994B-E16A-4B40-ACC5-799403587A5E}" type="presParOf" srcId="{54F5D8F0-0125-4A66-A063-44E149A7DD27}" destId="{B8F51327-EA61-419E-9959-F5B3D1A1F45A}" srcOrd="5" destOrd="0" presId="urn:microsoft.com/office/officeart/2018/2/layout/IconVerticalSolidList"/>
    <dgm:cxn modelId="{A3A81C2D-36F1-4A4C-B052-AD9D6445A6EC}" type="presParOf" srcId="{54F5D8F0-0125-4A66-A063-44E149A7DD27}" destId="{06573FBD-157E-4441-B454-6EA6C464B7CC}" srcOrd="6" destOrd="0" presId="urn:microsoft.com/office/officeart/2018/2/layout/IconVerticalSolidList"/>
    <dgm:cxn modelId="{B78FDE11-4EC5-48AB-BF0E-8B874554562B}" type="presParOf" srcId="{06573FBD-157E-4441-B454-6EA6C464B7CC}" destId="{7067B397-3A89-422F-93CC-8BA3349F72C1}" srcOrd="0" destOrd="0" presId="urn:microsoft.com/office/officeart/2018/2/layout/IconVerticalSolidList"/>
    <dgm:cxn modelId="{2F2ED4BC-5032-400E-BE99-1051EDE2C755}" type="presParOf" srcId="{06573FBD-157E-4441-B454-6EA6C464B7CC}" destId="{F83EF1EE-C36B-41EF-A97D-474F7553AA57}" srcOrd="1" destOrd="0" presId="urn:microsoft.com/office/officeart/2018/2/layout/IconVerticalSolidList"/>
    <dgm:cxn modelId="{8E61706E-E065-41DF-B6A0-EA8FE3478621}" type="presParOf" srcId="{06573FBD-157E-4441-B454-6EA6C464B7CC}" destId="{91A72E3B-EC5A-40B5-98C4-406B8303E0F8}" srcOrd="2" destOrd="0" presId="urn:microsoft.com/office/officeart/2018/2/layout/IconVerticalSolidList"/>
    <dgm:cxn modelId="{D50CED22-BB8D-47B2-A894-CF0BF4494895}" type="presParOf" srcId="{06573FBD-157E-4441-B454-6EA6C464B7CC}" destId="{A64A2C56-070E-4DBD-8DAD-FC2875A56A8E}" srcOrd="3" destOrd="0" presId="urn:microsoft.com/office/officeart/2018/2/layout/IconVerticalSolidList"/>
    <dgm:cxn modelId="{C5452711-A5A1-49DD-ABC0-2012CB4BA795}" type="presParOf" srcId="{54F5D8F0-0125-4A66-A063-44E149A7DD27}" destId="{3E6319CC-8E31-4D40-BE46-94F7982F27D9}" srcOrd="7" destOrd="0" presId="urn:microsoft.com/office/officeart/2018/2/layout/IconVerticalSolidList"/>
    <dgm:cxn modelId="{FCE0CFF5-FD15-4DDC-BC5A-8330267FA6FA}" type="presParOf" srcId="{54F5D8F0-0125-4A66-A063-44E149A7DD27}" destId="{71D2CA57-D6E7-4A70-82B4-98E7F8C4D51A}" srcOrd="8" destOrd="0" presId="urn:microsoft.com/office/officeart/2018/2/layout/IconVerticalSolidList"/>
    <dgm:cxn modelId="{5F67E143-D81A-4007-AD2F-B49C0F55DF98}" type="presParOf" srcId="{71D2CA57-D6E7-4A70-82B4-98E7F8C4D51A}" destId="{3B7CC07C-DC3E-441E-AE64-D62660CBB467}" srcOrd="0" destOrd="0" presId="urn:microsoft.com/office/officeart/2018/2/layout/IconVerticalSolidList"/>
    <dgm:cxn modelId="{13B7A4A3-CF07-4408-8B1A-3AF3FC55636C}" type="presParOf" srcId="{71D2CA57-D6E7-4A70-82B4-98E7F8C4D51A}" destId="{264E7A59-011F-457C-BB9E-D01385BC5532}" srcOrd="1" destOrd="0" presId="urn:microsoft.com/office/officeart/2018/2/layout/IconVerticalSolidList"/>
    <dgm:cxn modelId="{58411972-6C40-46DE-9A58-DEF8A791E5BE}" type="presParOf" srcId="{71D2CA57-D6E7-4A70-82B4-98E7F8C4D51A}" destId="{318A68E2-B3BD-4538-ABFD-50F140B97EA3}" srcOrd="2" destOrd="0" presId="urn:microsoft.com/office/officeart/2018/2/layout/IconVerticalSolidList"/>
    <dgm:cxn modelId="{FFAB9CB2-4B5C-4C65-8A86-262B103A6035}" type="presParOf" srcId="{71D2CA57-D6E7-4A70-82B4-98E7F8C4D51A}" destId="{2A4EA253-9AEA-4A34-80FB-EB8C14C11E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79A996-C87C-465D-BCE1-94A2F2D930FD}"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US"/>
        </a:p>
      </dgm:t>
    </dgm:pt>
    <dgm:pt modelId="{1A2F7643-DB0E-46D1-A8DA-5750ADE15591}">
      <dgm:prSet custT="1"/>
      <dgm:spPr/>
      <dgm:t>
        <a:bodyPr/>
        <a:lstStyle/>
        <a:p>
          <a:r>
            <a:rPr lang="en-US" sz="1600" b="1" dirty="0"/>
            <a:t>Server-side Tools</a:t>
          </a:r>
          <a:endParaRPr lang="en-US" sz="1600" dirty="0"/>
        </a:p>
      </dgm:t>
    </dgm:pt>
    <dgm:pt modelId="{0EDEBC2E-4AD3-4E22-B6E4-5071D78D3888}" type="parTrans" cxnId="{F231E1E0-CEB8-490C-B2EA-DD7C395DDAE1}">
      <dgm:prSet/>
      <dgm:spPr/>
      <dgm:t>
        <a:bodyPr/>
        <a:lstStyle/>
        <a:p>
          <a:endParaRPr lang="en-US" sz="1600"/>
        </a:p>
      </dgm:t>
    </dgm:pt>
    <dgm:pt modelId="{0A7A3331-4CF3-41E3-97FF-0BDCF97E0BF7}" type="sibTrans" cxnId="{F231E1E0-CEB8-490C-B2EA-DD7C395DDAE1}">
      <dgm:prSet/>
      <dgm:spPr/>
      <dgm:t>
        <a:bodyPr/>
        <a:lstStyle/>
        <a:p>
          <a:endParaRPr lang="en-US" sz="1600"/>
        </a:p>
      </dgm:t>
    </dgm:pt>
    <dgm:pt modelId="{53DD83FB-A2C9-452E-B4A0-30E33DB6526F}">
      <dgm:prSet custT="1"/>
      <dgm:spPr/>
      <dgm:t>
        <a:bodyPr/>
        <a:lstStyle/>
        <a:p>
          <a:r>
            <a:rPr lang="en-GB" sz="1600" b="1" dirty="0"/>
            <a:t>Front-End Development Tools		</a:t>
          </a:r>
          <a:endParaRPr lang="en-US" sz="1600" dirty="0"/>
        </a:p>
      </dgm:t>
    </dgm:pt>
    <dgm:pt modelId="{F010B22D-617B-40E7-BA90-4235A0D677A7}" type="parTrans" cxnId="{A89AB71D-E555-459F-915E-642829AA0794}">
      <dgm:prSet/>
      <dgm:spPr/>
      <dgm:t>
        <a:bodyPr/>
        <a:lstStyle/>
        <a:p>
          <a:endParaRPr lang="en-US" sz="1600"/>
        </a:p>
      </dgm:t>
    </dgm:pt>
    <dgm:pt modelId="{1B25507B-AD34-4A80-B949-59C9DA18A2E7}" type="sibTrans" cxnId="{A89AB71D-E555-459F-915E-642829AA0794}">
      <dgm:prSet/>
      <dgm:spPr/>
      <dgm:t>
        <a:bodyPr/>
        <a:lstStyle/>
        <a:p>
          <a:endParaRPr lang="en-US" sz="1600"/>
        </a:p>
      </dgm:t>
    </dgm:pt>
    <dgm:pt modelId="{B85A4D87-6125-4780-B313-94CF47488ED7}">
      <dgm:prSet custT="1"/>
      <dgm:spPr/>
      <dgm:t>
        <a:bodyPr/>
        <a:lstStyle/>
        <a:p>
          <a:r>
            <a:rPr lang="en-US" sz="1600" b="1" dirty="0"/>
            <a:t>Back-End Database Tools</a:t>
          </a:r>
          <a:endParaRPr lang="en-US" sz="1600" dirty="0"/>
        </a:p>
      </dgm:t>
    </dgm:pt>
    <dgm:pt modelId="{09D76D73-5249-4A2F-BA08-8A26324A5511}" type="parTrans" cxnId="{7401047D-2F0B-49C6-B514-2357008BD360}">
      <dgm:prSet/>
      <dgm:spPr/>
      <dgm:t>
        <a:bodyPr/>
        <a:lstStyle/>
        <a:p>
          <a:endParaRPr lang="en-US" sz="1600"/>
        </a:p>
      </dgm:t>
    </dgm:pt>
    <dgm:pt modelId="{1EFDD212-4FC0-4974-A1CC-8D5C12E98185}" type="sibTrans" cxnId="{7401047D-2F0B-49C6-B514-2357008BD360}">
      <dgm:prSet/>
      <dgm:spPr/>
      <dgm:t>
        <a:bodyPr/>
        <a:lstStyle/>
        <a:p>
          <a:endParaRPr lang="en-US" sz="1600"/>
        </a:p>
      </dgm:t>
    </dgm:pt>
    <dgm:pt modelId="{F796B183-096F-428E-967D-AB94464D3F3A}">
      <dgm:prSet custT="1"/>
      <dgm:spPr/>
      <dgm:t>
        <a:bodyPr/>
        <a:lstStyle/>
        <a:p>
          <a:r>
            <a:rPr lang="en-US" sz="1600" b="1"/>
            <a:t>IDEs</a:t>
          </a:r>
          <a:endParaRPr lang="en-US" sz="1600" dirty="0"/>
        </a:p>
      </dgm:t>
    </dgm:pt>
    <dgm:pt modelId="{2ADBB6F9-9D79-4178-BA92-39171C7E6230}" type="parTrans" cxnId="{40A9BFE3-A678-4C55-96B3-1EB36BAC5BE4}">
      <dgm:prSet/>
      <dgm:spPr/>
      <dgm:t>
        <a:bodyPr/>
        <a:lstStyle/>
        <a:p>
          <a:endParaRPr lang="en-US" sz="1600"/>
        </a:p>
      </dgm:t>
    </dgm:pt>
    <dgm:pt modelId="{F61EB5C4-DC55-4D90-986D-89703D621362}" type="sibTrans" cxnId="{40A9BFE3-A678-4C55-96B3-1EB36BAC5BE4}">
      <dgm:prSet/>
      <dgm:spPr/>
      <dgm:t>
        <a:bodyPr/>
        <a:lstStyle/>
        <a:p>
          <a:endParaRPr lang="en-US" sz="1600"/>
        </a:p>
      </dgm:t>
    </dgm:pt>
    <dgm:pt modelId="{DFBD2B8F-90DE-4223-BC48-4BD7A7E5B959}">
      <dgm:prSet custT="1"/>
      <dgm:spPr/>
      <dgm:t>
        <a:bodyPr/>
        <a:lstStyle/>
        <a:p>
          <a:r>
            <a:rPr lang="en-GB" sz="1600" b="1"/>
            <a:t>Version Control Tools</a:t>
          </a:r>
          <a:endParaRPr lang="en-US" sz="1600" dirty="0"/>
        </a:p>
      </dgm:t>
    </dgm:pt>
    <dgm:pt modelId="{F96858E8-3B68-4343-8ACB-DA0BCC7C7015}" type="parTrans" cxnId="{6342F4C8-0373-48C2-ACA5-AA1352EF392B}">
      <dgm:prSet/>
      <dgm:spPr/>
      <dgm:t>
        <a:bodyPr/>
        <a:lstStyle/>
        <a:p>
          <a:endParaRPr lang="en-US" sz="1600"/>
        </a:p>
      </dgm:t>
    </dgm:pt>
    <dgm:pt modelId="{BCF942F3-BD96-45BD-85B5-CA61AEA14E87}" type="sibTrans" cxnId="{6342F4C8-0373-48C2-ACA5-AA1352EF392B}">
      <dgm:prSet/>
      <dgm:spPr/>
      <dgm:t>
        <a:bodyPr/>
        <a:lstStyle/>
        <a:p>
          <a:endParaRPr lang="en-US" sz="1600"/>
        </a:p>
      </dgm:t>
    </dgm:pt>
    <dgm:pt modelId="{4A0445D7-5EC3-4922-B1AD-E52C74B05186}">
      <dgm:prSet custT="1"/>
      <dgm:spPr/>
      <dgm:t>
        <a:bodyPr/>
        <a:lstStyle/>
        <a:p>
          <a:r>
            <a:rPr lang="en-GB" sz="1600" b="1" dirty="0"/>
            <a:t>Other Tools</a:t>
          </a:r>
          <a:endParaRPr lang="en-US" sz="1600" dirty="0"/>
        </a:p>
      </dgm:t>
    </dgm:pt>
    <dgm:pt modelId="{EC1E0755-DBAE-4739-8174-839B236B016E}" type="parTrans" cxnId="{26E1741D-D29A-420F-AF69-7A79E96ADDD6}">
      <dgm:prSet/>
      <dgm:spPr/>
      <dgm:t>
        <a:bodyPr/>
        <a:lstStyle/>
        <a:p>
          <a:endParaRPr lang="en-US" sz="1600"/>
        </a:p>
      </dgm:t>
    </dgm:pt>
    <dgm:pt modelId="{7027B816-4430-40F8-BBD5-F3919B314DB9}" type="sibTrans" cxnId="{26E1741D-D29A-420F-AF69-7A79E96ADDD6}">
      <dgm:prSet/>
      <dgm:spPr/>
      <dgm:t>
        <a:bodyPr/>
        <a:lstStyle/>
        <a:p>
          <a:endParaRPr lang="en-US" sz="1600"/>
        </a:p>
      </dgm:t>
    </dgm:pt>
    <dgm:pt modelId="{C30B12DA-6F61-476C-849B-BF33B4D320EA}">
      <dgm:prSet custT="1"/>
      <dgm:spPr/>
      <dgm:t>
        <a:bodyPr/>
        <a:lstStyle/>
        <a:p>
          <a:pPr>
            <a:buFont typeface="Symbol" panose="05050102010706020507" pitchFamily="18" charset="2"/>
            <a:buChar char=""/>
          </a:pPr>
          <a:r>
            <a:rPr lang="en-US" sz="1600"/>
            <a:t>PHP</a:t>
          </a:r>
        </a:p>
      </dgm:t>
    </dgm:pt>
    <dgm:pt modelId="{B9F2AB21-065B-4214-A7FA-1BCBDAEC6680}" type="parTrans" cxnId="{8893B6E2-F16D-43D6-9711-E1A71C7FBD0C}">
      <dgm:prSet/>
      <dgm:spPr/>
      <dgm:t>
        <a:bodyPr/>
        <a:lstStyle/>
        <a:p>
          <a:endParaRPr lang="en-US" sz="1600"/>
        </a:p>
      </dgm:t>
    </dgm:pt>
    <dgm:pt modelId="{670798E7-893A-4E4B-8185-F97B3B5020C5}" type="sibTrans" cxnId="{8893B6E2-F16D-43D6-9711-E1A71C7FBD0C}">
      <dgm:prSet/>
      <dgm:spPr/>
      <dgm:t>
        <a:bodyPr/>
        <a:lstStyle/>
        <a:p>
          <a:endParaRPr lang="en-US" sz="1600"/>
        </a:p>
      </dgm:t>
    </dgm:pt>
    <dgm:pt modelId="{FA7BC0AB-19E7-4D3B-AA88-2A5B93FEFB79}">
      <dgm:prSet custT="1"/>
      <dgm:spPr/>
      <dgm:t>
        <a:bodyPr/>
        <a:lstStyle/>
        <a:p>
          <a:pPr>
            <a:buFont typeface="Symbol" panose="05050102010706020507" pitchFamily="18" charset="2"/>
            <a:buChar char=""/>
          </a:pPr>
          <a:r>
            <a:rPr lang="en-US" sz="1600"/>
            <a:t>Apache</a:t>
          </a:r>
        </a:p>
      </dgm:t>
    </dgm:pt>
    <dgm:pt modelId="{7878694C-78C9-4A73-8748-C153E76747EF}" type="parTrans" cxnId="{D44BCD86-FB89-46BC-817D-D2399ACC9CC6}">
      <dgm:prSet/>
      <dgm:spPr/>
      <dgm:t>
        <a:bodyPr/>
        <a:lstStyle/>
        <a:p>
          <a:endParaRPr lang="en-US" sz="1600"/>
        </a:p>
      </dgm:t>
    </dgm:pt>
    <dgm:pt modelId="{F2196DCA-0C0F-4E69-9AF2-2799A636D4BB}" type="sibTrans" cxnId="{D44BCD86-FB89-46BC-817D-D2399ACC9CC6}">
      <dgm:prSet/>
      <dgm:spPr/>
      <dgm:t>
        <a:bodyPr/>
        <a:lstStyle/>
        <a:p>
          <a:endParaRPr lang="en-US" sz="1600"/>
        </a:p>
      </dgm:t>
    </dgm:pt>
    <dgm:pt modelId="{71EF2C6E-A52D-4D12-BD17-20638881EEC9}">
      <dgm:prSet custT="1"/>
      <dgm:spPr/>
      <dgm:t>
        <a:bodyPr/>
        <a:lstStyle/>
        <a:p>
          <a:pPr>
            <a:buFont typeface="Symbol" panose="05050102010706020507" pitchFamily="18" charset="2"/>
            <a:buChar char=""/>
          </a:pPr>
          <a:r>
            <a:rPr lang="en-US" sz="1600" dirty="0"/>
            <a:t>HTML 				</a:t>
          </a:r>
        </a:p>
      </dgm:t>
    </dgm:pt>
    <dgm:pt modelId="{ADCFBBDF-0FB7-448C-AFE9-B45D3B751F7E}" type="parTrans" cxnId="{1974A11D-2AA5-49C2-9DF5-CC8F82A6E34B}">
      <dgm:prSet/>
      <dgm:spPr/>
      <dgm:t>
        <a:bodyPr/>
        <a:lstStyle/>
        <a:p>
          <a:endParaRPr lang="en-US" sz="1600"/>
        </a:p>
      </dgm:t>
    </dgm:pt>
    <dgm:pt modelId="{F51A1C61-211B-47DC-8CA5-E0D197B58635}" type="sibTrans" cxnId="{1974A11D-2AA5-49C2-9DF5-CC8F82A6E34B}">
      <dgm:prSet/>
      <dgm:spPr/>
      <dgm:t>
        <a:bodyPr/>
        <a:lstStyle/>
        <a:p>
          <a:endParaRPr lang="en-US" sz="1600"/>
        </a:p>
      </dgm:t>
    </dgm:pt>
    <dgm:pt modelId="{32C62E49-FFC7-44D5-8A00-4B5AA1D7F6FD}">
      <dgm:prSet custT="1"/>
      <dgm:spPr/>
      <dgm:t>
        <a:bodyPr/>
        <a:lstStyle/>
        <a:p>
          <a:pPr>
            <a:buFont typeface="Symbol" panose="05050102010706020507" pitchFamily="18" charset="2"/>
            <a:buChar char=""/>
          </a:pPr>
          <a:r>
            <a:rPr lang="en-US" sz="1600"/>
            <a:t>CSS         			</a:t>
          </a:r>
        </a:p>
      </dgm:t>
    </dgm:pt>
    <dgm:pt modelId="{DA842149-2D52-4022-9E05-A47DC45D30B7}" type="parTrans" cxnId="{43FE16D6-945C-4B7A-87C3-5048FE808367}">
      <dgm:prSet/>
      <dgm:spPr/>
      <dgm:t>
        <a:bodyPr/>
        <a:lstStyle/>
        <a:p>
          <a:endParaRPr lang="en-US" sz="1600"/>
        </a:p>
      </dgm:t>
    </dgm:pt>
    <dgm:pt modelId="{FFB233D1-43C0-46E9-8E41-B817F6FCD809}" type="sibTrans" cxnId="{43FE16D6-945C-4B7A-87C3-5048FE808367}">
      <dgm:prSet/>
      <dgm:spPr/>
      <dgm:t>
        <a:bodyPr/>
        <a:lstStyle/>
        <a:p>
          <a:endParaRPr lang="en-US" sz="1600"/>
        </a:p>
      </dgm:t>
    </dgm:pt>
    <dgm:pt modelId="{704F5E0B-31C5-4882-80C7-4257B2FF1837}">
      <dgm:prSet custT="1"/>
      <dgm:spPr/>
      <dgm:t>
        <a:bodyPr/>
        <a:lstStyle/>
        <a:p>
          <a:pPr>
            <a:buFont typeface="Symbol" panose="05050102010706020507" pitchFamily="18" charset="2"/>
            <a:buChar char=""/>
          </a:pPr>
          <a:r>
            <a:rPr lang="en-US" sz="1600" dirty="0"/>
            <a:t>JavaScript </a:t>
          </a:r>
        </a:p>
      </dgm:t>
    </dgm:pt>
    <dgm:pt modelId="{F2E1665C-1E2F-4AD6-8141-8B7EC7E46F11}" type="parTrans" cxnId="{2A4396DB-046F-420F-9903-685636479A54}">
      <dgm:prSet/>
      <dgm:spPr/>
      <dgm:t>
        <a:bodyPr/>
        <a:lstStyle/>
        <a:p>
          <a:endParaRPr lang="en-US" sz="1600"/>
        </a:p>
      </dgm:t>
    </dgm:pt>
    <dgm:pt modelId="{464CE192-43D3-44C9-B3FE-543E1F41557C}" type="sibTrans" cxnId="{2A4396DB-046F-420F-9903-685636479A54}">
      <dgm:prSet/>
      <dgm:spPr/>
      <dgm:t>
        <a:bodyPr/>
        <a:lstStyle/>
        <a:p>
          <a:endParaRPr lang="en-US" sz="1600"/>
        </a:p>
      </dgm:t>
    </dgm:pt>
    <dgm:pt modelId="{975DF5EB-A5E2-46C6-8825-9164500DE108}">
      <dgm:prSet custT="1"/>
      <dgm:spPr/>
      <dgm:t>
        <a:bodyPr/>
        <a:lstStyle/>
        <a:p>
          <a:pPr>
            <a:buFont typeface="Symbol" panose="05050102010706020507" pitchFamily="18" charset="2"/>
            <a:buChar char=""/>
          </a:pPr>
          <a:r>
            <a:rPr lang="en-US" sz="1600"/>
            <a:t>MySQL</a:t>
          </a:r>
        </a:p>
      </dgm:t>
    </dgm:pt>
    <dgm:pt modelId="{0273A004-5E1A-49E1-9FD7-1F7D578F10AB}" type="parTrans" cxnId="{1853E295-713A-451D-BF4B-933DE1245B8D}">
      <dgm:prSet/>
      <dgm:spPr/>
      <dgm:t>
        <a:bodyPr/>
        <a:lstStyle/>
        <a:p>
          <a:endParaRPr lang="en-US" sz="1600"/>
        </a:p>
      </dgm:t>
    </dgm:pt>
    <dgm:pt modelId="{3172070D-D7FC-42A5-90D7-845D3322D924}" type="sibTrans" cxnId="{1853E295-713A-451D-BF4B-933DE1245B8D}">
      <dgm:prSet/>
      <dgm:spPr/>
      <dgm:t>
        <a:bodyPr/>
        <a:lstStyle/>
        <a:p>
          <a:endParaRPr lang="en-US" sz="1600"/>
        </a:p>
      </dgm:t>
    </dgm:pt>
    <dgm:pt modelId="{FBDCDF8A-B1AA-4CEC-B415-C1BEEA6D2501}">
      <dgm:prSet custT="1"/>
      <dgm:spPr/>
      <dgm:t>
        <a:bodyPr/>
        <a:lstStyle/>
        <a:p>
          <a:pPr>
            <a:buFont typeface="Symbol" panose="05050102010706020507" pitchFamily="18" charset="2"/>
            <a:buChar char=""/>
          </a:pPr>
          <a:r>
            <a:rPr lang="en-US" sz="1600"/>
            <a:t>phpMyAdmin </a:t>
          </a:r>
        </a:p>
      </dgm:t>
    </dgm:pt>
    <dgm:pt modelId="{11B625F4-68D0-4C9E-8D7C-0A19159CACA2}" type="parTrans" cxnId="{81CA402F-CD96-4D14-9067-C6039E458C41}">
      <dgm:prSet/>
      <dgm:spPr/>
      <dgm:t>
        <a:bodyPr/>
        <a:lstStyle/>
        <a:p>
          <a:endParaRPr lang="en-US" sz="1600"/>
        </a:p>
      </dgm:t>
    </dgm:pt>
    <dgm:pt modelId="{ED0C946F-36CC-468F-9035-2D39013DAF8A}" type="sibTrans" cxnId="{81CA402F-CD96-4D14-9067-C6039E458C41}">
      <dgm:prSet/>
      <dgm:spPr/>
      <dgm:t>
        <a:bodyPr/>
        <a:lstStyle/>
        <a:p>
          <a:endParaRPr lang="en-US" sz="1600"/>
        </a:p>
      </dgm:t>
    </dgm:pt>
    <dgm:pt modelId="{26A1E4AD-CAC4-46DB-89E8-F1EC06224ABF}">
      <dgm:prSet custT="1"/>
      <dgm:spPr/>
      <dgm:t>
        <a:bodyPr/>
        <a:lstStyle/>
        <a:p>
          <a:pPr>
            <a:buFont typeface="Symbol" panose="05050102010706020507" pitchFamily="18" charset="2"/>
            <a:buChar char=""/>
          </a:pPr>
          <a:r>
            <a:rPr lang="en-US" sz="1600" dirty="0"/>
            <a:t>Adobe Dreamweaver</a:t>
          </a:r>
        </a:p>
      </dgm:t>
    </dgm:pt>
    <dgm:pt modelId="{CB7D4FEA-1CF4-4A8F-B52A-149F79AC6875}" type="parTrans" cxnId="{C4F2D6AF-B63B-4610-AE61-365C409CFB88}">
      <dgm:prSet/>
      <dgm:spPr/>
      <dgm:t>
        <a:bodyPr/>
        <a:lstStyle/>
        <a:p>
          <a:endParaRPr lang="en-US" sz="1600"/>
        </a:p>
      </dgm:t>
    </dgm:pt>
    <dgm:pt modelId="{AFD0D310-C388-4074-9C4C-83127647C97B}" type="sibTrans" cxnId="{C4F2D6AF-B63B-4610-AE61-365C409CFB88}">
      <dgm:prSet/>
      <dgm:spPr/>
      <dgm:t>
        <a:bodyPr/>
        <a:lstStyle/>
        <a:p>
          <a:endParaRPr lang="en-US" sz="1600"/>
        </a:p>
      </dgm:t>
    </dgm:pt>
    <dgm:pt modelId="{F0C0F770-F8DE-47B2-BF3A-D6FEAC98287E}">
      <dgm:prSet custT="1"/>
      <dgm:spPr/>
      <dgm:t>
        <a:bodyPr/>
        <a:lstStyle/>
        <a:p>
          <a:pPr>
            <a:buFont typeface="Symbol" panose="05050102010706020507" pitchFamily="18" charset="2"/>
            <a:buChar char=""/>
          </a:pPr>
          <a:r>
            <a:rPr lang="en-US" sz="1600" dirty="0"/>
            <a:t>Visual  Studio Code</a:t>
          </a:r>
        </a:p>
      </dgm:t>
    </dgm:pt>
    <dgm:pt modelId="{270F41A0-20CF-4374-88D1-BB6C704CF79D}" type="parTrans" cxnId="{95FCDAA6-2E48-44B1-A9D8-19AC52DB4E6B}">
      <dgm:prSet/>
      <dgm:spPr/>
      <dgm:t>
        <a:bodyPr/>
        <a:lstStyle/>
        <a:p>
          <a:endParaRPr lang="en-US" sz="1600"/>
        </a:p>
      </dgm:t>
    </dgm:pt>
    <dgm:pt modelId="{8452B66D-BBD2-4FF1-9885-789D3FFEC9F7}" type="sibTrans" cxnId="{95FCDAA6-2E48-44B1-A9D8-19AC52DB4E6B}">
      <dgm:prSet/>
      <dgm:spPr/>
      <dgm:t>
        <a:bodyPr/>
        <a:lstStyle/>
        <a:p>
          <a:endParaRPr lang="en-US" sz="1600"/>
        </a:p>
      </dgm:t>
    </dgm:pt>
    <dgm:pt modelId="{2BA861D1-0500-4A5B-92BD-1577F5ECF402}">
      <dgm:prSet custT="1"/>
      <dgm:spPr/>
      <dgm:t>
        <a:bodyPr/>
        <a:lstStyle/>
        <a:p>
          <a:pPr>
            <a:buFont typeface="Symbol" panose="05050102010706020507" pitchFamily="18" charset="2"/>
            <a:buChar char=""/>
          </a:pPr>
          <a:r>
            <a:rPr lang="en-US" sz="1600"/>
            <a:t>Git</a:t>
          </a:r>
        </a:p>
      </dgm:t>
    </dgm:pt>
    <dgm:pt modelId="{C39FE2B0-E081-4458-8F06-7071EFD030A0}" type="parTrans" cxnId="{C7A51CB7-E063-42D7-AB4A-487118FCCA33}">
      <dgm:prSet/>
      <dgm:spPr/>
      <dgm:t>
        <a:bodyPr/>
        <a:lstStyle/>
        <a:p>
          <a:endParaRPr lang="en-US" sz="1600"/>
        </a:p>
      </dgm:t>
    </dgm:pt>
    <dgm:pt modelId="{E690D46F-CA6A-437E-91A1-DF8E97460B96}" type="sibTrans" cxnId="{C7A51CB7-E063-42D7-AB4A-487118FCCA33}">
      <dgm:prSet/>
      <dgm:spPr/>
      <dgm:t>
        <a:bodyPr/>
        <a:lstStyle/>
        <a:p>
          <a:endParaRPr lang="en-US" sz="1600"/>
        </a:p>
      </dgm:t>
    </dgm:pt>
    <dgm:pt modelId="{F8AB62C3-59B8-46F2-9837-AFD50F1A0298}">
      <dgm:prSet custT="1"/>
      <dgm:spPr/>
      <dgm:t>
        <a:bodyPr/>
        <a:lstStyle/>
        <a:p>
          <a:pPr>
            <a:buFont typeface="Symbol" panose="05050102010706020507" pitchFamily="18" charset="2"/>
            <a:buChar char=""/>
          </a:pPr>
          <a:r>
            <a:rPr lang="en-US" sz="1600"/>
            <a:t>GitHub</a:t>
          </a:r>
        </a:p>
      </dgm:t>
    </dgm:pt>
    <dgm:pt modelId="{4DD67384-1746-4835-8998-319540E4F18F}" type="parTrans" cxnId="{BE9EC8B5-5117-4A11-9EDA-EEC0A7D62DC6}">
      <dgm:prSet/>
      <dgm:spPr/>
      <dgm:t>
        <a:bodyPr/>
        <a:lstStyle/>
        <a:p>
          <a:endParaRPr lang="en-US" sz="1600"/>
        </a:p>
      </dgm:t>
    </dgm:pt>
    <dgm:pt modelId="{A7A795CB-B027-416E-A8C8-D3E8B5C08FC4}" type="sibTrans" cxnId="{BE9EC8B5-5117-4A11-9EDA-EEC0A7D62DC6}">
      <dgm:prSet/>
      <dgm:spPr/>
      <dgm:t>
        <a:bodyPr/>
        <a:lstStyle/>
        <a:p>
          <a:endParaRPr lang="en-US" sz="1600"/>
        </a:p>
      </dgm:t>
    </dgm:pt>
    <dgm:pt modelId="{5B586593-EBAC-44D2-83FA-EDC70E7E4349}">
      <dgm:prSet custT="1"/>
      <dgm:spPr/>
      <dgm:t>
        <a:bodyPr/>
        <a:lstStyle/>
        <a:p>
          <a:pPr>
            <a:buFont typeface="Symbol" panose="05050102010706020507" pitchFamily="18" charset="2"/>
            <a:buChar char=""/>
          </a:pPr>
          <a:r>
            <a:rPr lang="en-US" sz="1600"/>
            <a:t>Draw.io</a:t>
          </a:r>
        </a:p>
      </dgm:t>
    </dgm:pt>
    <dgm:pt modelId="{CAAC8FD5-B40D-4F6B-B7A7-6E9705F189F8}" type="parTrans" cxnId="{62CA709D-B960-40E6-839A-AFE4F63100DA}">
      <dgm:prSet/>
      <dgm:spPr/>
      <dgm:t>
        <a:bodyPr/>
        <a:lstStyle/>
        <a:p>
          <a:endParaRPr lang="en-US" sz="1600"/>
        </a:p>
      </dgm:t>
    </dgm:pt>
    <dgm:pt modelId="{084F052C-E2ED-4DD6-A2E5-0C1F6B2122B3}" type="sibTrans" cxnId="{62CA709D-B960-40E6-839A-AFE4F63100DA}">
      <dgm:prSet/>
      <dgm:spPr/>
      <dgm:t>
        <a:bodyPr/>
        <a:lstStyle/>
        <a:p>
          <a:endParaRPr lang="en-US" sz="1600"/>
        </a:p>
      </dgm:t>
    </dgm:pt>
    <dgm:pt modelId="{1CC1CDC1-6F06-4267-83BD-91C655C5D6FD}">
      <dgm:prSet custT="1"/>
      <dgm:spPr/>
      <dgm:t>
        <a:bodyPr/>
        <a:lstStyle/>
        <a:p>
          <a:pPr>
            <a:buFont typeface="Symbol" panose="05050102010706020507" pitchFamily="18" charset="2"/>
            <a:buChar char=""/>
          </a:pPr>
          <a:r>
            <a:rPr lang="en-US" sz="1600"/>
            <a:t>Inkscape</a:t>
          </a:r>
        </a:p>
      </dgm:t>
    </dgm:pt>
    <dgm:pt modelId="{3D9A7DA4-1C50-49B6-9637-15C543656DE1}" type="parTrans" cxnId="{8BC6E842-03E6-4114-9084-DC06FA2659A2}">
      <dgm:prSet/>
      <dgm:spPr/>
      <dgm:t>
        <a:bodyPr/>
        <a:lstStyle/>
        <a:p>
          <a:endParaRPr lang="en-US" sz="1600"/>
        </a:p>
      </dgm:t>
    </dgm:pt>
    <dgm:pt modelId="{C76996C1-4DA9-4A4D-A305-4C641F9AF6C4}" type="sibTrans" cxnId="{8BC6E842-03E6-4114-9084-DC06FA2659A2}">
      <dgm:prSet/>
      <dgm:spPr/>
      <dgm:t>
        <a:bodyPr/>
        <a:lstStyle/>
        <a:p>
          <a:endParaRPr lang="en-US" sz="1600"/>
        </a:p>
      </dgm:t>
    </dgm:pt>
    <dgm:pt modelId="{811E9FF9-89E0-4BDD-BBC9-6336C67F368C}">
      <dgm:prSet custT="1"/>
      <dgm:spPr/>
      <dgm:t>
        <a:bodyPr/>
        <a:lstStyle/>
        <a:p>
          <a:pPr>
            <a:buFont typeface="Symbol" panose="05050102010706020507" pitchFamily="18" charset="2"/>
            <a:buChar char=""/>
          </a:pPr>
          <a:r>
            <a:rPr lang="en-US" sz="1600"/>
            <a:t>Adobe XD </a:t>
          </a:r>
        </a:p>
      </dgm:t>
    </dgm:pt>
    <dgm:pt modelId="{03A9F394-E91E-469A-9116-54D2804BD93E}" type="parTrans" cxnId="{15E95F42-7459-4467-BDCC-04FE033540D6}">
      <dgm:prSet/>
      <dgm:spPr/>
      <dgm:t>
        <a:bodyPr/>
        <a:lstStyle/>
        <a:p>
          <a:endParaRPr lang="en-US" sz="1600"/>
        </a:p>
      </dgm:t>
    </dgm:pt>
    <dgm:pt modelId="{35A55381-501A-40EF-A00F-71B91F5D49D5}" type="sibTrans" cxnId="{15E95F42-7459-4467-BDCC-04FE033540D6}">
      <dgm:prSet/>
      <dgm:spPr/>
      <dgm:t>
        <a:bodyPr/>
        <a:lstStyle/>
        <a:p>
          <a:endParaRPr lang="en-US" sz="1600"/>
        </a:p>
      </dgm:t>
    </dgm:pt>
    <dgm:pt modelId="{BEC294DE-3D9C-4820-9BB3-0C8122DBBA81}">
      <dgm:prSet custT="1"/>
      <dgm:spPr/>
      <dgm:t>
        <a:bodyPr/>
        <a:lstStyle/>
        <a:p>
          <a:endParaRPr lang="en-US" sz="1600"/>
        </a:p>
      </dgm:t>
    </dgm:pt>
    <dgm:pt modelId="{243D4A11-F84D-4D1C-A1F9-70158EDDEC65}" type="parTrans" cxnId="{519190A5-B8E0-4FD2-822B-ADD8778559CC}">
      <dgm:prSet/>
      <dgm:spPr/>
      <dgm:t>
        <a:bodyPr/>
        <a:lstStyle/>
        <a:p>
          <a:endParaRPr lang="en-US" sz="1600"/>
        </a:p>
      </dgm:t>
    </dgm:pt>
    <dgm:pt modelId="{88B31F25-DB0B-497E-98B9-E5228F2BB5B1}" type="sibTrans" cxnId="{519190A5-B8E0-4FD2-822B-ADD8778559CC}">
      <dgm:prSet/>
      <dgm:spPr/>
      <dgm:t>
        <a:bodyPr/>
        <a:lstStyle/>
        <a:p>
          <a:endParaRPr lang="en-US" sz="1600"/>
        </a:p>
      </dgm:t>
    </dgm:pt>
    <dgm:pt modelId="{19ECB022-CB62-471A-B060-BDEF6811CE92}" type="pres">
      <dgm:prSet presAssocID="{3779A996-C87C-465D-BCE1-94A2F2D930FD}" presName="linear" presStyleCnt="0">
        <dgm:presLayoutVars>
          <dgm:animLvl val="lvl"/>
          <dgm:resizeHandles val="exact"/>
        </dgm:presLayoutVars>
      </dgm:prSet>
      <dgm:spPr/>
    </dgm:pt>
    <dgm:pt modelId="{2A71C491-091E-4B02-8723-357E7D348A60}" type="pres">
      <dgm:prSet presAssocID="{1A2F7643-DB0E-46D1-A8DA-5750ADE15591}" presName="parentText" presStyleLbl="node1" presStyleIdx="0" presStyleCnt="7">
        <dgm:presLayoutVars>
          <dgm:chMax val="0"/>
          <dgm:bulletEnabled val="1"/>
        </dgm:presLayoutVars>
      </dgm:prSet>
      <dgm:spPr/>
    </dgm:pt>
    <dgm:pt modelId="{0C100B09-46ED-40C5-9F05-AAB65CB14844}" type="pres">
      <dgm:prSet presAssocID="{1A2F7643-DB0E-46D1-A8DA-5750ADE15591}" presName="childText" presStyleLbl="revTx" presStyleIdx="0" presStyleCnt="6">
        <dgm:presLayoutVars>
          <dgm:bulletEnabled val="1"/>
        </dgm:presLayoutVars>
      </dgm:prSet>
      <dgm:spPr/>
    </dgm:pt>
    <dgm:pt modelId="{6EB41F79-B26C-4D9A-AAF4-4B84C6E684A3}" type="pres">
      <dgm:prSet presAssocID="{53DD83FB-A2C9-452E-B4A0-30E33DB6526F}" presName="parentText" presStyleLbl="node1" presStyleIdx="1" presStyleCnt="7">
        <dgm:presLayoutVars>
          <dgm:chMax val="0"/>
          <dgm:bulletEnabled val="1"/>
        </dgm:presLayoutVars>
      </dgm:prSet>
      <dgm:spPr/>
    </dgm:pt>
    <dgm:pt modelId="{977C667F-F3AF-430D-AE16-140FA999DDB3}" type="pres">
      <dgm:prSet presAssocID="{53DD83FB-A2C9-452E-B4A0-30E33DB6526F}" presName="childText" presStyleLbl="revTx" presStyleIdx="1" presStyleCnt="6">
        <dgm:presLayoutVars>
          <dgm:bulletEnabled val="1"/>
        </dgm:presLayoutVars>
      </dgm:prSet>
      <dgm:spPr/>
    </dgm:pt>
    <dgm:pt modelId="{0ACD1029-7D6E-403C-AAAE-3A709ECFB438}" type="pres">
      <dgm:prSet presAssocID="{B85A4D87-6125-4780-B313-94CF47488ED7}" presName="parentText" presStyleLbl="node1" presStyleIdx="2" presStyleCnt="7">
        <dgm:presLayoutVars>
          <dgm:chMax val="0"/>
          <dgm:bulletEnabled val="1"/>
        </dgm:presLayoutVars>
      </dgm:prSet>
      <dgm:spPr/>
    </dgm:pt>
    <dgm:pt modelId="{0DC302BE-7FAB-4D5A-BA94-E17250C7AA79}" type="pres">
      <dgm:prSet presAssocID="{B85A4D87-6125-4780-B313-94CF47488ED7}" presName="childText" presStyleLbl="revTx" presStyleIdx="2" presStyleCnt="6">
        <dgm:presLayoutVars>
          <dgm:bulletEnabled val="1"/>
        </dgm:presLayoutVars>
      </dgm:prSet>
      <dgm:spPr/>
    </dgm:pt>
    <dgm:pt modelId="{EC0C218C-860F-49AF-A8A0-414B599D0D9E}" type="pres">
      <dgm:prSet presAssocID="{F796B183-096F-428E-967D-AB94464D3F3A}" presName="parentText" presStyleLbl="node1" presStyleIdx="3" presStyleCnt="7">
        <dgm:presLayoutVars>
          <dgm:chMax val="0"/>
          <dgm:bulletEnabled val="1"/>
        </dgm:presLayoutVars>
      </dgm:prSet>
      <dgm:spPr/>
    </dgm:pt>
    <dgm:pt modelId="{5F38BD3C-4EB4-4CBF-AA13-9A37E7D1FD8F}" type="pres">
      <dgm:prSet presAssocID="{F796B183-096F-428E-967D-AB94464D3F3A}" presName="childText" presStyleLbl="revTx" presStyleIdx="3" presStyleCnt="6">
        <dgm:presLayoutVars>
          <dgm:bulletEnabled val="1"/>
        </dgm:presLayoutVars>
      </dgm:prSet>
      <dgm:spPr/>
    </dgm:pt>
    <dgm:pt modelId="{EB2C4DA4-8F23-4503-A628-60AF71FDE411}" type="pres">
      <dgm:prSet presAssocID="{DFBD2B8F-90DE-4223-BC48-4BD7A7E5B959}" presName="parentText" presStyleLbl="node1" presStyleIdx="4" presStyleCnt="7">
        <dgm:presLayoutVars>
          <dgm:chMax val="0"/>
          <dgm:bulletEnabled val="1"/>
        </dgm:presLayoutVars>
      </dgm:prSet>
      <dgm:spPr/>
    </dgm:pt>
    <dgm:pt modelId="{D6C7FD0B-14D6-49F1-8613-E93C22B4C790}" type="pres">
      <dgm:prSet presAssocID="{DFBD2B8F-90DE-4223-BC48-4BD7A7E5B959}" presName="childText" presStyleLbl="revTx" presStyleIdx="4" presStyleCnt="6">
        <dgm:presLayoutVars>
          <dgm:bulletEnabled val="1"/>
        </dgm:presLayoutVars>
      </dgm:prSet>
      <dgm:spPr/>
    </dgm:pt>
    <dgm:pt modelId="{377D94CF-AAA6-499A-85C6-DFD2D7151D09}" type="pres">
      <dgm:prSet presAssocID="{4A0445D7-5EC3-4922-B1AD-E52C74B05186}" presName="parentText" presStyleLbl="node1" presStyleIdx="5" presStyleCnt="7">
        <dgm:presLayoutVars>
          <dgm:chMax val="0"/>
          <dgm:bulletEnabled val="1"/>
        </dgm:presLayoutVars>
      </dgm:prSet>
      <dgm:spPr/>
    </dgm:pt>
    <dgm:pt modelId="{C1CFA10B-A2D9-47EB-B90E-9A155144AADA}" type="pres">
      <dgm:prSet presAssocID="{4A0445D7-5EC3-4922-B1AD-E52C74B05186}" presName="childText" presStyleLbl="revTx" presStyleIdx="5" presStyleCnt="6">
        <dgm:presLayoutVars>
          <dgm:bulletEnabled val="1"/>
        </dgm:presLayoutVars>
      </dgm:prSet>
      <dgm:spPr/>
    </dgm:pt>
    <dgm:pt modelId="{129BE15A-666F-45E1-B8BA-F3B026E88838}" type="pres">
      <dgm:prSet presAssocID="{BEC294DE-3D9C-4820-9BB3-0C8122DBBA81}" presName="parentText" presStyleLbl="node1" presStyleIdx="6" presStyleCnt="7">
        <dgm:presLayoutVars>
          <dgm:chMax val="0"/>
          <dgm:bulletEnabled val="1"/>
        </dgm:presLayoutVars>
      </dgm:prSet>
      <dgm:spPr/>
    </dgm:pt>
  </dgm:ptLst>
  <dgm:cxnLst>
    <dgm:cxn modelId="{DA198706-6378-4DDF-B76F-DE7EEA169117}" type="presOf" srcId="{B85A4D87-6125-4780-B313-94CF47488ED7}" destId="{0ACD1029-7D6E-403C-AAAE-3A709ECFB438}" srcOrd="0" destOrd="0" presId="urn:microsoft.com/office/officeart/2005/8/layout/vList2"/>
    <dgm:cxn modelId="{9468EE14-91C3-470C-BEF0-F6616D00BCD9}" type="presOf" srcId="{1CC1CDC1-6F06-4267-83BD-91C655C5D6FD}" destId="{C1CFA10B-A2D9-47EB-B90E-9A155144AADA}" srcOrd="0" destOrd="1" presId="urn:microsoft.com/office/officeart/2005/8/layout/vList2"/>
    <dgm:cxn modelId="{214A521D-4E88-4179-ABBD-30D63D92610E}" type="presOf" srcId="{53DD83FB-A2C9-452E-B4A0-30E33DB6526F}" destId="{6EB41F79-B26C-4D9A-AAF4-4B84C6E684A3}" srcOrd="0" destOrd="0" presId="urn:microsoft.com/office/officeart/2005/8/layout/vList2"/>
    <dgm:cxn modelId="{26E1741D-D29A-420F-AF69-7A79E96ADDD6}" srcId="{3779A996-C87C-465D-BCE1-94A2F2D930FD}" destId="{4A0445D7-5EC3-4922-B1AD-E52C74B05186}" srcOrd="5" destOrd="0" parTransId="{EC1E0755-DBAE-4739-8174-839B236B016E}" sibTransId="{7027B816-4430-40F8-BBD5-F3919B314DB9}"/>
    <dgm:cxn modelId="{1974A11D-2AA5-49C2-9DF5-CC8F82A6E34B}" srcId="{53DD83FB-A2C9-452E-B4A0-30E33DB6526F}" destId="{71EF2C6E-A52D-4D12-BD17-20638881EEC9}" srcOrd="0" destOrd="0" parTransId="{ADCFBBDF-0FB7-448C-AFE9-B45D3B751F7E}" sibTransId="{F51A1C61-211B-47DC-8CA5-E0D197B58635}"/>
    <dgm:cxn modelId="{A89AB71D-E555-459F-915E-642829AA0794}" srcId="{3779A996-C87C-465D-BCE1-94A2F2D930FD}" destId="{53DD83FB-A2C9-452E-B4A0-30E33DB6526F}" srcOrd="1" destOrd="0" parTransId="{F010B22D-617B-40E7-BA90-4235A0D677A7}" sibTransId="{1B25507B-AD34-4A80-B949-59C9DA18A2E7}"/>
    <dgm:cxn modelId="{87732A1F-FE5C-4845-9F8C-AD44AEBA70F9}" type="presOf" srcId="{C30B12DA-6F61-476C-849B-BF33B4D320EA}" destId="{0C100B09-46ED-40C5-9F05-AAB65CB14844}" srcOrd="0" destOrd="0" presId="urn:microsoft.com/office/officeart/2005/8/layout/vList2"/>
    <dgm:cxn modelId="{81CA402F-CD96-4D14-9067-C6039E458C41}" srcId="{B85A4D87-6125-4780-B313-94CF47488ED7}" destId="{FBDCDF8A-B1AA-4CEC-B415-C1BEEA6D2501}" srcOrd="1" destOrd="0" parTransId="{11B625F4-68D0-4C9E-8D7C-0A19159CACA2}" sibTransId="{ED0C946F-36CC-468F-9035-2D39013DAF8A}"/>
    <dgm:cxn modelId="{04813136-BA7A-4EC1-833C-F78640DE4654}" type="presOf" srcId="{811E9FF9-89E0-4BDD-BBC9-6336C67F368C}" destId="{C1CFA10B-A2D9-47EB-B90E-9A155144AADA}" srcOrd="0" destOrd="2" presId="urn:microsoft.com/office/officeart/2005/8/layout/vList2"/>
    <dgm:cxn modelId="{C1FCAC3B-DDBD-47B7-91C5-39E4B14AD32E}" type="presOf" srcId="{975DF5EB-A5E2-46C6-8825-9164500DE108}" destId="{0DC302BE-7FAB-4D5A-BA94-E17250C7AA79}" srcOrd="0" destOrd="0" presId="urn:microsoft.com/office/officeart/2005/8/layout/vList2"/>
    <dgm:cxn modelId="{5A9AAB41-9EDD-4AE9-9300-C1E94CF8DF88}" type="presOf" srcId="{DFBD2B8F-90DE-4223-BC48-4BD7A7E5B959}" destId="{EB2C4DA4-8F23-4503-A628-60AF71FDE411}" srcOrd="0" destOrd="0" presId="urn:microsoft.com/office/officeart/2005/8/layout/vList2"/>
    <dgm:cxn modelId="{15E95F42-7459-4467-BDCC-04FE033540D6}" srcId="{4A0445D7-5EC3-4922-B1AD-E52C74B05186}" destId="{811E9FF9-89E0-4BDD-BBC9-6336C67F368C}" srcOrd="2" destOrd="0" parTransId="{03A9F394-E91E-469A-9116-54D2804BD93E}" sibTransId="{35A55381-501A-40EF-A00F-71B91F5D49D5}"/>
    <dgm:cxn modelId="{8BC6E842-03E6-4114-9084-DC06FA2659A2}" srcId="{4A0445D7-5EC3-4922-B1AD-E52C74B05186}" destId="{1CC1CDC1-6F06-4267-83BD-91C655C5D6FD}" srcOrd="1" destOrd="0" parTransId="{3D9A7DA4-1C50-49B6-9637-15C543656DE1}" sibTransId="{C76996C1-4DA9-4A4D-A305-4C641F9AF6C4}"/>
    <dgm:cxn modelId="{78CAAA43-359C-451D-87C9-A5976C65A64B}" type="presOf" srcId="{71EF2C6E-A52D-4D12-BD17-20638881EEC9}" destId="{977C667F-F3AF-430D-AE16-140FA999DDB3}" srcOrd="0" destOrd="0" presId="urn:microsoft.com/office/officeart/2005/8/layout/vList2"/>
    <dgm:cxn modelId="{4701A167-A13D-4321-A337-3D09C2F0E724}" type="presOf" srcId="{5B586593-EBAC-44D2-83FA-EDC70E7E4349}" destId="{C1CFA10B-A2D9-47EB-B90E-9A155144AADA}" srcOrd="0" destOrd="0" presId="urn:microsoft.com/office/officeart/2005/8/layout/vList2"/>
    <dgm:cxn modelId="{59EAE447-0DC7-4FCB-9CB1-9847CD0C6160}" type="presOf" srcId="{1A2F7643-DB0E-46D1-A8DA-5750ADE15591}" destId="{2A71C491-091E-4B02-8723-357E7D348A60}" srcOrd="0" destOrd="0" presId="urn:microsoft.com/office/officeart/2005/8/layout/vList2"/>
    <dgm:cxn modelId="{7EDB3E70-07EE-4CA6-9D70-841BAB7D3FAA}" type="presOf" srcId="{2BA861D1-0500-4A5B-92BD-1577F5ECF402}" destId="{D6C7FD0B-14D6-49F1-8613-E93C22B4C790}" srcOrd="0" destOrd="0" presId="urn:microsoft.com/office/officeart/2005/8/layout/vList2"/>
    <dgm:cxn modelId="{4606D251-3C72-4B3F-9F69-CAA91282E800}" type="presOf" srcId="{BEC294DE-3D9C-4820-9BB3-0C8122DBBA81}" destId="{129BE15A-666F-45E1-B8BA-F3B026E88838}" srcOrd="0" destOrd="0" presId="urn:microsoft.com/office/officeart/2005/8/layout/vList2"/>
    <dgm:cxn modelId="{AE573F73-09A7-4373-AF09-2EEF5F5864E0}" type="presOf" srcId="{704F5E0B-31C5-4882-80C7-4257B2FF1837}" destId="{977C667F-F3AF-430D-AE16-140FA999DDB3}" srcOrd="0" destOrd="2" presId="urn:microsoft.com/office/officeart/2005/8/layout/vList2"/>
    <dgm:cxn modelId="{40B1167B-D668-42E8-8CDE-577F5696EE86}" type="presOf" srcId="{FBDCDF8A-B1AA-4CEC-B415-C1BEEA6D2501}" destId="{0DC302BE-7FAB-4D5A-BA94-E17250C7AA79}" srcOrd="0" destOrd="1" presId="urn:microsoft.com/office/officeart/2005/8/layout/vList2"/>
    <dgm:cxn modelId="{7401047D-2F0B-49C6-B514-2357008BD360}" srcId="{3779A996-C87C-465D-BCE1-94A2F2D930FD}" destId="{B85A4D87-6125-4780-B313-94CF47488ED7}" srcOrd="2" destOrd="0" parTransId="{09D76D73-5249-4A2F-BA08-8A26324A5511}" sibTransId="{1EFDD212-4FC0-4974-A1CC-8D5C12E98185}"/>
    <dgm:cxn modelId="{D44BCD86-FB89-46BC-817D-D2399ACC9CC6}" srcId="{1A2F7643-DB0E-46D1-A8DA-5750ADE15591}" destId="{FA7BC0AB-19E7-4D3B-AA88-2A5B93FEFB79}" srcOrd="1" destOrd="0" parTransId="{7878694C-78C9-4A73-8748-C153E76747EF}" sibTransId="{F2196DCA-0C0F-4E69-9AF2-2799A636D4BB}"/>
    <dgm:cxn modelId="{9A01FB91-12DC-459F-AE0C-C58202B22543}" type="presOf" srcId="{26A1E4AD-CAC4-46DB-89E8-F1EC06224ABF}" destId="{5F38BD3C-4EB4-4CBF-AA13-9A37E7D1FD8F}" srcOrd="0" destOrd="0" presId="urn:microsoft.com/office/officeart/2005/8/layout/vList2"/>
    <dgm:cxn modelId="{F60F1A93-7D60-4EF0-9054-FF6D9E0FDE58}" type="presOf" srcId="{3779A996-C87C-465D-BCE1-94A2F2D930FD}" destId="{19ECB022-CB62-471A-B060-BDEF6811CE92}" srcOrd="0" destOrd="0" presId="urn:microsoft.com/office/officeart/2005/8/layout/vList2"/>
    <dgm:cxn modelId="{1853E295-713A-451D-BF4B-933DE1245B8D}" srcId="{B85A4D87-6125-4780-B313-94CF47488ED7}" destId="{975DF5EB-A5E2-46C6-8825-9164500DE108}" srcOrd="0" destOrd="0" parTransId="{0273A004-5E1A-49E1-9FD7-1F7D578F10AB}" sibTransId="{3172070D-D7FC-42A5-90D7-845D3322D924}"/>
    <dgm:cxn modelId="{2E0EB598-DEA9-4DB5-AC24-1FD24BB5CB03}" type="presOf" srcId="{F796B183-096F-428E-967D-AB94464D3F3A}" destId="{EC0C218C-860F-49AF-A8A0-414B599D0D9E}" srcOrd="0" destOrd="0" presId="urn:microsoft.com/office/officeart/2005/8/layout/vList2"/>
    <dgm:cxn modelId="{62CA709D-B960-40E6-839A-AFE4F63100DA}" srcId="{4A0445D7-5EC3-4922-B1AD-E52C74B05186}" destId="{5B586593-EBAC-44D2-83FA-EDC70E7E4349}" srcOrd="0" destOrd="0" parTransId="{CAAC8FD5-B40D-4F6B-B7A7-6E9705F189F8}" sibTransId="{084F052C-E2ED-4DD6-A2E5-0C1F6B2122B3}"/>
    <dgm:cxn modelId="{519190A5-B8E0-4FD2-822B-ADD8778559CC}" srcId="{3779A996-C87C-465D-BCE1-94A2F2D930FD}" destId="{BEC294DE-3D9C-4820-9BB3-0C8122DBBA81}" srcOrd="6" destOrd="0" parTransId="{243D4A11-F84D-4D1C-A1F9-70158EDDEC65}" sibTransId="{88B31F25-DB0B-497E-98B9-E5228F2BB5B1}"/>
    <dgm:cxn modelId="{95FCDAA6-2E48-44B1-A9D8-19AC52DB4E6B}" srcId="{F796B183-096F-428E-967D-AB94464D3F3A}" destId="{F0C0F770-F8DE-47B2-BF3A-D6FEAC98287E}" srcOrd="1" destOrd="0" parTransId="{270F41A0-20CF-4374-88D1-BB6C704CF79D}" sibTransId="{8452B66D-BBD2-4FF1-9885-789D3FFEC9F7}"/>
    <dgm:cxn modelId="{C4F2D6AF-B63B-4610-AE61-365C409CFB88}" srcId="{F796B183-096F-428E-967D-AB94464D3F3A}" destId="{26A1E4AD-CAC4-46DB-89E8-F1EC06224ABF}" srcOrd="0" destOrd="0" parTransId="{CB7D4FEA-1CF4-4A8F-B52A-149F79AC6875}" sibTransId="{AFD0D310-C388-4074-9C4C-83127647C97B}"/>
    <dgm:cxn modelId="{BE9EC8B5-5117-4A11-9EDA-EEC0A7D62DC6}" srcId="{DFBD2B8F-90DE-4223-BC48-4BD7A7E5B959}" destId="{F8AB62C3-59B8-46F2-9837-AFD50F1A0298}" srcOrd="1" destOrd="0" parTransId="{4DD67384-1746-4835-8998-319540E4F18F}" sibTransId="{A7A795CB-B027-416E-A8C8-D3E8B5C08FC4}"/>
    <dgm:cxn modelId="{C7A51CB7-E063-42D7-AB4A-487118FCCA33}" srcId="{DFBD2B8F-90DE-4223-BC48-4BD7A7E5B959}" destId="{2BA861D1-0500-4A5B-92BD-1577F5ECF402}" srcOrd="0" destOrd="0" parTransId="{C39FE2B0-E081-4458-8F06-7071EFD030A0}" sibTransId="{E690D46F-CA6A-437E-91A1-DF8E97460B96}"/>
    <dgm:cxn modelId="{4F3A26B7-D617-4A11-87E7-ACDC4752892E}" type="presOf" srcId="{4A0445D7-5EC3-4922-B1AD-E52C74B05186}" destId="{377D94CF-AAA6-499A-85C6-DFD2D7151D09}" srcOrd="0" destOrd="0" presId="urn:microsoft.com/office/officeart/2005/8/layout/vList2"/>
    <dgm:cxn modelId="{7F027CBB-8A18-42C4-B861-30B0668B22AC}" type="presOf" srcId="{FA7BC0AB-19E7-4D3B-AA88-2A5B93FEFB79}" destId="{0C100B09-46ED-40C5-9F05-AAB65CB14844}" srcOrd="0" destOrd="1" presId="urn:microsoft.com/office/officeart/2005/8/layout/vList2"/>
    <dgm:cxn modelId="{A4DE05BF-37E3-4ECF-8313-EC570AC456B6}" type="presOf" srcId="{F0C0F770-F8DE-47B2-BF3A-D6FEAC98287E}" destId="{5F38BD3C-4EB4-4CBF-AA13-9A37E7D1FD8F}" srcOrd="0" destOrd="1" presId="urn:microsoft.com/office/officeart/2005/8/layout/vList2"/>
    <dgm:cxn modelId="{6342F4C8-0373-48C2-ACA5-AA1352EF392B}" srcId="{3779A996-C87C-465D-BCE1-94A2F2D930FD}" destId="{DFBD2B8F-90DE-4223-BC48-4BD7A7E5B959}" srcOrd="4" destOrd="0" parTransId="{F96858E8-3B68-4343-8ACB-DA0BCC7C7015}" sibTransId="{BCF942F3-BD96-45BD-85B5-CA61AEA14E87}"/>
    <dgm:cxn modelId="{43FE16D6-945C-4B7A-87C3-5048FE808367}" srcId="{53DD83FB-A2C9-452E-B4A0-30E33DB6526F}" destId="{32C62E49-FFC7-44D5-8A00-4B5AA1D7F6FD}" srcOrd="1" destOrd="0" parTransId="{DA842149-2D52-4022-9E05-A47DC45D30B7}" sibTransId="{FFB233D1-43C0-46E9-8E41-B817F6FCD809}"/>
    <dgm:cxn modelId="{2A4396DB-046F-420F-9903-685636479A54}" srcId="{53DD83FB-A2C9-452E-B4A0-30E33DB6526F}" destId="{704F5E0B-31C5-4882-80C7-4257B2FF1837}" srcOrd="2" destOrd="0" parTransId="{F2E1665C-1E2F-4AD6-8141-8B7EC7E46F11}" sibTransId="{464CE192-43D3-44C9-B3FE-543E1F41557C}"/>
    <dgm:cxn modelId="{DFD3DDDC-305C-479F-85A5-14CAA3120EB8}" type="presOf" srcId="{F8AB62C3-59B8-46F2-9837-AFD50F1A0298}" destId="{D6C7FD0B-14D6-49F1-8613-E93C22B4C790}" srcOrd="0" destOrd="1" presId="urn:microsoft.com/office/officeart/2005/8/layout/vList2"/>
    <dgm:cxn modelId="{F231E1E0-CEB8-490C-B2EA-DD7C395DDAE1}" srcId="{3779A996-C87C-465D-BCE1-94A2F2D930FD}" destId="{1A2F7643-DB0E-46D1-A8DA-5750ADE15591}" srcOrd="0" destOrd="0" parTransId="{0EDEBC2E-4AD3-4E22-B6E4-5071D78D3888}" sibTransId="{0A7A3331-4CF3-41E3-97FF-0BDCF97E0BF7}"/>
    <dgm:cxn modelId="{8893B6E2-F16D-43D6-9711-E1A71C7FBD0C}" srcId="{1A2F7643-DB0E-46D1-A8DA-5750ADE15591}" destId="{C30B12DA-6F61-476C-849B-BF33B4D320EA}" srcOrd="0" destOrd="0" parTransId="{B9F2AB21-065B-4214-A7FA-1BCBDAEC6680}" sibTransId="{670798E7-893A-4E4B-8185-F97B3B5020C5}"/>
    <dgm:cxn modelId="{40A9BFE3-A678-4C55-96B3-1EB36BAC5BE4}" srcId="{3779A996-C87C-465D-BCE1-94A2F2D930FD}" destId="{F796B183-096F-428E-967D-AB94464D3F3A}" srcOrd="3" destOrd="0" parTransId="{2ADBB6F9-9D79-4178-BA92-39171C7E6230}" sibTransId="{F61EB5C4-DC55-4D90-986D-89703D621362}"/>
    <dgm:cxn modelId="{5FD9D0E7-77CC-4E5C-B043-3979DABCC721}" type="presOf" srcId="{32C62E49-FFC7-44D5-8A00-4B5AA1D7F6FD}" destId="{977C667F-F3AF-430D-AE16-140FA999DDB3}" srcOrd="0" destOrd="1" presId="urn:microsoft.com/office/officeart/2005/8/layout/vList2"/>
    <dgm:cxn modelId="{B8F87B48-E77B-492A-9B87-DC68EB302774}" type="presParOf" srcId="{19ECB022-CB62-471A-B060-BDEF6811CE92}" destId="{2A71C491-091E-4B02-8723-357E7D348A60}" srcOrd="0" destOrd="0" presId="urn:microsoft.com/office/officeart/2005/8/layout/vList2"/>
    <dgm:cxn modelId="{CE2B36D2-B76B-4256-A06A-2C7DBDD309F1}" type="presParOf" srcId="{19ECB022-CB62-471A-B060-BDEF6811CE92}" destId="{0C100B09-46ED-40C5-9F05-AAB65CB14844}" srcOrd="1" destOrd="0" presId="urn:microsoft.com/office/officeart/2005/8/layout/vList2"/>
    <dgm:cxn modelId="{51E2D4D3-BED5-4F0F-B4A7-1B5BF18F2CC6}" type="presParOf" srcId="{19ECB022-CB62-471A-B060-BDEF6811CE92}" destId="{6EB41F79-B26C-4D9A-AAF4-4B84C6E684A3}" srcOrd="2" destOrd="0" presId="urn:microsoft.com/office/officeart/2005/8/layout/vList2"/>
    <dgm:cxn modelId="{B7B54815-054F-4957-AF5C-49794C5619B7}" type="presParOf" srcId="{19ECB022-CB62-471A-B060-BDEF6811CE92}" destId="{977C667F-F3AF-430D-AE16-140FA999DDB3}" srcOrd="3" destOrd="0" presId="urn:microsoft.com/office/officeart/2005/8/layout/vList2"/>
    <dgm:cxn modelId="{10B77573-EA96-473C-9772-01099D30B0D8}" type="presParOf" srcId="{19ECB022-CB62-471A-B060-BDEF6811CE92}" destId="{0ACD1029-7D6E-403C-AAAE-3A709ECFB438}" srcOrd="4" destOrd="0" presId="urn:microsoft.com/office/officeart/2005/8/layout/vList2"/>
    <dgm:cxn modelId="{F469F3ED-627A-4111-B696-9F541658F0DE}" type="presParOf" srcId="{19ECB022-CB62-471A-B060-BDEF6811CE92}" destId="{0DC302BE-7FAB-4D5A-BA94-E17250C7AA79}" srcOrd="5" destOrd="0" presId="urn:microsoft.com/office/officeart/2005/8/layout/vList2"/>
    <dgm:cxn modelId="{46929CA3-6368-44BE-AD20-C755E741ECDD}" type="presParOf" srcId="{19ECB022-CB62-471A-B060-BDEF6811CE92}" destId="{EC0C218C-860F-49AF-A8A0-414B599D0D9E}" srcOrd="6" destOrd="0" presId="urn:microsoft.com/office/officeart/2005/8/layout/vList2"/>
    <dgm:cxn modelId="{394B0A81-9CC1-4F20-8141-5DADF33B79DA}" type="presParOf" srcId="{19ECB022-CB62-471A-B060-BDEF6811CE92}" destId="{5F38BD3C-4EB4-4CBF-AA13-9A37E7D1FD8F}" srcOrd="7" destOrd="0" presId="urn:microsoft.com/office/officeart/2005/8/layout/vList2"/>
    <dgm:cxn modelId="{E3C28924-5CE4-41C2-B2F7-90F297597A56}" type="presParOf" srcId="{19ECB022-CB62-471A-B060-BDEF6811CE92}" destId="{EB2C4DA4-8F23-4503-A628-60AF71FDE411}" srcOrd="8" destOrd="0" presId="urn:microsoft.com/office/officeart/2005/8/layout/vList2"/>
    <dgm:cxn modelId="{1922067F-F03B-4B5C-AED4-FBA6BC2676E8}" type="presParOf" srcId="{19ECB022-CB62-471A-B060-BDEF6811CE92}" destId="{D6C7FD0B-14D6-49F1-8613-E93C22B4C790}" srcOrd="9" destOrd="0" presId="urn:microsoft.com/office/officeart/2005/8/layout/vList2"/>
    <dgm:cxn modelId="{5E7FFDD8-7F2A-4F1C-B614-5C8A2D793149}" type="presParOf" srcId="{19ECB022-CB62-471A-B060-BDEF6811CE92}" destId="{377D94CF-AAA6-499A-85C6-DFD2D7151D09}" srcOrd="10" destOrd="0" presId="urn:microsoft.com/office/officeart/2005/8/layout/vList2"/>
    <dgm:cxn modelId="{E84AE738-C037-495E-9A6B-C33425B810E5}" type="presParOf" srcId="{19ECB022-CB62-471A-B060-BDEF6811CE92}" destId="{C1CFA10B-A2D9-47EB-B90E-9A155144AADA}" srcOrd="11" destOrd="0" presId="urn:microsoft.com/office/officeart/2005/8/layout/vList2"/>
    <dgm:cxn modelId="{A5B9C64D-CFAF-4FE7-83E9-B9F2290BCFA9}" type="presParOf" srcId="{19ECB022-CB62-471A-B060-BDEF6811CE92}" destId="{129BE15A-666F-45E1-B8BA-F3B026E88838}"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A49817-BAE8-4FB8-9B44-13A7B7B3DE90}"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03F026F6-4639-45E2-B5DC-E8F0D4765AA0}">
      <dgm:prSet/>
      <dgm:spPr/>
      <dgm:t>
        <a:bodyPr/>
        <a:lstStyle/>
        <a:p>
          <a:r>
            <a:rPr lang="en-GB" b="1" dirty="0"/>
            <a:t>Task Name	Duration			</a:t>
          </a:r>
        </a:p>
      </dgm:t>
    </dgm:pt>
    <dgm:pt modelId="{5EFD8ABA-CD6E-4797-9A25-24E680B2E24F}" type="parTrans" cxnId="{8AA9A1B3-ED1F-49CF-9DBE-17E78EFB3999}">
      <dgm:prSet/>
      <dgm:spPr/>
      <dgm:t>
        <a:bodyPr/>
        <a:lstStyle/>
        <a:p>
          <a:endParaRPr lang="en-US"/>
        </a:p>
      </dgm:t>
    </dgm:pt>
    <dgm:pt modelId="{D606740B-8541-499E-9BD5-0A031768658F}" type="sibTrans" cxnId="{8AA9A1B3-ED1F-49CF-9DBE-17E78EFB3999}">
      <dgm:prSet/>
      <dgm:spPr/>
      <dgm:t>
        <a:bodyPr/>
        <a:lstStyle/>
        <a:p>
          <a:endParaRPr lang="en-US"/>
        </a:p>
      </dgm:t>
    </dgm:pt>
    <dgm:pt modelId="{0F174FBE-5D3B-4B79-8CBD-B1C8A6D3DDFE}">
      <dgm:prSet/>
      <dgm:spPr/>
      <dgm:t>
        <a:bodyPr/>
        <a:lstStyle/>
        <a:p>
          <a:r>
            <a:rPr lang="en-GB" dirty="0"/>
            <a:t>Benchmark 1		2 Weeks					</a:t>
          </a:r>
        </a:p>
      </dgm:t>
    </dgm:pt>
    <dgm:pt modelId="{40EAA273-B48F-41E1-BE2F-E62928F2535C}" type="parTrans" cxnId="{FEF8D9D2-D77E-461B-8654-67BEA60E1C0D}">
      <dgm:prSet/>
      <dgm:spPr/>
      <dgm:t>
        <a:bodyPr/>
        <a:lstStyle/>
        <a:p>
          <a:endParaRPr lang="en-US"/>
        </a:p>
      </dgm:t>
    </dgm:pt>
    <dgm:pt modelId="{44C0B845-EF17-4540-9441-B0ABADADFAFC}" type="sibTrans" cxnId="{FEF8D9D2-D77E-461B-8654-67BEA60E1C0D}">
      <dgm:prSet/>
      <dgm:spPr/>
      <dgm:t>
        <a:bodyPr/>
        <a:lstStyle/>
        <a:p>
          <a:endParaRPr lang="en-US"/>
        </a:p>
      </dgm:t>
    </dgm:pt>
    <dgm:pt modelId="{B830FB60-059C-4C16-9CFD-9BA06FE33317}">
      <dgm:prSet/>
      <dgm:spPr/>
      <dgm:t>
        <a:bodyPr/>
        <a:lstStyle/>
        <a:p>
          <a:r>
            <a:rPr lang="en-GB" dirty="0"/>
            <a:t>Benchmark 2		4 Weeks					</a:t>
          </a:r>
        </a:p>
      </dgm:t>
    </dgm:pt>
    <dgm:pt modelId="{6685E180-48C2-49E7-B37F-247BB4E31D0A}" type="parTrans" cxnId="{C5F10F6C-2CD9-4F8E-8A28-CB36856DE163}">
      <dgm:prSet/>
      <dgm:spPr/>
      <dgm:t>
        <a:bodyPr/>
        <a:lstStyle/>
        <a:p>
          <a:endParaRPr lang="en-US"/>
        </a:p>
      </dgm:t>
    </dgm:pt>
    <dgm:pt modelId="{69F8FBA9-5C1E-481B-8AB0-702C172B3A58}" type="sibTrans" cxnId="{C5F10F6C-2CD9-4F8E-8A28-CB36856DE163}">
      <dgm:prSet/>
      <dgm:spPr/>
      <dgm:t>
        <a:bodyPr/>
        <a:lstStyle/>
        <a:p>
          <a:endParaRPr lang="en-US"/>
        </a:p>
      </dgm:t>
    </dgm:pt>
    <dgm:pt modelId="{E537FE69-A1CE-4216-B1BA-3797ED2E32D6}">
      <dgm:prSet/>
      <dgm:spPr/>
      <dgm:t>
        <a:bodyPr/>
        <a:lstStyle/>
        <a:p>
          <a:r>
            <a:rPr lang="en-GB"/>
            <a:t>Benchmark 3		4 Weeks					</a:t>
          </a:r>
        </a:p>
      </dgm:t>
    </dgm:pt>
    <dgm:pt modelId="{91CC13BB-2969-4A56-98AC-B81E169E6E18}" type="parTrans" cxnId="{2C328860-9170-454E-A040-9E7F15DAF83F}">
      <dgm:prSet/>
      <dgm:spPr/>
      <dgm:t>
        <a:bodyPr/>
        <a:lstStyle/>
        <a:p>
          <a:endParaRPr lang="en-US"/>
        </a:p>
      </dgm:t>
    </dgm:pt>
    <dgm:pt modelId="{60AAC009-140B-4FF3-9B65-BCD338BB853F}" type="sibTrans" cxnId="{2C328860-9170-454E-A040-9E7F15DAF83F}">
      <dgm:prSet/>
      <dgm:spPr/>
      <dgm:t>
        <a:bodyPr/>
        <a:lstStyle/>
        <a:p>
          <a:endParaRPr lang="en-US"/>
        </a:p>
      </dgm:t>
    </dgm:pt>
    <dgm:pt modelId="{0EB1C661-637A-412F-8DA8-82C507B33719}">
      <dgm:prSet/>
      <dgm:spPr/>
      <dgm:t>
        <a:bodyPr/>
        <a:lstStyle/>
        <a:p>
          <a:r>
            <a:rPr lang="en-GB"/>
            <a:t>Benchmark 4		2 Weeks					</a:t>
          </a:r>
        </a:p>
      </dgm:t>
    </dgm:pt>
    <dgm:pt modelId="{98E41A80-0A67-4733-B5C7-DB47D7400843}" type="parTrans" cxnId="{B2D21E99-3E7D-4DA7-8788-200E684C4CE2}">
      <dgm:prSet/>
      <dgm:spPr/>
      <dgm:t>
        <a:bodyPr/>
        <a:lstStyle/>
        <a:p>
          <a:endParaRPr lang="en-US"/>
        </a:p>
      </dgm:t>
    </dgm:pt>
    <dgm:pt modelId="{520AFB60-357A-477C-8930-C6DEC5EDBB02}" type="sibTrans" cxnId="{B2D21E99-3E7D-4DA7-8788-200E684C4CE2}">
      <dgm:prSet/>
      <dgm:spPr/>
      <dgm:t>
        <a:bodyPr/>
        <a:lstStyle/>
        <a:p>
          <a:endParaRPr lang="en-US"/>
        </a:p>
      </dgm:t>
    </dgm:pt>
    <dgm:pt modelId="{4F07C252-9824-43FF-836F-E8C373339437}">
      <dgm:prSet/>
      <dgm:spPr/>
      <dgm:t>
        <a:bodyPr/>
        <a:lstStyle/>
        <a:p>
          <a:r>
            <a:rPr lang="en-GB"/>
            <a:t>Benchmark 5 		2 Weeks					</a:t>
          </a:r>
        </a:p>
      </dgm:t>
    </dgm:pt>
    <dgm:pt modelId="{98FF6092-7C85-4039-A1A0-924FFE1387C6}" type="parTrans" cxnId="{B1738E96-88FD-4763-A134-C8C68A77D2B6}">
      <dgm:prSet/>
      <dgm:spPr/>
      <dgm:t>
        <a:bodyPr/>
        <a:lstStyle/>
        <a:p>
          <a:endParaRPr lang="en-US"/>
        </a:p>
      </dgm:t>
    </dgm:pt>
    <dgm:pt modelId="{C8CB1AD8-C80B-4732-BFEB-C71C608A2387}" type="sibTrans" cxnId="{B1738E96-88FD-4763-A134-C8C68A77D2B6}">
      <dgm:prSet/>
      <dgm:spPr/>
      <dgm:t>
        <a:bodyPr/>
        <a:lstStyle/>
        <a:p>
          <a:endParaRPr lang="en-US"/>
        </a:p>
      </dgm:t>
    </dgm:pt>
    <dgm:pt modelId="{8C4EE92F-8C11-4AC7-A954-032CAFD197AA}">
      <dgm:prSet/>
      <dgm:spPr/>
      <dgm:t>
        <a:bodyPr/>
        <a:lstStyle/>
        <a:p>
          <a:r>
            <a:rPr lang="en-GB"/>
            <a:t>Integrated Testing	1 Weeks</a:t>
          </a:r>
        </a:p>
      </dgm:t>
    </dgm:pt>
    <dgm:pt modelId="{88292763-E6AA-402C-ABCE-E88273203A76}" type="parTrans" cxnId="{12E33ECE-A840-486A-99A9-9DB1F703C859}">
      <dgm:prSet/>
      <dgm:spPr/>
      <dgm:t>
        <a:bodyPr/>
        <a:lstStyle/>
        <a:p>
          <a:endParaRPr lang="en-US"/>
        </a:p>
      </dgm:t>
    </dgm:pt>
    <dgm:pt modelId="{AB531CB7-4377-4471-B5AA-FE873AB86962}" type="sibTrans" cxnId="{12E33ECE-A840-486A-99A9-9DB1F703C859}">
      <dgm:prSet/>
      <dgm:spPr/>
      <dgm:t>
        <a:bodyPr/>
        <a:lstStyle/>
        <a:p>
          <a:endParaRPr lang="en-US"/>
        </a:p>
      </dgm:t>
    </dgm:pt>
    <dgm:pt modelId="{802C627F-568A-486E-AB20-F489010D27F0}" type="pres">
      <dgm:prSet presAssocID="{BBA49817-BAE8-4FB8-9B44-13A7B7B3DE90}" presName="cycle" presStyleCnt="0">
        <dgm:presLayoutVars>
          <dgm:dir/>
          <dgm:resizeHandles val="exact"/>
        </dgm:presLayoutVars>
      </dgm:prSet>
      <dgm:spPr/>
    </dgm:pt>
    <dgm:pt modelId="{21EBF258-5C60-499E-B31C-8DBF373A9A7F}" type="pres">
      <dgm:prSet presAssocID="{03F026F6-4639-45E2-B5DC-E8F0D4765AA0}" presName="node" presStyleLbl="revTx" presStyleIdx="0" presStyleCnt="1">
        <dgm:presLayoutVars>
          <dgm:bulletEnabled val="1"/>
        </dgm:presLayoutVars>
      </dgm:prSet>
      <dgm:spPr/>
    </dgm:pt>
  </dgm:ptLst>
  <dgm:cxnLst>
    <dgm:cxn modelId="{90666E18-3C0D-4189-BE13-BBBDC411A8C2}" type="presOf" srcId="{4F07C252-9824-43FF-836F-E8C373339437}" destId="{21EBF258-5C60-499E-B31C-8DBF373A9A7F}" srcOrd="0" destOrd="5" presId="urn:microsoft.com/office/officeart/2005/8/layout/cycle1"/>
    <dgm:cxn modelId="{2C328860-9170-454E-A040-9E7F15DAF83F}" srcId="{03F026F6-4639-45E2-B5DC-E8F0D4765AA0}" destId="{E537FE69-A1CE-4216-B1BA-3797ED2E32D6}" srcOrd="2" destOrd="0" parTransId="{91CC13BB-2969-4A56-98AC-B81E169E6E18}" sibTransId="{60AAC009-140B-4FF3-9B65-BCD338BB853F}"/>
    <dgm:cxn modelId="{15810864-6D92-4F18-86D4-C51FD6FCE8AB}" type="presOf" srcId="{B830FB60-059C-4C16-9CFD-9BA06FE33317}" destId="{21EBF258-5C60-499E-B31C-8DBF373A9A7F}" srcOrd="0" destOrd="2" presId="urn:microsoft.com/office/officeart/2005/8/layout/cycle1"/>
    <dgm:cxn modelId="{FF6B1F64-913C-4086-ACEB-8A0E1B9B7447}" type="presOf" srcId="{0EB1C661-637A-412F-8DA8-82C507B33719}" destId="{21EBF258-5C60-499E-B31C-8DBF373A9A7F}" srcOrd="0" destOrd="4" presId="urn:microsoft.com/office/officeart/2005/8/layout/cycle1"/>
    <dgm:cxn modelId="{3301826B-B9C0-4E08-9741-4B618B2D6908}" type="presOf" srcId="{BBA49817-BAE8-4FB8-9B44-13A7B7B3DE90}" destId="{802C627F-568A-486E-AB20-F489010D27F0}" srcOrd="0" destOrd="0" presId="urn:microsoft.com/office/officeart/2005/8/layout/cycle1"/>
    <dgm:cxn modelId="{C5F10F6C-2CD9-4F8E-8A28-CB36856DE163}" srcId="{03F026F6-4639-45E2-B5DC-E8F0D4765AA0}" destId="{B830FB60-059C-4C16-9CFD-9BA06FE33317}" srcOrd="1" destOrd="0" parTransId="{6685E180-48C2-49E7-B37F-247BB4E31D0A}" sibTransId="{69F8FBA9-5C1E-481B-8AB0-702C172B3A58}"/>
    <dgm:cxn modelId="{F3F63285-CF4F-44AD-8355-262036BB9A47}" type="presOf" srcId="{03F026F6-4639-45E2-B5DC-E8F0D4765AA0}" destId="{21EBF258-5C60-499E-B31C-8DBF373A9A7F}" srcOrd="0" destOrd="0" presId="urn:microsoft.com/office/officeart/2005/8/layout/cycle1"/>
    <dgm:cxn modelId="{DDC70795-C4FF-4B8D-B8B5-6DB875413483}" type="presOf" srcId="{8C4EE92F-8C11-4AC7-A954-032CAFD197AA}" destId="{21EBF258-5C60-499E-B31C-8DBF373A9A7F}" srcOrd="0" destOrd="6" presId="urn:microsoft.com/office/officeart/2005/8/layout/cycle1"/>
    <dgm:cxn modelId="{B1738E96-88FD-4763-A134-C8C68A77D2B6}" srcId="{03F026F6-4639-45E2-B5DC-E8F0D4765AA0}" destId="{4F07C252-9824-43FF-836F-E8C373339437}" srcOrd="4" destOrd="0" parTransId="{98FF6092-7C85-4039-A1A0-924FFE1387C6}" sibTransId="{C8CB1AD8-C80B-4732-BFEB-C71C608A2387}"/>
    <dgm:cxn modelId="{B2D21E99-3E7D-4DA7-8788-200E684C4CE2}" srcId="{03F026F6-4639-45E2-B5DC-E8F0D4765AA0}" destId="{0EB1C661-637A-412F-8DA8-82C507B33719}" srcOrd="3" destOrd="0" parTransId="{98E41A80-0A67-4733-B5C7-DB47D7400843}" sibTransId="{520AFB60-357A-477C-8930-C6DEC5EDBB02}"/>
    <dgm:cxn modelId="{8AA9A1B3-ED1F-49CF-9DBE-17E78EFB3999}" srcId="{BBA49817-BAE8-4FB8-9B44-13A7B7B3DE90}" destId="{03F026F6-4639-45E2-B5DC-E8F0D4765AA0}" srcOrd="0" destOrd="0" parTransId="{5EFD8ABA-CD6E-4797-9A25-24E680B2E24F}" sibTransId="{D606740B-8541-499E-9BD5-0A031768658F}"/>
    <dgm:cxn modelId="{5898CEB8-9A73-4B84-AE15-05D0EDFDEAB5}" type="presOf" srcId="{E537FE69-A1CE-4216-B1BA-3797ED2E32D6}" destId="{21EBF258-5C60-499E-B31C-8DBF373A9A7F}" srcOrd="0" destOrd="3" presId="urn:microsoft.com/office/officeart/2005/8/layout/cycle1"/>
    <dgm:cxn modelId="{F50228BE-54AF-40C4-A0B0-9DEA9669E1A0}" type="presOf" srcId="{0F174FBE-5D3B-4B79-8CBD-B1C8A6D3DDFE}" destId="{21EBF258-5C60-499E-B31C-8DBF373A9A7F}" srcOrd="0" destOrd="1" presId="urn:microsoft.com/office/officeart/2005/8/layout/cycle1"/>
    <dgm:cxn modelId="{12E33ECE-A840-486A-99A9-9DB1F703C859}" srcId="{03F026F6-4639-45E2-B5DC-E8F0D4765AA0}" destId="{8C4EE92F-8C11-4AC7-A954-032CAFD197AA}" srcOrd="5" destOrd="0" parTransId="{88292763-E6AA-402C-ABCE-E88273203A76}" sibTransId="{AB531CB7-4377-4471-B5AA-FE873AB86962}"/>
    <dgm:cxn modelId="{FEF8D9D2-D77E-461B-8654-67BEA60E1C0D}" srcId="{03F026F6-4639-45E2-B5DC-E8F0D4765AA0}" destId="{0F174FBE-5D3B-4B79-8CBD-B1C8A6D3DDFE}" srcOrd="0" destOrd="0" parTransId="{40EAA273-B48F-41E1-BE2F-E62928F2535C}" sibTransId="{44C0B845-EF17-4540-9441-B0ABADADFAFC}"/>
    <dgm:cxn modelId="{156DE884-165E-4CA0-BFBC-12642B87DAB9}" type="presParOf" srcId="{802C627F-568A-486E-AB20-F489010D27F0}" destId="{21EBF258-5C60-499E-B31C-8DBF373A9A7F}" srcOrd="0"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779A996-C87C-465D-BCE1-94A2F2D930FD}"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US"/>
        </a:p>
      </dgm:t>
    </dgm:pt>
    <dgm:pt modelId="{A98DD0FA-0359-41D7-8569-9F30B6D69546}">
      <dgm:prSet custT="1"/>
      <dgm:spPr/>
      <dgm:t>
        <a:bodyPr/>
        <a:lstStyle/>
        <a:p>
          <a:r>
            <a:rPr lang="en-GB" sz="2000"/>
            <a:t>Benchmark 1: 15%; </a:t>
          </a:r>
          <a:endParaRPr lang="en-US" sz="2000"/>
        </a:p>
      </dgm:t>
    </dgm:pt>
    <dgm:pt modelId="{13437570-262A-4276-AA0B-D197923CABED}" type="parTrans" cxnId="{2CF88CBB-0CBF-4270-A21B-74EBC82CFD09}">
      <dgm:prSet/>
      <dgm:spPr/>
      <dgm:t>
        <a:bodyPr/>
        <a:lstStyle/>
        <a:p>
          <a:endParaRPr lang="en-US" sz="2000"/>
        </a:p>
      </dgm:t>
    </dgm:pt>
    <dgm:pt modelId="{01E9CB5A-1388-43FB-9D3C-9A56A94AD853}" type="sibTrans" cxnId="{2CF88CBB-0CBF-4270-A21B-74EBC82CFD09}">
      <dgm:prSet/>
      <dgm:spPr/>
      <dgm:t>
        <a:bodyPr/>
        <a:lstStyle/>
        <a:p>
          <a:endParaRPr lang="en-US" sz="2000"/>
        </a:p>
      </dgm:t>
    </dgm:pt>
    <dgm:pt modelId="{DB25666D-D642-4E66-BEA9-D32E6AEB1823}">
      <dgm:prSet custT="1"/>
      <dgm:spPr/>
      <dgm:t>
        <a:bodyPr/>
        <a:lstStyle/>
        <a:p>
          <a:r>
            <a:rPr lang="en-GB" sz="2000" dirty="0"/>
            <a:t>Benchmark 2: 20%; </a:t>
          </a:r>
          <a:endParaRPr lang="en-US" sz="2000" dirty="0"/>
        </a:p>
      </dgm:t>
    </dgm:pt>
    <dgm:pt modelId="{72257209-3C7E-44A9-8111-4FB69F59A978}" type="parTrans" cxnId="{B22D1C3E-B631-4339-BE3C-1F8EA947A988}">
      <dgm:prSet/>
      <dgm:spPr/>
      <dgm:t>
        <a:bodyPr/>
        <a:lstStyle/>
        <a:p>
          <a:endParaRPr lang="en-US" sz="2000"/>
        </a:p>
      </dgm:t>
    </dgm:pt>
    <dgm:pt modelId="{7ABA99EC-70FE-41B1-AAE9-2D34FE32BB70}" type="sibTrans" cxnId="{B22D1C3E-B631-4339-BE3C-1F8EA947A988}">
      <dgm:prSet/>
      <dgm:spPr/>
      <dgm:t>
        <a:bodyPr/>
        <a:lstStyle/>
        <a:p>
          <a:endParaRPr lang="en-US" sz="2000"/>
        </a:p>
      </dgm:t>
    </dgm:pt>
    <dgm:pt modelId="{69761481-BF66-408C-BB5A-F2BBE81B0888}">
      <dgm:prSet custT="1"/>
      <dgm:spPr/>
      <dgm:t>
        <a:bodyPr/>
        <a:lstStyle/>
        <a:p>
          <a:r>
            <a:rPr lang="en-GB" sz="2000" dirty="0"/>
            <a:t>Benchmark 3: 20%;</a:t>
          </a:r>
          <a:endParaRPr lang="en-US" sz="2000" dirty="0"/>
        </a:p>
      </dgm:t>
    </dgm:pt>
    <dgm:pt modelId="{BCE011B4-1C5F-427C-A418-9DE8A9F07D25}" type="parTrans" cxnId="{801D9134-0EEA-464E-B252-AA0EBF74D5CE}">
      <dgm:prSet/>
      <dgm:spPr/>
      <dgm:t>
        <a:bodyPr/>
        <a:lstStyle/>
        <a:p>
          <a:endParaRPr lang="en-US" sz="2000"/>
        </a:p>
      </dgm:t>
    </dgm:pt>
    <dgm:pt modelId="{4247A207-501E-4F46-9838-B5D435D10CAF}" type="sibTrans" cxnId="{801D9134-0EEA-464E-B252-AA0EBF74D5CE}">
      <dgm:prSet/>
      <dgm:spPr/>
      <dgm:t>
        <a:bodyPr/>
        <a:lstStyle/>
        <a:p>
          <a:endParaRPr lang="en-US" sz="2000"/>
        </a:p>
      </dgm:t>
    </dgm:pt>
    <dgm:pt modelId="{503D6439-9DB0-401E-8062-246921C63793}">
      <dgm:prSet custT="1"/>
      <dgm:spPr/>
      <dgm:t>
        <a:bodyPr/>
        <a:lstStyle/>
        <a:p>
          <a:r>
            <a:rPr lang="en-GB" sz="2000" dirty="0"/>
            <a:t>Benchmark 4: 15%;</a:t>
          </a:r>
          <a:endParaRPr lang="en-US" sz="2000" dirty="0"/>
        </a:p>
      </dgm:t>
    </dgm:pt>
    <dgm:pt modelId="{AF161992-12DA-471C-A356-E130E83E902B}" type="parTrans" cxnId="{11B8FF70-8EEB-44B0-A5FA-D34383933EA1}">
      <dgm:prSet/>
      <dgm:spPr/>
      <dgm:t>
        <a:bodyPr/>
        <a:lstStyle/>
        <a:p>
          <a:endParaRPr lang="en-US" sz="2000"/>
        </a:p>
      </dgm:t>
    </dgm:pt>
    <dgm:pt modelId="{37A3E51B-371E-4B0E-9EBB-388BE8DD9626}" type="sibTrans" cxnId="{11B8FF70-8EEB-44B0-A5FA-D34383933EA1}">
      <dgm:prSet/>
      <dgm:spPr/>
      <dgm:t>
        <a:bodyPr/>
        <a:lstStyle/>
        <a:p>
          <a:endParaRPr lang="en-US" sz="2000"/>
        </a:p>
      </dgm:t>
    </dgm:pt>
    <dgm:pt modelId="{0B0881B9-9239-443D-BA88-24C8344C4DD3}">
      <dgm:prSet custT="1"/>
      <dgm:spPr/>
      <dgm:t>
        <a:bodyPr/>
        <a:lstStyle/>
        <a:p>
          <a:r>
            <a:rPr lang="en-GB" sz="2000" dirty="0"/>
            <a:t>Benchmark 5: 10%;</a:t>
          </a:r>
          <a:endParaRPr lang="en-US" sz="2000" dirty="0"/>
        </a:p>
      </dgm:t>
    </dgm:pt>
    <dgm:pt modelId="{2AD2BF0B-B049-4E79-80DC-416DD575F2C2}" type="parTrans" cxnId="{D6C487EC-1760-4228-8E95-F7AB6C3E175D}">
      <dgm:prSet/>
      <dgm:spPr/>
      <dgm:t>
        <a:bodyPr/>
        <a:lstStyle/>
        <a:p>
          <a:endParaRPr lang="en-US" sz="2000"/>
        </a:p>
      </dgm:t>
    </dgm:pt>
    <dgm:pt modelId="{2C251425-BFE6-4156-A0F5-06348D7D68F2}" type="sibTrans" cxnId="{D6C487EC-1760-4228-8E95-F7AB6C3E175D}">
      <dgm:prSet/>
      <dgm:spPr/>
      <dgm:t>
        <a:bodyPr/>
        <a:lstStyle/>
        <a:p>
          <a:endParaRPr lang="en-US" sz="2000"/>
        </a:p>
      </dgm:t>
    </dgm:pt>
    <dgm:pt modelId="{D81E50DE-EC64-4C2D-B868-709AF292F170}">
      <dgm:prSet custT="1"/>
      <dgm:spPr/>
      <dgm:t>
        <a:bodyPr/>
        <a:lstStyle/>
        <a:p>
          <a:r>
            <a:rPr lang="en-GB" sz="2000" dirty="0"/>
            <a:t>Integrated Testing : 10%;</a:t>
          </a:r>
          <a:endParaRPr lang="en-US" sz="2000" dirty="0"/>
        </a:p>
      </dgm:t>
    </dgm:pt>
    <dgm:pt modelId="{3CC2693C-627F-4220-9C59-9EAFE14E3D94}" type="parTrans" cxnId="{C0826451-57AE-411F-9445-E6355F008393}">
      <dgm:prSet/>
      <dgm:spPr/>
      <dgm:t>
        <a:bodyPr/>
        <a:lstStyle/>
        <a:p>
          <a:endParaRPr lang="en-US" sz="2000"/>
        </a:p>
      </dgm:t>
    </dgm:pt>
    <dgm:pt modelId="{08167EBF-C697-4FE1-B3E6-178B2970DA2C}" type="sibTrans" cxnId="{C0826451-57AE-411F-9445-E6355F008393}">
      <dgm:prSet/>
      <dgm:spPr/>
      <dgm:t>
        <a:bodyPr/>
        <a:lstStyle/>
        <a:p>
          <a:endParaRPr lang="en-US" sz="2000"/>
        </a:p>
      </dgm:t>
    </dgm:pt>
    <dgm:pt modelId="{8276DF48-9990-4F8C-97C8-613889D7FF86}">
      <dgm:prSet custT="1"/>
      <dgm:spPr/>
      <dgm:t>
        <a:bodyPr/>
        <a:lstStyle/>
        <a:p>
          <a:r>
            <a:rPr lang="en-GB" sz="2000"/>
            <a:t>Presentation: 10%</a:t>
          </a:r>
          <a:endParaRPr lang="en-US" sz="2000"/>
        </a:p>
      </dgm:t>
    </dgm:pt>
    <dgm:pt modelId="{B66883CD-D983-47F9-9E83-D314F7C5626E}" type="parTrans" cxnId="{AA461258-3832-4F5E-8EBD-3BBA95592A3F}">
      <dgm:prSet/>
      <dgm:spPr/>
      <dgm:t>
        <a:bodyPr/>
        <a:lstStyle/>
        <a:p>
          <a:endParaRPr lang="en-US" sz="2000"/>
        </a:p>
      </dgm:t>
    </dgm:pt>
    <dgm:pt modelId="{675CC32F-D8C9-4C85-BB06-A478C1B840D0}" type="sibTrans" cxnId="{AA461258-3832-4F5E-8EBD-3BBA95592A3F}">
      <dgm:prSet/>
      <dgm:spPr/>
      <dgm:t>
        <a:bodyPr/>
        <a:lstStyle/>
        <a:p>
          <a:endParaRPr lang="en-US" sz="2000"/>
        </a:p>
      </dgm:t>
    </dgm:pt>
    <dgm:pt modelId="{54AF4561-60D0-452E-9E8B-B194518CE8E1}" type="pres">
      <dgm:prSet presAssocID="{3779A996-C87C-465D-BCE1-94A2F2D930FD}" presName="linear" presStyleCnt="0">
        <dgm:presLayoutVars>
          <dgm:dir/>
          <dgm:animLvl val="lvl"/>
          <dgm:resizeHandles val="exact"/>
        </dgm:presLayoutVars>
      </dgm:prSet>
      <dgm:spPr/>
    </dgm:pt>
    <dgm:pt modelId="{0646E2B9-E008-4601-A657-27B15FFE074E}" type="pres">
      <dgm:prSet presAssocID="{A98DD0FA-0359-41D7-8569-9F30B6D69546}" presName="parentLin" presStyleCnt="0"/>
      <dgm:spPr/>
    </dgm:pt>
    <dgm:pt modelId="{D955B38E-83E6-479F-A680-C51173313192}" type="pres">
      <dgm:prSet presAssocID="{A98DD0FA-0359-41D7-8569-9F30B6D69546}" presName="parentLeftMargin" presStyleLbl="node1" presStyleIdx="0" presStyleCnt="7"/>
      <dgm:spPr/>
    </dgm:pt>
    <dgm:pt modelId="{082F2E97-F09C-4427-B6E6-445467670FE9}" type="pres">
      <dgm:prSet presAssocID="{A98DD0FA-0359-41D7-8569-9F30B6D69546}" presName="parentText" presStyleLbl="node1" presStyleIdx="0" presStyleCnt="7">
        <dgm:presLayoutVars>
          <dgm:chMax val="0"/>
          <dgm:bulletEnabled val="1"/>
        </dgm:presLayoutVars>
      </dgm:prSet>
      <dgm:spPr/>
    </dgm:pt>
    <dgm:pt modelId="{91A100E0-9A93-480D-9E54-98A3EC32F3FD}" type="pres">
      <dgm:prSet presAssocID="{A98DD0FA-0359-41D7-8569-9F30B6D69546}" presName="negativeSpace" presStyleCnt="0"/>
      <dgm:spPr/>
    </dgm:pt>
    <dgm:pt modelId="{C9B2A730-5E8D-4CD4-A2B5-D3134C87605D}" type="pres">
      <dgm:prSet presAssocID="{A98DD0FA-0359-41D7-8569-9F30B6D69546}" presName="childText" presStyleLbl="conFgAcc1" presStyleIdx="0" presStyleCnt="7">
        <dgm:presLayoutVars>
          <dgm:bulletEnabled val="1"/>
        </dgm:presLayoutVars>
      </dgm:prSet>
      <dgm:spPr/>
    </dgm:pt>
    <dgm:pt modelId="{8E5B67F9-0303-471B-849B-C3A2FE8C6C55}" type="pres">
      <dgm:prSet presAssocID="{01E9CB5A-1388-43FB-9D3C-9A56A94AD853}" presName="spaceBetweenRectangles" presStyleCnt="0"/>
      <dgm:spPr/>
    </dgm:pt>
    <dgm:pt modelId="{BD811E7B-A0AB-45F3-8934-CB5F916FB01D}" type="pres">
      <dgm:prSet presAssocID="{DB25666D-D642-4E66-BEA9-D32E6AEB1823}" presName="parentLin" presStyleCnt="0"/>
      <dgm:spPr/>
    </dgm:pt>
    <dgm:pt modelId="{F965DDAC-6F12-427D-BB67-83AC1086952E}" type="pres">
      <dgm:prSet presAssocID="{DB25666D-D642-4E66-BEA9-D32E6AEB1823}" presName="parentLeftMargin" presStyleLbl="node1" presStyleIdx="0" presStyleCnt="7"/>
      <dgm:spPr/>
    </dgm:pt>
    <dgm:pt modelId="{E5A5EA06-58D5-45A2-9516-BD9879694214}" type="pres">
      <dgm:prSet presAssocID="{DB25666D-D642-4E66-BEA9-D32E6AEB1823}" presName="parentText" presStyleLbl="node1" presStyleIdx="1" presStyleCnt="7">
        <dgm:presLayoutVars>
          <dgm:chMax val="0"/>
          <dgm:bulletEnabled val="1"/>
        </dgm:presLayoutVars>
      </dgm:prSet>
      <dgm:spPr/>
    </dgm:pt>
    <dgm:pt modelId="{84B04F97-01D6-4B43-AEA6-A9A65F658E02}" type="pres">
      <dgm:prSet presAssocID="{DB25666D-D642-4E66-BEA9-D32E6AEB1823}" presName="negativeSpace" presStyleCnt="0"/>
      <dgm:spPr/>
    </dgm:pt>
    <dgm:pt modelId="{8F219DDB-68F0-4CB9-BA5A-B44EC89239B9}" type="pres">
      <dgm:prSet presAssocID="{DB25666D-D642-4E66-BEA9-D32E6AEB1823}" presName="childText" presStyleLbl="conFgAcc1" presStyleIdx="1" presStyleCnt="7">
        <dgm:presLayoutVars>
          <dgm:bulletEnabled val="1"/>
        </dgm:presLayoutVars>
      </dgm:prSet>
      <dgm:spPr/>
    </dgm:pt>
    <dgm:pt modelId="{81513B6D-155A-4E81-A607-B6F5EAC8F36C}" type="pres">
      <dgm:prSet presAssocID="{7ABA99EC-70FE-41B1-AAE9-2D34FE32BB70}" presName="spaceBetweenRectangles" presStyleCnt="0"/>
      <dgm:spPr/>
    </dgm:pt>
    <dgm:pt modelId="{D8B90465-5630-45A8-B16E-947CFBD738FC}" type="pres">
      <dgm:prSet presAssocID="{69761481-BF66-408C-BB5A-F2BBE81B0888}" presName="parentLin" presStyleCnt="0"/>
      <dgm:spPr/>
    </dgm:pt>
    <dgm:pt modelId="{81373978-FEF7-4638-AADF-55B3CD2BDA0D}" type="pres">
      <dgm:prSet presAssocID="{69761481-BF66-408C-BB5A-F2BBE81B0888}" presName="parentLeftMargin" presStyleLbl="node1" presStyleIdx="1" presStyleCnt="7"/>
      <dgm:spPr/>
    </dgm:pt>
    <dgm:pt modelId="{6CABE40B-E7BF-46FB-8482-BC06A06EEC89}" type="pres">
      <dgm:prSet presAssocID="{69761481-BF66-408C-BB5A-F2BBE81B0888}" presName="parentText" presStyleLbl="node1" presStyleIdx="2" presStyleCnt="7">
        <dgm:presLayoutVars>
          <dgm:chMax val="0"/>
          <dgm:bulletEnabled val="1"/>
        </dgm:presLayoutVars>
      </dgm:prSet>
      <dgm:spPr/>
    </dgm:pt>
    <dgm:pt modelId="{4D388FCA-7B3D-46F5-A6F0-BFB8289EC7FF}" type="pres">
      <dgm:prSet presAssocID="{69761481-BF66-408C-BB5A-F2BBE81B0888}" presName="negativeSpace" presStyleCnt="0"/>
      <dgm:spPr/>
    </dgm:pt>
    <dgm:pt modelId="{E7E53E41-442C-4F4B-B3D9-5542F0F1D056}" type="pres">
      <dgm:prSet presAssocID="{69761481-BF66-408C-BB5A-F2BBE81B0888}" presName="childText" presStyleLbl="conFgAcc1" presStyleIdx="2" presStyleCnt="7">
        <dgm:presLayoutVars>
          <dgm:bulletEnabled val="1"/>
        </dgm:presLayoutVars>
      </dgm:prSet>
      <dgm:spPr/>
    </dgm:pt>
    <dgm:pt modelId="{47FF1E4C-95B7-42DE-B151-245841CE93A9}" type="pres">
      <dgm:prSet presAssocID="{4247A207-501E-4F46-9838-B5D435D10CAF}" presName="spaceBetweenRectangles" presStyleCnt="0"/>
      <dgm:spPr/>
    </dgm:pt>
    <dgm:pt modelId="{AD7F2612-86C3-491A-830A-23504A031B3A}" type="pres">
      <dgm:prSet presAssocID="{503D6439-9DB0-401E-8062-246921C63793}" presName="parentLin" presStyleCnt="0"/>
      <dgm:spPr/>
    </dgm:pt>
    <dgm:pt modelId="{AA98F87B-1BBA-4441-8D60-FCF1EF0E6507}" type="pres">
      <dgm:prSet presAssocID="{503D6439-9DB0-401E-8062-246921C63793}" presName="parentLeftMargin" presStyleLbl="node1" presStyleIdx="2" presStyleCnt="7"/>
      <dgm:spPr/>
    </dgm:pt>
    <dgm:pt modelId="{AD7E80FC-1019-43D5-AFCB-28489BAE1328}" type="pres">
      <dgm:prSet presAssocID="{503D6439-9DB0-401E-8062-246921C63793}" presName="parentText" presStyleLbl="node1" presStyleIdx="3" presStyleCnt="7">
        <dgm:presLayoutVars>
          <dgm:chMax val="0"/>
          <dgm:bulletEnabled val="1"/>
        </dgm:presLayoutVars>
      </dgm:prSet>
      <dgm:spPr/>
    </dgm:pt>
    <dgm:pt modelId="{1083D417-66A9-4DA9-BEFD-A1E5AB53CA87}" type="pres">
      <dgm:prSet presAssocID="{503D6439-9DB0-401E-8062-246921C63793}" presName="negativeSpace" presStyleCnt="0"/>
      <dgm:spPr/>
    </dgm:pt>
    <dgm:pt modelId="{8D11EF37-A7EA-4413-AA6B-8CF530FBE96A}" type="pres">
      <dgm:prSet presAssocID="{503D6439-9DB0-401E-8062-246921C63793}" presName="childText" presStyleLbl="conFgAcc1" presStyleIdx="3" presStyleCnt="7">
        <dgm:presLayoutVars>
          <dgm:bulletEnabled val="1"/>
        </dgm:presLayoutVars>
      </dgm:prSet>
      <dgm:spPr/>
    </dgm:pt>
    <dgm:pt modelId="{31F0E078-77A1-4635-8576-845C769CDF80}" type="pres">
      <dgm:prSet presAssocID="{37A3E51B-371E-4B0E-9EBB-388BE8DD9626}" presName="spaceBetweenRectangles" presStyleCnt="0"/>
      <dgm:spPr/>
    </dgm:pt>
    <dgm:pt modelId="{5DCADFCD-192A-43E9-AA1C-1FBDBBD58EA4}" type="pres">
      <dgm:prSet presAssocID="{0B0881B9-9239-443D-BA88-24C8344C4DD3}" presName="parentLin" presStyleCnt="0"/>
      <dgm:spPr/>
    </dgm:pt>
    <dgm:pt modelId="{47C3A89D-700B-4BE7-996C-5850E0DC38F6}" type="pres">
      <dgm:prSet presAssocID="{0B0881B9-9239-443D-BA88-24C8344C4DD3}" presName="parentLeftMargin" presStyleLbl="node1" presStyleIdx="3" presStyleCnt="7"/>
      <dgm:spPr/>
    </dgm:pt>
    <dgm:pt modelId="{A1AEC99E-89AF-4691-A644-9BB86C087284}" type="pres">
      <dgm:prSet presAssocID="{0B0881B9-9239-443D-BA88-24C8344C4DD3}" presName="parentText" presStyleLbl="node1" presStyleIdx="4" presStyleCnt="7">
        <dgm:presLayoutVars>
          <dgm:chMax val="0"/>
          <dgm:bulletEnabled val="1"/>
        </dgm:presLayoutVars>
      </dgm:prSet>
      <dgm:spPr/>
    </dgm:pt>
    <dgm:pt modelId="{BEB2857E-54B5-4947-8794-46CD695CDEB8}" type="pres">
      <dgm:prSet presAssocID="{0B0881B9-9239-443D-BA88-24C8344C4DD3}" presName="negativeSpace" presStyleCnt="0"/>
      <dgm:spPr/>
    </dgm:pt>
    <dgm:pt modelId="{8E8E80DD-395A-4DE9-B5C2-A405413BFE66}" type="pres">
      <dgm:prSet presAssocID="{0B0881B9-9239-443D-BA88-24C8344C4DD3}" presName="childText" presStyleLbl="conFgAcc1" presStyleIdx="4" presStyleCnt="7">
        <dgm:presLayoutVars>
          <dgm:bulletEnabled val="1"/>
        </dgm:presLayoutVars>
      </dgm:prSet>
      <dgm:spPr/>
    </dgm:pt>
    <dgm:pt modelId="{99603711-5844-4850-B47A-B2507C8236D6}" type="pres">
      <dgm:prSet presAssocID="{2C251425-BFE6-4156-A0F5-06348D7D68F2}" presName="spaceBetweenRectangles" presStyleCnt="0"/>
      <dgm:spPr/>
    </dgm:pt>
    <dgm:pt modelId="{3B8501ED-886E-4A09-9576-1C4B3B531173}" type="pres">
      <dgm:prSet presAssocID="{D81E50DE-EC64-4C2D-B868-709AF292F170}" presName="parentLin" presStyleCnt="0"/>
      <dgm:spPr/>
    </dgm:pt>
    <dgm:pt modelId="{A33B53E9-96E5-42CD-838F-A3EDF3073975}" type="pres">
      <dgm:prSet presAssocID="{D81E50DE-EC64-4C2D-B868-709AF292F170}" presName="parentLeftMargin" presStyleLbl="node1" presStyleIdx="4" presStyleCnt="7"/>
      <dgm:spPr/>
    </dgm:pt>
    <dgm:pt modelId="{F4F7BF81-0FA3-4441-AD7A-7C8DACACB9CC}" type="pres">
      <dgm:prSet presAssocID="{D81E50DE-EC64-4C2D-B868-709AF292F170}" presName="parentText" presStyleLbl="node1" presStyleIdx="5" presStyleCnt="7">
        <dgm:presLayoutVars>
          <dgm:chMax val="0"/>
          <dgm:bulletEnabled val="1"/>
        </dgm:presLayoutVars>
      </dgm:prSet>
      <dgm:spPr/>
    </dgm:pt>
    <dgm:pt modelId="{ECAC1A80-6037-41AF-9526-4BF7ECDBC5A3}" type="pres">
      <dgm:prSet presAssocID="{D81E50DE-EC64-4C2D-B868-709AF292F170}" presName="negativeSpace" presStyleCnt="0"/>
      <dgm:spPr/>
    </dgm:pt>
    <dgm:pt modelId="{3BDC142D-5207-4058-9B56-C6420B510A0F}" type="pres">
      <dgm:prSet presAssocID="{D81E50DE-EC64-4C2D-B868-709AF292F170}" presName="childText" presStyleLbl="conFgAcc1" presStyleIdx="5" presStyleCnt="7">
        <dgm:presLayoutVars>
          <dgm:bulletEnabled val="1"/>
        </dgm:presLayoutVars>
      </dgm:prSet>
      <dgm:spPr/>
    </dgm:pt>
    <dgm:pt modelId="{3764F35E-D2F5-4738-B261-0CD1FC3F4C5F}" type="pres">
      <dgm:prSet presAssocID="{08167EBF-C697-4FE1-B3E6-178B2970DA2C}" presName="spaceBetweenRectangles" presStyleCnt="0"/>
      <dgm:spPr/>
    </dgm:pt>
    <dgm:pt modelId="{3EE5DB30-AE90-4D16-8DD5-8E642337A074}" type="pres">
      <dgm:prSet presAssocID="{8276DF48-9990-4F8C-97C8-613889D7FF86}" presName="parentLin" presStyleCnt="0"/>
      <dgm:spPr/>
    </dgm:pt>
    <dgm:pt modelId="{6010D7F7-298D-4691-B309-4F507739B4D1}" type="pres">
      <dgm:prSet presAssocID="{8276DF48-9990-4F8C-97C8-613889D7FF86}" presName="parentLeftMargin" presStyleLbl="node1" presStyleIdx="5" presStyleCnt="7"/>
      <dgm:spPr/>
    </dgm:pt>
    <dgm:pt modelId="{E38FE9C5-2803-43D4-A5B7-170781CAF7CC}" type="pres">
      <dgm:prSet presAssocID="{8276DF48-9990-4F8C-97C8-613889D7FF86}" presName="parentText" presStyleLbl="node1" presStyleIdx="6" presStyleCnt="7">
        <dgm:presLayoutVars>
          <dgm:chMax val="0"/>
          <dgm:bulletEnabled val="1"/>
        </dgm:presLayoutVars>
      </dgm:prSet>
      <dgm:spPr/>
    </dgm:pt>
    <dgm:pt modelId="{657E43A4-6CAE-4B8F-BAEF-9513C4DCBC4E}" type="pres">
      <dgm:prSet presAssocID="{8276DF48-9990-4F8C-97C8-613889D7FF86}" presName="negativeSpace" presStyleCnt="0"/>
      <dgm:spPr/>
    </dgm:pt>
    <dgm:pt modelId="{041F62E7-FB16-4714-904E-7B8A88138F6B}" type="pres">
      <dgm:prSet presAssocID="{8276DF48-9990-4F8C-97C8-613889D7FF86}" presName="childText" presStyleLbl="conFgAcc1" presStyleIdx="6" presStyleCnt="7">
        <dgm:presLayoutVars>
          <dgm:bulletEnabled val="1"/>
        </dgm:presLayoutVars>
      </dgm:prSet>
      <dgm:spPr/>
    </dgm:pt>
  </dgm:ptLst>
  <dgm:cxnLst>
    <dgm:cxn modelId="{CA78DB19-E140-40F0-9FEB-D5EFEF81EEC7}" type="presOf" srcId="{503D6439-9DB0-401E-8062-246921C63793}" destId="{AD7E80FC-1019-43D5-AFCB-28489BAE1328}" srcOrd="1" destOrd="0" presId="urn:microsoft.com/office/officeart/2005/8/layout/list1"/>
    <dgm:cxn modelId="{880FF61E-8E26-481E-861B-E6D4E4572A0C}" type="presOf" srcId="{A98DD0FA-0359-41D7-8569-9F30B6D69546}" destId="{D955B38E-83E6-479F-A680-C51173313192}" srcOrd="0" destOrd="0" presId="urn:microsoft.com/office/officeart/2005/8/layout/list1"/>
    <dgm:cxn modelId="{801D9134-0EEA-464E-B252-AA0EBF74D5CE}" srcId="{3779A996-C87C-465D-BCE1-94A2F2D930FD}" destId="{69761481-BF66-408C-BB5A-F2BBE81B0888}" srcOrd="2" destOrd="0" parTransId="{BCE011B4-1C5F-427C-A418-9DE8A9F07D25}" sibTransId="{4247A207-501E-4F46-9838-B5D435D10CAF}"/>
    <dgm:cxn modelId="{B22D1C3E-B631-4339-BE3C-1F8EA947A988}" srcId="{3779A996-C87C-465D-BCE1-94A2F2D930FD}" destId="{DB25666D-D642-4E66-BEA9-D32E6AEB1823}" srcOrd="1" destOrd="0" parTransId="{72257209-3C7E-44A9-8111-4FB69F59A978}" sibTransId="{7ABA99EC-70FE-41B1-AAE9-2D34FE32BB70}"/>
    <dgm:cxn modelId="{B423E03E-1ABE-4955-A84C-162C82C48799}" type="presOf" srcId="{0B0881B9-9239-443D-BA88-24C8344C4DD3}" destId="{A1AEC99E-89AF-4691-A644-9BB86C087284}" srcOrd="1" destOrd="0" presId="urn:microsoft.com/office/officeart/2005/8/layout/list1"/>
    <dgm:cxn modelId="{81320763-91BB-4B02-BB6B-50832093B772}" type="presOf" srcId="{8276DF48-9990-4F8C-97C8-613889D7FF86}" destId="{E38FE9C5-2803-43D4-A5B7-170781CAF7CC}" srcOrd="1" destOrd="0" presId="urn:microsoft.com/office/officeart/2005/8/layout/list1"/>
    <dgm:cxn modelId="{48B22865-0846-4D21-8E38-83F0D7F4EB02}" type="presOf" srcId="{69761481-BF66-408C-BB5A-F2BBE81B0888}" destId="{6CABE40B-E7BF-46FB-8482-BC06A06EEC89}" srcOrd="1" destOrd="0" presId="urn:microsoft.com/office/officeart/2005/8/layout/list1"/>
    <dgm:cxn modelId="{25AA8F68-392C-4551-841A-40EEDDBD7ED9}" type="presOf" srcId="{0B0881B9-9239-443D-BA88-24C8344C4DD3}" destId="{47C3A89D-700B-4BE7-996C-5850E0DC38F6}" srcOrd="0" destOrd="0" presId="urn:microsoft.com/office/officeart/2005/8/layout/list1"/>
    <dgm:cxn modelId="{11B8FF70-8EEB-44B0-A5FA-D34383933EA1}" srcId="{3779A996-C87C-465D-BCE1-94A2F2D930FD}" destId="{503D6439-9DB0-401E-8062-246921C63793}" srcOrd="3" destOrd="0" parTransId="{AF161992-12DA-471C-A356-E130E83E902B}" sibTransId="{37A3E51B-371E-4B0E-9EBB-388BE8DD9626}"/>
    <dgm:cxn modelId="{C0826451-57AE-411F-9445-E6355F008393}" srcId="{3779A996-C87C-465D-BCE1-94A2F2D930FD}" destId="{D81E50DE-EC64-4C2D-B868-709AF292F170}" srcOrd="5" destOrd="0" parTransId="{3CC2693C-627F-4220-9C59-9EAFE14E3D94}" sibTransId="{08167EBF-C697-4FE1-B3E6-178B2970DA2C}"/>
    <dgm:cxn modelId="{9DC6AF72-DDCA-415C-94B8-831A101A5298}" type="presOf" srcId="{A98DD0FA-0359-41D7-8569-9F30B6D69546}" destId="{082F2E97-F09C-4427-B6E6-445467670FE9}" srcOrd="1" destOrd="0" presId="urn:microsoft.com/office/officeart/2005/8/layout/list1"/>
    <dgm:cxn modelId="{CD9CB253-D148-44B7-B6E9-13003CD4F5E8}" type="presOf" srcId="{3779A996-C87C-465D-BCE1-94A2F2D930FD}" destId="{54AF4561-60D0-452E-9E8B-B194518CE8E1}" srcOrd="0" destOrd="0" presId="urn:microsoft.com/office/officeart/2005/8/layout/list1"/>
    <dgm:cxn modelId="{AA461258-3832-4F5E-8EBD-3BBA95592A3F}" srcId="{3779A996-C87C-465D-BCE1-94A2F2D930FD}" destId="{8276DF48-9990-4F8C-97C8-613889D7FF86}" srcOrd="6" destOrd="0" parTransId="{B66883CD-D983-47F9-9E83-D314F7C5626E}" sibTransId="{675CC32F-D8C9-4C85-BB06-A478C1B840D0}"/>
    <dgm:cxn modelId="{4FCD9889-6DA0-4C71-A720-6B41840FD9F1}" type="presOf" srcId="{69761481-BF66-408C-BB5A-F2BBE81B0888}" destId="{81373978-FEF7-4638-AADF-55B3CD2BDA0D}" srcOrd="0" destOrd="0" presId="urn:microsoft.com/office/officeart/2005/8/layout/list1"/>
    <dgm:cxn modelId="{2CF88CBB-0CBF-4270-A21B-74EBC82CFD09}" srcId="{3779A996-C87C-465D-BCE1-94A2F2D930FD}" destId="{A98DD0FA-0359-41D7-8569-9F30B6D69546}" srcOrd="0" destOrd="0" parTransId="{13437570-262A-4276-AA0B-D197923CABED}" sibTransId="{01E9CB5A-1388-43FB-9D3C-9A56A94AD853}"/>
    <dgm:cxn modelId="{040B62C9-25F7-4330-BADB-80624A39FD6C}" type="presOf" srcId="{8276DF48-9990-4F8C-97C8-613889D7FF86}" destId="{6010D7F7-298D-4691-B309-4F507739B4D1}" srcOrd="0" destOrd="0" presId="urn:microsoft.com/office/officeart/2005/8/layout/list1"/>
    <dgm:cxn modelId="{99995AC9-5881-480C-A2D0-D7869C0F8B06}" type="presOf" srcId="{D81E50DE-EC64-4C2D-B868-709AF292F170}" destId="{A33B53E9-96E5-42CD-838F-A3EDF3073975}" srcOrd="0" destOrd="0" presId="urn:microsoft.com/office/officeart/2005/8/layout/list1"/>
    <dgm:cxn modelId="{57DE15E1-4973-4E68-AFBE-E53FB8668AFE}" type="presOf" srcId="{503D6439-9DB0-401E-8062-246921C63793}" destId="{AA98F87B-1BBA-4441-8D60-FCF1EF0E6507}" srcOrd="0" destOrd="0" presId="urn:microsoft.com/office/officeart/2005/8/layout/list1"/>
    <dgm:cxn modelId="{D6C487EC-1760-4228-8E95-F7AB6C3E175D}" srcId="{3779A996-C87C-465D-BCE1-94A2F2D930FD}" destId="{0B0881B9-9239-443D-BA88-24C8344C4DD3}" srcOrd="4" destOrd="0" parTransId="{2AD2BF0B-B049-4E79-80DC-416DD575F2C2}" sibTransId="{2C251425-BFE6-4156-A0F5-06348D7D68F2}"/>
    <dgm:cxn modelId="{DCF9DFED-46A1-437B-9E5D-6AC537BFC6E5}" type="presOf" srcId="{D81E50DE-EC64-4C2D-B868-709AF292F170}" destId="{F4F7BF81-0FA3-4441-AD7A-7C8DACACB9CC}" srcOrd="1" destOrd="0" presId="urn:microsoft.com/office/officeart/2005/8/layout/list1"/>
    <dgm:cxn modelId="{30EFFEF3-A681-4281-8CC9-6EF2F8961232}" type="presOf" srcId="{DB25666D-D642-4E66-BEA9-D32E6AEB1823}" destId="{F965DDAC-6F12-427D-BB67-83AC1086952E}" srcOrd="0" destOrd="0" presId="urn:microsoft.com/office/officeart/2005/8/layout/list1"/>
    <dgm:cxn modelId="{60AE7EFD-FDF8-414E-B389-C05111080CAA}" type="presOf" srcId="{DB25666D-D642-4E66-BEA9-D32E6AEB1823}" destId="{E5A5EA06-58D5-45A2-9516-BD9879694214}" srcOrd="1" destOrd="0" presId="urn:microsoft.com/office/officeart/2005/8/layout/list1"/>
    <dgm:cxn modelId="{26E0E487-69B8-4BB6-8A62-D1ACB027CACC}" type="presParOf" srcId="{54AF4561-60D0-452E-9E8B-B194518CE8E1}" destId="{0646E2B9-E008-4601-A657-27B15FFE074E}" srcOrd="0" destOrd="0" presId="urn:microsoft.com/office/officeart/2005/8/layout/list1"/>
    <dgm:cxn modelId="{6B02D554-DBB6-417F-968B-EC9F86DEF9D6}" type="presParOf" srcId="{0646E2B9-E008-4601-A657-27B15FFE074E}" destId="{D955B38E-83E6-479F-A680-C51173313192}" srcOrd="0" destOrd="0" presId="urn:microsoft.com/office/officeart/2005/8/layout/list1"/>
    <dgm:cxn modelId="{922EFB68-1BFE-4663-B690-6B72251993B2}" type="presParOf" srcId="{0646E2B9-E008-4601-A657-27B15FFE074E}" destId="{082F2E97-F09C-4427-B6E6-445467670FE9}" srcOrd="1" destOrd="0" presId="urn:microsoft.com/office/officeart/2005/8/layout/list1"/>
    <dgm:cxn modelId="{6A5608DB-EB07-4868-81C7-0D90515A54C9}" type="presParOf" srcId="{54AF4561-60D0-452E-9E8B-B194518CE8E1}" destId="{91A100E0-9A93-480D-9E54-98A3EC32F3FD}" srcOrd="1" destOrd="0" presId="urn:microsoft.com/office/officeart/2005/8/layout/list1"/>
    <dgm:cxn modelId="{D0FC8883-FFDF-40D7-85A9-AF036439330D}" type="presParOf" srcId="{54AF4561-60D0-452E-9E8B-B194518CE8E1}" destId="{C9B2A730-5E8D-4CD4-A2B5-D3134C87605D}" srcOrd="2" destOrd="0" presId="urn:microsoft.com/office/officeart/2005/8/layout/list1"/>
    <dgm:cxn modelId="{656688CC-5715-4D63-8965-655595F03864}" type="presParOf" srcId="{54AF4561-60D0-452E-9E8B-B194518CE8E1}" destId="{8E5B67F9-0303-471B-849B-C3A2FE8C6C55}" srcOrd="3" destOrd="0" presId="urn:microsoft.com/office/officeart/2005/8/layout/list1"/>
    <dgm:cxn modelId="{F61AA434-E264-4846-ABB2-A8D142FFDFB9}" type="presParOf" srcId="{54AF4561-60D0-452E-9E8B-B194518CE8E1}" destId="{BD811E7B-A0AB-45F3-8934-CB5F916FB01D}" srcOrd="4" destOrd="0" presId="urn:microsoft.com/office/officeart/2005/8/layout/list1"/>
    <dgm:cxn modelId="{26CCAC7D-C3A3-4295-9A16-1B68FE06347E}" type="presParOf" srcId="{BD811E7B-A0AB-45F3-8934-CB5F916FB01D}" destId="{F965DDAC-6F12-427D-BB67-83AC1086952E}" srcOrd="0" destOrd="0" presId="urn:microsoft.com/office/officeart/2005/8/layout/list1"/>
    <dgm:cxn modelId="{AD83D2AA-AA5D-42A4-8525-0BD3B3D452CE}" type="presParOf" srcId="{BD811E7B-A0AB-45F3-8934-CB5F916FB01D}" destId="{E5A5EA06-58D5-45A2-9516-BD9879694214}" srcOrd="1" destOrd="0" presId="urn:microsoft.com/office/officeart/2005/8/layout/list1"/>
    <dgm:cxn modelId="{D1F0B078-2025-47A2-A520-91141305CE40}" type="presParOf" srcId="{54AF4561-60D0-452E-9E8B-B194518CE8E1}" destId="{84B04F97-01D6-4B43-AEA6-A9A65F658E02}" srcOrd="5" destOrd="0" presId="urn:microsoft.com/office/officeart/2005/8/layout/list1"/>
    <dgm:cxn modelId="{D5A30AAE-B980-408B-B5DA-363AF375DFDB}" type="presParOf" srcId="{54AF4561-60D0-452E-9E8B-B194518CE8E1}" destId="{8F219DDB-68F0-4CB9-BA5A-B44EC89239B9}" srcOrd="6" destOrd="0" presId="urn:microsoft.com/office/officeart/2005/8/layout/list1"/>
    <dgm:cxn modelId="{54431D7F-DF4F-48ED-AEC3-03791FBA694C}" type="presParOf" srcId="{54AF4561-60D0-452E-9E8B-B194518CE8E1}" destId="{81513B6D-155A-4E81-A607-B6F5EAC8F36C}" srcOrd="7" destOrd="0" presId="urn:microsoft.com/office/officeart/2005/8/layout/list1"/>
    <dgm:cxn modelId="{FDD755B1-3386-413D-91B1-EEB45940D8CE}" type="presParOf" srcId="{54AF4561-60D0-452E-9E8B-B194518CE8E1}" destId="{D8B90465-5630-45A8-B16E-947CFBD738FC}" srcOrd="8" destOrd="0" presId="urn:microsoft.com/office/officeart/2005/8/layout/list1"/>
    <dgm:cxn modelId="{242DBB17-7122-4A34-8BBB-CFF88F27B57C}" type="presParOf" srcId="{D8B90465-5630-45A8-B16E-947CFBD738FC}" destId="{81373978-FEF7-4638-AADF-55B3CD2BDA0D}" srcOrd="0" destOrd="0" presId="urn:microsoft.com/office/officeart/2005/8/layout/list1"/>
    <dgm:cxn modelId="{D4A58854-2315-4F94-91A8-43ED70C00282}" type="presParOf" srcId="{D8B90465-5630-45A8-B16E-947CFBD738FC}" destId="{6CABE40B-E7BF-46FB-8482-BC06A06EEC89}" srcOrd="1" destOrd="0" presId="urn:microsoft.com/office/officeart/2005/8/layout/list1"/>
    <dgm:cxn modelId="{48A0A147-C116-4D4A-841A-7826A03A8904}" type="presParOf" srcId="{54AF4561-60D0-452E-9E8B-B194518CE8E1}" destId="{4D388FCA-7B3D-46F5-A6F0-BFB8289EC7FF}" srcOrd="9" destOrd="0" presId="urn:microsoft.com/office/officeart/2005/8/layout/list1"/>
    <dgm:cxn modelId="{9AAF5D2A-9E8C-4A31-AB7E-DF7F60340091}" type="presParOf" srcId="{54AF4561-60D0-452E-9E8B-B194518CE8E1}" destId="{E7E53E41-442C-4F4B-B3D9-5542F0F1D056}" srcOrd="10" destOrd="0" presId="urn:microsoft.com/office/officeart/2005/8/layout/list1"/>
    <dgm:cxn modelId="{4E1D5428-4838-432B-9866-0352625E2E54}" type="presParOf" srcId="{54AF4561-60D0-452E-9E8B-B194518CE8E1}" destId="{47FF1E4C-95B7-42DE-B151-245841CE93A9}" srcOrd="11" destOrd="0" presId="urn:microsoft.com/office/officeart/2005/8/layout/list1"/>
    <dgm:cxn modelId="{DC8DD8ED-BE50-4FEF-80F8-61E85A7330E6}" type="presParOf" srcId="{54AF4561-60D0-452E-9E8B-B194518CE8E1}" destId="{AD7F2612-86C3-491A-830A-23504A031B3A}" srcOrd="12" destOrd="0" presId="urn:microsoft.com/office/officeart/2005/8/layout/list1"/>
    <dgm:cxn modelId="{0E86E529-84AF-419B-9233-2BE248CA1E27}" type="presParOf" srcId="{AD7F2612-86C3-491A-830A-23504A031B3A}" destId="{AA98F87B-1BBA-4441-8D60-FCF1EF0E6507}" srcOrd="0" destOrd="0" presId="urn:microsoft.com/office/officeart/2005/8/layout/list1"/>
    <dgm:cxn modelId="{EC1141E1-9493-4B38-B09A-2FD8D6DA5F3F}" type="presParOf" srcId="{AD7F2612-86C3-491A-830A-23504A031B3A}" destId="{AD7E80FC-1019-43D5-AFCB-28489BAE1328}" srcOrd="1" destOrd="0" presId="urn:microsoft.com/office/officeart/2005/8/layout/list1"/>
    <dgm:cxn modelId="{D6BAC0E9-C220-4F2B-8855-107E297A12CA}" type="presParOf" srcId="{54AF4561-60D0-452E-9E8B-B194518CE8E1}" destId="{1083D417-66A9-4DA9-BEFD-A1E5AB53CA87}" srcOrd="13" destOrd="0" presId="urn:microsoft.com/office/officeart/2005/8/layout/list1"/>
    <dgm:cxn modelId="{A6A699AD-ECBB-48D3-BC29-865EDB4FEE14}" type="presParOf" srcId="{54AF4561-60D0-452E-9E8B-B194518CE8E1}" destId="{8D11EF37-A7EA-4413-AA6B-8CF530FBE96A}" srcOrd="14" destOrd="0" presId="urn:microsoft.com/office/officeart/2005/8/layout/list1"/>
    <dgm:cxn modelId="{BC76C357-1DE1-40DE-83E7-8B6B029B6AC1}" type="presParOf" srcId="{54AF4561-60D0-452E-9E8B-B194518CE8E1}" destId="{31F0E078-77A1-4635-8576-845C769CDF80}" srcOrd="15" destOrd="0" presId="urn:microsoft.com/office/officeart/2005/8/layout/list1"/>
    <dgm:cxn modelId="{0EE88EDE-988B-40B5-B9E5-D12FDC5CC6C3}" type="presParOf" srcId="{54AF4561-60D0-452E-9E8B-B194518CE8E1}" destId="{5DCADFCD-192A-43E9-AA1C-1FBDBBD58EA4}" srcOrd="16" destOrd="0" presId="urn:microsoft.com/office/officeart/2005/8/layout/list1"/>
    <dgm:cxn modelId="{1DD04475-5541-4C9D-B1E6-39F64A9389FD}" type="presParOf" srcId="{5DCADFCD-192A-43E9-AA1C-1FBDBBD58EA4}" destId="{47C3A89D-700B-4BE7-996C-5850E0DC38F6}" srcOrd="0" destOrd="0" presId="urn:microsoft.com/office/officeart/2005/8/layout/list1"/>
    <dgm:cxn modelId="{44216B32-C351-4CFB-B458-CC2F20742BF4}" type="presParOf" srcId="{5DCADFCD-192A-43E9-AA1C-1FBDBBD58EA4}" destId="{A1AEC99E-89AF-4691-A644-9BB86C087284}" srcOrd="1" destOrd="0" presId="urn:microsoft.com/office/officeart/2005/8/layout/list1"/>
    <dgm:cxn modelId="{6C04AD49-9351-4498-891B-46125175C7DD}" type="presParOf" srcId="{54AF4561-60D0-452E-9E8B-B194518CE8E1}" destId="{BEB2857E-54B5-4947-8794-46CD695CDEB8}" srcOrd="17" destOrd="0" presId="urn:microsoft.com/office/officeart/2005/8/layout/list1"/>
    <dgm:cxn modelId="{8A1341AB-15CE-4004-8E38-C63B530BFB4B}" type="presParOf" srcId="{54AF4561-60D0-452E-9E8B-B194518CE8E1}" destId="{8E8E80DD-395A-4DE9-B5C2-A405413BFE66}" srcOrd="18" destOrd="0" presId="urn:microsoft.com/office/officeart/2005/8/layout/list1"/>
    <dgm:cxn modelId="{1EB7CE21-DB0A-4985-B673-9B9A3F4F5097}" type="presParOf" srcId="{54AF4561-60D0-452E-9E8B-B194518CE8E1}" destId="{99603711-5844-4850-B47A-B2507C8236D6}" srcOrd="19" destOrd="0" presId="urn:microsoft.com/office/officeart/2005/8/layout/list1"/>
    <dgm:cxn modelId="{D56EE357-9374-489D-8AF1-3B5E19C07FF8}" type="presParOf" srcId="{54AF4561-60D0-452E-9E8B-B194518CE8E1}" destId="{3B8501ED-886E-4A09-9576-1C4B3B531173}" srcOrd="20" destOrd="0" presId="urn:microsoft.com/office/officeart/2005/8/layout/list1"/>
    <dgm:cxn modelId="{32E8F20A-4FB8-4D61-9F9C-F48C08C8B47D}" type="presParOf" srcId="{3B8501ED-886E-4A09-9576-1C4B3B531173}" destId="{A33B53E9-96E5-42CD-838F-A3EDF3073975}" srcOrd="0" destOrd="0" presId="urn:microsoft.com/office/officeart/2005/8/layout/list1"/>
    <dgm:cxn modelId="{06B4DF0B-E6B7-4E67-82B1-FBF03BBA1CA0}" type="presParOf" srcId="{3B8501ED-886E-4A09-9576-1C4B3B531173}" destId="{F4F7BF81-0FA3-4441-AD7A-7C8DACACB9CC}" srcOrd="1" destOrd="0" presId="urn:microsoft.com/office/officeart/2005/8/layout/list1"/>
    <dgm:cxn modelId="{D6ED1D62-1042-4DD9-ADC8-04B87CB94BF8}" type="presParOf" srcId="{54AF4561-60D0-452E-9E8B-B194518CE8E1}" destId="{ECAC1A80-6037-41AF-9526-4BF7ECDBC5A3}" srcOrd="21" destOrd="0" presId="urn:microsoft.com/office/officeart/2005/8/layout/list1"/>
    <dgm:cxn modelId="{5DB0DC90-D268-4F16-BA52-7C1D44DDA34F}" type="presParOf" srcId="{54AF4561-60D0-452E-9E8B-B194518CE8E1}" destId="{3BDC142D-5207-4058-9B56-C6420B510A0F}" srcOrd="22" destOrd="0" presId="urn:microsoft.com/office/officeart/2005/8/layout/list1"/>
    <dgm:cxn modelId="{17DF78E5-180D-4392-B1E0-DDF7CFDC3D07}" type="presParOf" srcId="{54AF4561-60D0-452E-9E8B-B194518CE8E1}" destId="{3764F35E-D2F5-4738-B261-0CD1FC3F4C5F}" srcOrd="23" destOrd="0" presId="urn:microsoft.com/office/officeart/2005/8/layout/list1"/>
    <dgm:cxn modelId="{DF853DC9-125D-4716-AAFC-146FEE1767C6}" type="presParOf" srcId="{54AF4561-60D0-452E-9E8B-B194518CE8E1}" destId="{3EE5DB30-AE90-4D16-8DD5-8E642337A074}" srcOrd="24" destOrd="0" presId="urn:microsoft.com/office/officeart/2005/8/layout/list1"/>
    <dgm:cxn modelId="{FC661F9C-EA2C-45D4-A8EC-3CF2EE28E37F}" type="presParOf" srcId="{3EE5DB30-AE90-4D16-8DD5-8E642337A074}" destId="{6010D7F7-298D-4691-B309-4F507739B4D1}" srcOrd="0" destOrd="0" presId="urn:microsoft.com/office/officeart/2005/8/layout/list1"/>
    <dgm:cxn modelId="{1221CA81-15E6-4AFD-AA61-833A9F83F12A}" type="presParOf" srcId="{3EE5DB30-AE90-4D16-8DD5-8E642337A074}" destId="{E38FE9C5-2803-43D4-A5B7-170781CAF7CC}" srcOrd="1" destOrd="0" presId="urn:microsoft.com/office/officeart/2005/8/layout/list1"/>
    <dgm:cxn modelId="{255C5772-9E5E-4591-848B-81B8B5D06FAA}" type="presParOf" srcId="{54AF4561-60D0-452E-9E8B-B194518CE8E1}" destId="{657E43A4-6CAE-4B8F-BAEF-9513C4DCBC4E}" srcOrd="25" destOrd="0" presId="urn:microsoft.com/office/officeart/2005/8/layout/list1"/>
    <dgm:cxn modelId="{91117E85-8274-49DF-B4E8-47D83B292F0E}" type="presParOf" srcId="{54AF4561-60D0-452E-9E8B-B194518CE8E1}" destId="{041F62E7-FB16-4714-904E-7B8A88138F6B}"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AB5E2F-67A9-4588-B381-5166DB8874B8}">
      <dsp:nvSpPr>
        <dsp:cNvPr id="0" name=""/>
        <dsp:cNvSpPr/>
      </dsp:nvSpPr>
      <dsp:spPr>
        <a:xfrm>
          <a:off x="0" y="576"/>
          <a:ext cx="4644239" cy="0"/>
        </a:xfrm>
        <a:prstGeom prst="lin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AFE84BD2-65CE-46FA-8BB5-1FB81F8976BF}">
      <dsp:nvSpPr>
        <dsp:cNvPr id="0" name=""/>
        <dsp:cNvSpPr/>
      </dsp:nvSpPr>
      <dsp:spPr>
        <a:xfrm>
          <a:off x="0" y="576"/>
          <a:ext cx="4644239" cy="52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Student Objectives</a:t>
          </a:r>
        </a:p>
      </dsp:txBody>
      <dsp:txXfrm>
        <a:off x="0" y="576"/>
        <a:ext cx="4644239" cy="525013"/>
      </dsp:txXfrm>
    </dsp:sp>
    <dsp:sp modelId="{C6235609-7A36-4011-811A-56F702FDE004}">
      <dsp:nvSpPr>
        <dsp:cNvPr id="0" name=""/>
        <dsp:cNvSpPr/>
      </dsp:nvSpPr>
      <dsp:spPr>
        <a:xfrm>
          <a:off x="0" y="525590"/>
          <a:ext cx="4644239" cy="0"/>
        </a:xfrm>
        <a:prstGeom prst="line">
          <a:avLst/>
        </a:prstGeom>
        <a:gradFill rotWithShape="0">
          <a:gsLst>
            <a:gs pos="0">
              <a:schemeClr val="accent5">
                <a:hueOff val="-1241735"/>
                <a:satOff val="4976"/>
                <a:lumOff val="1078"/>
                <a:alphaOff val="0"/>
                <a:shade val="51000"/>
                <a:satMod val="130000"/>
              </a:schemeClr>
            </a:gs>
            <a:gs pos="80000">
              <a:schemeClr val="accent5">
                <a:hueOff val="-1241735"/>
                <a:satOff val="4976"/>
                <a:lumOff val="1078"/>
                <a:alphaOff val="0"/>
                <a:shade val="93000"/>
                <a:satMod val="130000"/>
              </a:schemeClr>
            </a:gs>
            <a:gs pos="100000">
              <a:schemeClr val="accent5">
                <a:hueOff val="-1241735"/>
                <a:satOff val="4976"/>
                <a:lumOff val="1078"/>
                <a:alphaOff val="0"/>
                <a:shade val="94000"/>
                <a:satMod val="135000"/>
              </a:schemeClr>
            </a:gs>
          </a:gsLst>
          <a:lin ang="16200000" scaled="0"/>
        </a:gradFill>
        <a:ln w="9525" cap="flat" cmpd="sng" algn="ctr">
          <a:solidFill>
            <a:schemeClr val="accent5">
              <a:hueOff val="-1241735"/>
              <a:satOff val="4976"/>
              <a:lumOff val="1078"/>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25F11ACC-F582-46B9-A87E-0FC3F134EBAC}">
      <dsp:nvSpPr>
        <dsp:cNvPr id="0" name=""/>
        <dsp:cNvSpPr/>
      </dsp:nvSpPr>
      <dsp:spPr>
        <a:xfrm>
          <a:off x="0" y="525590"/>
          <a:ext cx="4644239" cy="52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Problem Specification</a:t>
          </a:r>
        </a:p>
      </dsp:txBody>
      <dsp:txXfrm>
        <a:off x="0" y="525590"/>
        <a:ext cx="4644239" cy="525013"/>
      </dsp:txXfrm>
    </dsp:sp>
    <dsp:sp modelId="{7B4C2813-1B9F-40CF-822B-DE48F7FA33A3}">
      <dsp:nvSpPr>
        <dsp:cNvPr id="0" name=""/>
        <dsp:cNvSpPr/>
      </dsp:nvSpPr>
      <dsp:spPr>
        <a:xfrm>
          <a:off x="0" y="1050604"/>
          <a:ext cx="4644239" cy="0"/>
        </a:xfrm>
        <a:prstGeom prst="line">
          <a:avLst/>
        </a:prstGeom>
        <a:gradFill rotWithShape="0">
          <a:gsLst>
            <a:gs pos="0">
              <a:schemeClr val="accent5">
                <a:hueOff val="-2483469"/>
                <a:satOff val="9953"/>
                <a:lumOff val="2157"/>
                <a:alphaOff val="0"/>
                <a:shade val="51000"/>
                <a:satMod val="130000"/>
              </a:schemeClr>
            </a:gs>
            <a:gs pos="80000">
              <a:schemeClr val="accent5">
                <a:hueOff val="-2483469"/>
                <a:satOff val="9953"/>
                <a:lumOff val="2157"/>
                <a:alphaOff val="0"/>
                <a:shade val="93000"/>
                <a:satMod val="130000"/>
              </a:schemeClr>
            </a:gs>
            <a:gs pos="100000">
              <a:schemeClr val="accent5">
                <a:hueOff val="-2483469"/>
                <a:satOff val="9953"/>
                <a:lumOff val="2157"/>
                <a:alphaOff val="0"/>
                <a:shade val="94000"/>
                <a:satMod val="135000"/>
              </a:schemeClr>
            </a:gs>
          </a:gsLst>
          <a:lin ang="16200000" scaled="0"/>
        </a:gradFill>
        <a:ln w="9525" cap="flat" cmpd="sng" algn="ctr">
          <a:solidFill>
            <a:schemeClr val="accent5">
              <a:hueOff val="-2483469"/>
              <a:satOff val="9953"/>
              <a:lumOff val="2157"/>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8D7E4A00-E799-48E6-B066-DEECBE38F622}">
      <dsp:nvSpPr>
        <dsp:cNvPr id="0" name=""/>
        <dsp:cNvSpPr/>
      </dsp:nvSpPr>
      <dsp:spPr>
        <a:xfrm>
          <a:off x="0" y="1050604"/>
          <a:ext cx="4644239" cy="52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Solution Process/Design</a:t>
          </a:r>
        </a:p>
      </dsp:txBody>
      <dsp:txXfrm>
        <a:off x="0" y="1050604"/>
        <a:ext cx="4644239" cy="525013"/>
      </dsp:txXfrm>
    </dsp:sp>
    <dsp:sp modelId="{374CE375-B160-43A2-89DF-BCE4AD1A4D56}">
      <dsp:nvSpPr>
        <dsp:cNvPr id="0" name=""/>
        <dsp:cNvSpPr/>
      </dsp:nvSpPr>
      <dsp:spPr>
        <a:xfrm>
          <a:off x="0" y="1575617"/>
          <a:ext cx="4644239" cy="0"/>
        </a:xfrm>
        <a:prstGeom prst="line">
          <a:avLst/>
        </a:prstGeom>
        <a:gradFill rotWithShape="0">
          <a:gsLst>
            <a:gs pos="0">
              <a:schemeClr val="accent5">
                <a:hueOff val="-3725204"/>
                <a:satOff val="14929"/>
                <a:lumOff val="3235"/>
                <a:alphaOff val="0"/>
                <a:shade val="51000"/>
                <a:satMod val="130000"/>
              </a:schemeClr>
            </a:gs>
            <a:gs pos="80000">
              <a:schemeClr val="accent5">
                <a:hueOff val="-3725204"/>
                <a:satOff val="14929"/>
                <a:lumOff val="3235"/>
                <a:alphaOff val="0"/>
                <a:shade val="93000"/>
                <a:satMod val="130000"/>
              </a:schemeClr>
            </a:gs>
            <a:gs pos="100000">
              <a:schemeClr val="accent5">
                <a:hueOff val="-3725204"/>
                <a:satOff val="14929"/>
                <a:lumOff val="3235"/>
                <a:alphaOff val="0"/>
                <a:shade val="94000"/>
                <a:satMod val="135000"/>
              </a:schemeClr>
            </a:gs>
          </a:gsLst>
          <a:lin ang="16200000" scaled="0"/>
        </a:gradFill>
        <a:ln w="9525" cap="flat" cmpd="sng" algn="ctr">
          <a:solidFill>
            <a:schemeClr val="accent5">
              <a:hueOff val="-3725204"/>
              <a:satOff val="14929"/>
              <a:lumOff val="3235"/>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ADA5B0C3-FABB-4C0E-83A2-317F06D2588B}">
      <dsp:nvSpPr>
        <dsp:cNvPr id="0" name=""/>
        <dsp:cNvSpPr/>
      </dsp:nvSpPr>
      <dsp:spPr>
        <a:xfrm>
          <a:off x="0" y="1575617"/>
          <a:ext cx="4644239" cy="52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Benchmark Specifications</a:t>
          </a:r>
        </a:p>
      </dsp:txBody>
      <dsp:txXfrm>
        <a:off x="0" y="1575617"/>
        <a:ext cx="4644239" cy="525013"/>
      </dsp:txXfrm>
    </dsp:sp>
    <dsp:sp modelId="{A7382355-3A51-4F29-B811-937E79102FA4}">
      <dsp:nvSpPr>
        <dsp:cNvPr id="0" name=""/>
        <dsp:cNvSpPr/>
      </dsp:nvSpPr>
      <dsp:spPr>
        <a:xfrm>
          <a:off x="0" y="2100631"/>
          <a:ext cx="4644239" cy="0"/>
        </a:xfrm>
        <a:prstGeom prst="line">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w="9525" cap="flat" cmpd="sng" algn="ctr">
          <a:solidFill>
            <a:schemeClr val="accent5">
              <a:hueOff val="-4966938"/>
              <a:satOff val="19906"/>
              <a:lumOff val="4314"/>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8875DC99-175A-4D77-B534-21596D7022C3}">
      <dsp:nvSpPr>
        <dsp:cNvPr id="0" name=""/>
        <dsp:cNvSpPr/>
      </dsp:nvSpPr>
      <dsp:spPr>
        <a:xfrm>
          <a:off x="0" y="2100631"/>
          <a:ext cx="4644239" cy="52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Tools List</a:t>
          </a:r>
        </a:p>
      </dsp:txBody>
      <dsp:txXfrm>
        <a:off x="0" y="2100631"/>
        <a:ext cx="4644239" cy="525013"/>
      </dsp:txXfrm>
    </dsp:sp>
    <dsp:sp modelId="{966E6726-7921-40E2-ADA9-ED81C84F5F13}">
      <dsp:nvSpPr>
        <dsp:cNvPr id="0" name=""/>
        <dsp:cNvSpPr/>
      </dsp:nvSpPr>
      <dsp:spPr>
        <a:xfrm>
          <a:off x="0" y="2625644"/>
          <a:ext cx="4644239" cy="0"/>
        </a:xfrm>
        <a:prstGeom prst="line">
          <a:avLst/>
        </a:prstGeom>
        <a:gradFill rotWithShape="0">
          <a:gsLst>
            <a:gs pos="0">
              <a:schemeClr val="accent5">
                <a:hueOff val="-6208672"/>
                <a:satOff val="24882"/>
                <a:lumOff val="5392"/>
                <a:alphaOff val="0"/>
                <a:shade val="51000"/>
                <a:satMod val="130000"/>
              </a:schemeClr>
            </a:gs>
            <a:gs pos="80000">
              <a:schemeClr val="accent5">
                <a:hueOff val="-6208672"/>
                <a:satOff val="24882"/>
                <a:lumOff val="5392"/>
                <a:alphaOff val="0"/>
                <a:shade val="93000"/>
                <a:satMod val="130000"/>
              </a:schemeClr>
            </a:gs>
            <a:gs pos="100000">
              <a:schemeClr val="accent5">
                <a:hueOff val="-6208672"/>
                <a:satOff val="24882"/>
                <a:lumOff val="5392"/>
                <a:alphaOff val="0"/>
                <a:shade val="94000"/>
                <a:satMod val="135000"/>
              </a:schemeClr>
            </a:gs>
          </a:gsLst>
          <a:lin ang="16200000" scaled="0"/>
        </a:gradFill>
        <a:ln w="9525" cap="flat" cmpd="sng" algn="ctr">
          <a:solidFill>
            <a:schemeClr val="accent5">
              <a:hueOff val="-6208672"/>
              <a:satOff val="24882"/>
              <a:lumOff val="5392"/>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C3D1712C-4DB5-4F0E-8C35-023F356E9810}">
      <dsp:nvSpPr>
        <dsp:cNvPr id="0" name=""/>
        <dsp:cNvSpPr/>
      </dsp:nvSpPr>
      <dsp:spPr>
        <a:xfrm>
          <a:off x="0" y="2625644"/>
          <a:ext cx="4644239" cy="52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Time Schedule</a:t>
          </a:r>
        </a:p>
      </dsp:txBody>
      <dsp:txXfrm>
        <a:off x="0" y="2625644"/>
        <a:ext cx="4644239" cy="525013"/>
      </dsp:txXfrm>
    </dsp:sp>
    <dsp:sp modelId="{7ABCEF4E-78B9-472A-8F5E-77FC9117D4F8}">
      <dsp:nvSpPr>
        <dsp:cNvPr id="0" name=""/>
        <dsp:cNvSpPr/>
      </dsp:nvSpPr>
      <dsp:spPr>
        <a:xfrm>
          <a:off x="0" y="3150658"/>
          <a:ext cx="4644239" cy="0"/>
        </a:xfrm>
        <a:prstGeom prst="line">
          <a:avLst/>
        </a:prstGeom>
        <a:gradFill rotWithShape="0">
          <a:gsLst>
            <a:gs pos="0">
              <a:schemeClr val="accent5">
                <a:hueOff val="-7450407"/>
                <a:satOff val="29858"/>
                <a:lumOff val="6471"/>
                <a:alphaOff val="0"/>
                <a:shade val="51000"/>
                <a:satMod val="130000"/>
              </a:schemeClr>
            </a:gs>
            <a:gs pos="80000">
              <a:schemeClr val="accent5">
                <a:hueOff val="-7450407"/>
                <a:satOff val="29858"/>
                <a:lumOff val="6471"/>
                <a:alphaOff val="0"/>
                <a:shade val="93000"/>
                <a:satMod val="130000"/>
              </a:schemeClr>
            </a:gs>
            <a:gs pos="100000">
              <a:schemeClr val="accent5">
                <a:hueOff val="-7450407"/>
                <a:satOff val="29858"/>
                <a:lumOff val="6471"/>
                <a:alphaOff val="0"/>
                <a:shade val="94000"/>
                <a:satMod val="135000"/>
              </a:schemeClr>
            </a:gs>
          </a:gsLst>
          <a:lin ang="16200000" scaled="0"/>
        </a:gradFill>
        <a:ln w="9525" cap="flat" cmpd="sng" algn="ctr">
          <a:solidFill>
            <a:schemeClr val="accent5">
              <a:hueOff val="-7450407"/>
              <a:satOff val="29858"/>
              <a:lumOff val="6471"/>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EDAC5C0A-3E33-42C1-8E5F-AC78C3789F6E}">
      <dsp:nvSpPr>
        <dsp:cNvPr id="0" name=""/>
        <dsp:cNvSpPr/>
      </dsp:nvSpPr>
      <dsp:spPr>
        <a:xfrm>
          <a:off x="0" y="3150658"/>
          <a:ext cx="4644239" cy="52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Grading Scheme</a:t>
          </a:r>
        </a:p>
      </dsp:txBody>
      <dsp:txXfrm>
        <a:off x="0" y="3150658"/>
        <a:ext cx="4644239" cy="525013"/>
      </dsp:txXfrm>
    </dsp:sp>
    <dsp:sp modelId="{21D28221-8A74-4ACE-ABBD-C387C516B231}">
      <dsp:nvSpPr>
        <dsp:cNvPr id="0" name=""/>
        <dsp:cNvSpPr/>
      </dsp:nvSpPr>
      <dsp:spPr>
        <a:xfrm>
          <a:off x="0" y="3675671"/>
          <a:ext cx="4644239" cy="0"/>
        </a:xfrm>
        <a:prstGeom prst="line">
          <a:avLst/>
        </a:prstGeom>
        <a:gradFill rotWithShape="0">
          <a:gsLst>
            <a:gs pos="0">
              <a:schemeClr val="accent5">
                <a:hueOff val="-8692142"/>
                <a:satOff val="34835"/>
                <a:lumOff val="7549"/>
                <a:alphaOff val="0"/>
                <a:shade val="51000"/>
                <a:satMod val="130000"/>
              </a:schemeClr>
            </a:gs>
            <a:gs pos="80000">
              <a:schemeClr val="accent5">
                <a:hueOff val="-8692142"/>
                <a:satOff val="34835"/>
                <a:lumOff val="7549"/>
                <a:alphaOff val="0"/>
                <a:shade val="93000"/>
                <a:satMod val="130000"/>
              </a:schemeClr>
            </a:gs>
            <a:gs pos="100000">
              <a:schemeClr val="accent5">
                <a:hueOff val="-8692142"/>
                <a:satOff val="34835"/>
                <a:lumOff val="7549"/>
                <a:alphaOff val="0"/>
                <a:shade val="94000"/>
                <a:satMod val="135000"/>
              </a:schemeClr>
            </a:gs>
          </a:gsLst>
          <a:lin ang="16200000" scaled="0"/>
        </a:gradFill>
        <a:ln w="9525" cap="flat" cmpd="sng" algn="ctr">
          <a:solidFill>
            <a:schemeClr val="accent5">
              <a:hueOff val="-8692142"/>
              <a:satOff val="34835"/>
              <a:lumOff val="7549"/>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E674389A-776E-4BA0-AE0C-CC84F0C2D106}">
      <dsp:nvSpPr>
        <dsp:cNvPr id="0" name=""/>
        <dsp:cNvSpPr/>
      </dsp:nvSpPr>
      <dsp:spPr>
        <a:xfrm>
          <a:off x="0" y="3675671"/>
          <a:ext cx="4644239" cy="52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List of Deliverables</a:t>
          </a:r>
        </a:p>
      </dsp:txBody>
      <dsp:txXfrm>
        <a:off x="0" y="3675671"/>
        <a:ext cx="4644239" cy="525013"/>
      </dsp:txXfrm>
    </dsp:sp>
    <dsp:sp modelId="{C160F457-142B-4A14-8E22-5B0102B49EAF}">
      <dsp:nvSpPr>
        <dsp:cNvPr id="0" name=""/>
        <dsp:cNvSpPr/>
      </dsp:nvSpPr>
      <dsp:spPr>
        <a:xfrm>
          <a:off x="0" y="4200685"/>
          <a:ext cx="4644239" cy="0"/>
        </a:xfrm>
        <a:prstGeom prst="line">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w="9525" cap="flat" cmpd="sng" algn="ctr">
          <a:solidFill>
            <a:schemeClr val="accent5">
              <a:hueOff val="-9933876"/>
              <a:satOff val="39811"/>
              <a:lumOff val="8628"/>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D8B0FC07-06AB-4E31-B32F-20BD53D4550B}">
      <dsp:nvSpPr>
        <dsp:cNvPr id="0" name=""/>
        <dsp:cNvSpPr/>
      </dsp:nvSpPr>
      <dsp:spPr>
        <a:xfrm>
          <a:off x="0" y="4200685"/>
          <a:ext cx="4644239" cy="52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Questions</a:t>
          </a:r>
        </a:p>
      </dsp:txBody>
      <dsp:txXfrm>
        <a:off x="0" y="4200685"/>
        <a:ext cx="4644239" cy="5250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7F1AC6-E4D5-4109-B078-ADBD027C4F23}">
      <dsp:nvSpPr>
        <dsp:cNvPr id="0" name=""/>
        <dsp:cNvSpPr/>
      </dsp:nvSpPr>
      <dsp:spPr>
        <a:xfrm>
          <a:off x="0" y="2347"/>
          <a:ext cx="46863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01EFEC-4814-481E-A088-5408CE5352DE}">
      <dsp:nvSpPr>
        <dsp:cNvPr id="0" name=""/>
        <dsp:cNvSpPr/>
      </dsp:nvSpPr>
      <dsp:spPr>
        <a:xfrm>
          <a:off x="359915" y="270053"/>
          <a:ext cx="654392" cy="654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F6DDFB-1B8F-4608-AEDB-B20DA7615B65}">
      <dsp:nvSpPr>
        <dsp:cNvPr id="0" name=""/>
        <dsp:cNvSpPr/>
      </dsp:nvSpPr>
      <dsp:spPr>
        <a:xfrm>
          <a:off x="1374223" y="2347"/>
          <a:ext cx="33120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I will learn the whole software development Life cycle</a:t>
          </a:r>
        </a:p>
      </dsp:txBody>
      <dsp:txXfrm>
        <a:off x="1374223" y="2347"/>
        <a:ext cx="3312076" cy="1189803"/>
      </dsp:txXfrm>
    </dsp:sp>
    <dsp:sp modelId="{A67A8F6A-5523-4F0A-8691-2FE565F6DD4B}">
      <dsp:nvSpPr>
        <dsp:cNvPr id="0" name=""/>
        <dsp:cNvSpPr/>
      </dsp:nvSpPr>
      <dsp:spPr>
        <a:xfrm>
          <a:off x="0" y="1489602"/>
          <a:ext cx="46863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C9A600-E3F7-46C7-A6A6-6EF916E4BB12}">
      <dsp:nvSpPr>
        <dsp:cNvPr id="0" name=""/>
        <dsp:cNvSpPr/>
      </dsp:nvSpPr>
      <dsp:spPr>
        <a:xfrm>
          <a:off x="359915" y="1757308"/>
          <a:ext cx="654392" cy="654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A7A174-C5F7-4AC0-89A0-925311600B2F}">
      <dsp:nvSpPr>
        <dsp:cNvPr id="0" name=""/>
        <dsp:cNvSpPr/>
      </dsp:nvSpPr>
      <dsp:spPr>
        <a:xfrm>
          <a:off x="1374223" y="1489602"/>
          <a:ext cx="33120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Learn database design and Implementation</a:t>
          </a:r>
        </a:p>
      </dsp:txBody>
      <dsp:txXfrm>
        <a:off x="1374223" y="1489602"/>
        <a:ext cx="3312076" cy="1189803"/>
      </dsp:txXfrm>
    </dsp:sp>
    <dsp:sp modelId="{42157E4C-335F-4D4C-BF6B-01D246A44DEC}">
      <dsp:nvSpPr>
        <dsp:cNvPr id="0" name=""/>
        <dsp:cNvSpPr/>
      </dsp:nvSpPr>
      <dsp:spPr>
        <a:xfrm>
          <a:off x="0" y="2976856"/>
          <a:ext cx="46863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8B4D73-3B94-4689-ADF5-A99D8A1FA760}">
      <dsp:nvSpPr>
        <dsp:cNvPr id="0" name=""/>
        <dsp:cNvSpPr/>
      </dsp:nvSpPr>
      <dsp:spPr>
        <a:xfrm>
          <a:off x="359915" y="3244562"/>
          <a:ext cx="654392" cy="654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0ECB21-448F-4ED4-BD86-0D5D669163E4}">
      <dsp:nvSpPr>
        <dsp:cNvPr id="0" name=""/>
        <dsp:cNvSpPr/>
      </dsp:nvSpPr>
      <dsp:spPr>
        <a:xfrm>
          <a:off x="1374223" y="2976856"/>
          <a:ext cx="33120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Learn web application front-end development</a:t>
          </a:r>
        </a:p>
      </dsp:txBody>
      <dsp:txXfrm>
        <a:off x="1374223" y="2976856"/>
        <a:ext cx="3312076" cy="1189803"/>
      </dsp:txXfrm>
    </dsp:sp>
    <dsp:sp modelId="{5008F59E-72A6-4FC1-895F-F57B03C11111}">
      <dsp:nvSpPr>
        <dsp:cNvPr id="0" name=""/>
        <dsp:cNvSpPr/>
      </dsp:nvSpPr>
      <dsp:spPr>
        <a:xfrm>
          <a:off x="0" y="4464111"/>
          <a:ext cx="46863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5E24DA-8FB3-4B00-8CA7-38D1BE66CD07}">
      <dsp:nvSpPr>
        <dsp:cNvPr id="0" name=""/>
        <dsp:cNvSpPr/>
      </dsp:nvSpPr>
      <dsp:spPr>
        <a:xfrm>
          <a:off x="359915" y="4731817"/>
          <a:ext cx="654392" cy="654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690BCA-4EF0-449C-AF72-1EA46C0648AB}">
      <dsp:nvSpPr>
        <dsp:cNvPr id="0" name=""/>
        <dsp:cNvSpPr/>
      </dsp:nvSpPr>
      <dsp:spPr>
        <a:xfrm>
          <a:off x="1374223" y="4464111"/>
          <a:ext cx="33120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Learn web application sever-side development</a:t>
          </a:r>
        </a:p>
      </dsp:txBody>
      <dsp:txXfrm>
        <a:off x="1374223" y="4464111"/>
        <a:ext cx="3312076" cy="11898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BF1912-01A3-472E-8A14-8CF2B7B64F4D}">
      <dsp:nvSpPr>
        <dsp:cNvPr id="0" name=""/>
        <dsp:cNvSpPr/>
      </dsp:nvSpPr>
      <dsp:spPr>
        <a:xfrm>
          <a:off x="0" y="4353"/>
          <a:ext cx="4701779" cy="9272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FC459F-785A-4CFA-9200-60BFC70D2D26}">
      <dsp:nvSpPr>
        <dsp:cNvPr id="0" name=""/>
        <dsp:cNvSpPr/>
      </dsp:nvSpPr>
      <dsp:spPr>
        <a:xfrm>
          <a:off x="280489" y="212981"/>
          <a:ext cx="509980" cy="5099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A74CD6-DC49-458D-BC90-973DEA1DE057}">
      <dsp:nvSpPr>
        <dsp:cNvPr id="0" name=""/>
        <dsp:cNvSpPr/>
      </dsp:nvSpPr>
      <dsp:spPr>
        <a:xfrm>
          <a:off x="1070958" y="4353"/>
          <a:ext cx="3630820"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marL="0" lvl="0" indent="0" algn="l" defTabSz="844550">
            <a:lnSpc>
              <a:spcPct val="100000"/>
            </a:lnSpc>
            <a:spcBef>
              <a:spcPct val="0"/>
            </a:spcBef>
            <a:spcAft>
              <a:spcPct val="35000"/>
            </a:spcAft>
            <a:buNone/>
          </a:pPr>
          <a:r>
            <a:rPr lang="en-GB" sz="1900" kern="1200" dirty="0"/>
            <a:t>Benchmark 1: Backend Database Implementation </a:t>
          </a:r>
          <a:endParaRPr lang="en-US" sz="1900" kern="1200" dirty="0"/>
        </a:p>
      </dsp:txBody>
      <dsp:txXfrm>
        <a:off x="1070958" y="4353"/>
        <a:ext cx="3630820" cy="927236"/>
      </dsp:txXfrm>
    </dsp:sp>
    <dsp:sp modelId="{A14B5DF0-5318-4486-A31E-AB7C8D854AAA}">
      <dsp:nvSpPr>
        <dsp:cNvPr id="0" name=""/>
        <dsp:cNvSpPr/>
      </dsp:nvSpPr>
      <dsp:spPr>
        <a:xfrm>
          <a:off x="0" y="1163398"/>
          <a:ext cx="4701779" cy="9272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F4B0B0-2B66-4AA0-A892-81362C97640A}">
      <dsp:nvSpPr>
        <dsp:cNvPr id="0" name=""/>
        <dsp:cNvSpPr/>
      </dsp:nvSpPr>
      <dsp:spPr>
        <a:xfrm>
          <a:off x="280489" y="1372026"/>
          <a:ext cx="509980" cy="5099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36A8FD-949D-467D-8B51-3B10D73772C1}">
      <dsp:nvSpPr>
        <dsp:cNvPr id="0" name=""/>
        <dsp:cNvSpPr/>
      </dsp:nvSpPr>
      <dsp:spPr>
        <a:xfrm>
          <a:off x="1070958" y="1163398"/>
          <a:ext cx="3630820"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marL="0" lvl="0" indent="0" algn="l" defTabSz="844550">
            <a:lnSpc>
              <a:spcPct val="100000"/>
            </a:lnSpc>
            <a:spcBef>
              <a:spcPct val="0"/>
            </a:spcBef>
            <a:spcAft>
              <a:spcPct val="35000"/>
            </a:spcAft>
            <a:buNone/>
          </a:pPr>
          <a:r>
            <a:rPr lang="en-GB" sz="1900" kern="1200" dirty="0"/>
            <a:t>Benchmark 2: Admin GUI, logic implementation, and testing </a:t>
          </a:r>
          <a:endParaRPr lang="en-US" sz="1900" kern="1200" dirty="0"/>
        </a:p>
      </dsp:txBody>
      <dsp:txXfrm>
        <a:off x="1070958" y="1163398"/>
        <a:ext cx="3630820" cy="927236"/>
      </dsp:txXfrm>
    </dsp:sp>
    <dsp:sp modelId="{189A108A-4D77-4BA1-8DFB-FB49673368D5}">
      <dsp:nvSpPr>
        <dsp:cNvPr id="0" name=""/>
        <dsp:cNvSpPr/>
      </dsp:nvSpPr>
      <dsp:spPr>
        <a:xfrm>
          <a:off x="0" y="2322444"/>
          <a:ext cx="4701779" cy="9272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C0CFE6-B845-43D7-9539-A4152FB6EAD9}">
      <dsp:nvSpPr>
        <dsp:cNvPr id="0" name=""/>
        <dsp:cNvSpPr/>
      </dsp:nvSpPr>
      <dsp:spPr>
        <a:xfrm>
          <a:off x="280489" y="2531072"/>
          <a:ext cx="509980" cy="5099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1B1916-7B98-445D-9CE9-4AC010AB5F00}">
      <dsp:nvSpPr>
        <dsp:cNvPr id="0" name=""/>
        <dsp:cNvSpPr/>
      </dsp:nvSpPr>
      <dsp:spPr>
        <a:xfrm>
          <a:off x="1070958" y="2322444"/>
          <a:ext cx="3630820"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marL="0" lvl="0" indent="0" algn="l" defTabSz="844550">
            <a:lnSpc>
              <a:spcPct val="100000"/>
            </a:lnSpc>
            <a:spcBef>
              <a:spcPct val="0"/>
            </a:spcBef>
            <a:spcAft>
              <a:spcPct val="35000"/>
            </a:spcAft>
            <a:buNone/>
          </a:pPr>
          <a:r>
            <a:rPr lang="en-GB" sz="1900" kern="1200" dirty="0"/>
            <a:t>Benchmark 3: Manager GUI, logic implementation, and testing </a:t>
          </a:r>
          <a:endParaRPr lang="en-US" sz="1900" kern="1200" dirty="0"/>
        </a:p>
      </dsp:txBody>
      <dsp:txXfrm>
        <a:off x="1070958" y="2322444"/>
        <a:ext cx="3630820" cy="927236"/>
      </dsp:txXfrm>
    </dsp:sp>
    <dsp:sp modelId="{7067B397-3A89-422F-93CC-8BA3349F72C1}">
      <dsp:nvSpPr>
        <dsp:cNvPr id="0" name=""/>
        <dsp:cNvSpPr/>
      </dsp:nvSpPr>
      <dsp:spPr>
        <a:xfrm>
          <a:off x="0" y="3481489"/>
          <a:ext cx="4701779" cy="9272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3EF1EE-C36B-41EF-A97D-474F7553AA57}">
      <dsp:nvSpPr>
        <dsp:cNvPr id="0" name=""/>
        <dsp:cNvSpPr/>
      </dsp:nvSpPr>
      <dsp:spPr>
        <a:xfrm>
          <a:off x="280489" y="3690118"/>
          <a:ext cx="509980" cy="5099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4A2C56-070E-4DBD-8DAD-FC2875A56A8E}">
      <dsp:nvSpPr>
        <dsp:cNvPr id="0" name=""/>
        <dsp:cNvSpPr/>
      </dsp:nvSpPr>
      <dsp:spPr>
        <a:xfrm>
          <a:off x="1070958" y="3481489"/>
          <a:ext cx="3630820"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marL="0" lvl="0" indent="0" algn="l" defTabSz="844550">
            <a:lnSpc>
              <a:spcPct val="100000"/>
            </a:lnSpc>
            <a:spcBef>
              <a:spcPct val="0"/>
            </a:spcBef>
            <a:spcAft>
              <a:spcPct val="35000"/>
            </a:spcAft>
            <a:buNone/>
          </a:pPr>
          <a:r>
            <a:rPr lang="en-GB" sz="1900" kern="1200" dirty="0"/>
            <a:t>Benchmark 4: Pharmacist GUI, logic implementation, and testing </a:t>
          </a:r>
          <a:endParaRPr lang="en-US" sz="1900" kern="1200" dirty="0"/>
        </a:p>
      </dsp:txBody>
      <dsp:txXfrm>
        <a:off x="1070958" y="3481489"/>
        <a:ext cx="3630820" cy="927236"/>
      </dsp:txXfrm>
    </dsp:sp>
    <dsp:sp modelId="{3B7CC07C-DC3E-441E-AE64-D62660CBB467}">
      <dsp:nvSpPr>
        <dsp:cNvPr id="0" name=""/>
        <dsp:cNvSpPr/>
      </dsp:nvSpPr>
      <dsp:spPr>
        <a:xfrm>
          <a:off x="0" y="4640535"/>
          <a:ext cx="4701779" cy="9272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4E7A59-011F-457C-BB9E-D01385BC5532}">
      <dsp:nvSpPr>
        <dsp:cNvPr id="0" name=""/>
        <dsp:cNvSpPr/>
      </dsp:nvSpPr>
      <dsp:spPr>
        <a:xfrm>
          <a:off x="280489" y="4849163"/>
          <a:ext cx="509980" cy="5099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4EA253-9AEA-4A34-80FB-EB8C14C11E9D}">
      <dsp:nvSpPr>
        <dsp:cNvPr id="0" name=""/>
        <dsp:cNvSpPr/>
      </dsp:nvSpPr>
      <dsp:spPr>
        <a:xfrm>
          <a:off x="1070958" y="4640535"/>
          <a:ext cx="3630820"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marL="0" lvl="0" indent="0" algn="l" defTabSz="844550">
            <a:lnSpc>
              <a:spcPct val="100000"/>
            </a:lnSpc>
            <a:spcBef>
              <a:spcPct val="0"/>
            </a:spcBef>
            <a:spcAft>
              <a:spcPct val="35000"/>
            </a:spcAft>
            <a:buNone/>
          </a:pPr>
          <a:r>
            <a:rPr lang="en-GB" sz="1900" kern="1200" dirty="0"/>
            <a:t>Benchmark 5: Cashier GUI, logic implementation, and testing</a:t>
          </a:r>
          <a:endParaRPr lang="en-US" sz="1900" kern="1200" dirty="0"/>
        </a:p>
      </dsp:txBody>
      <dsp:txXfrm>
        <a:off x="1070958" y="4640535"/>
        <a:ext cx="3630820" cy="9272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1C491-091E-4B02-8723-357E7D348A60}">
      <dsp:nvSpPr>
        <dsp:cNvPr id="0" name=""/>
        <dsp:cNvSpPr/>
      </dsp:nvSpPr>
      <dsp:spPr>
        <a:xfrm>
          <a:off x="0" y="3848"/>
          <a:ext cx="6471881" cy="346547"/>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Server-side Tools</a:t>
          </a:r>
          <a:endParaRPr lang="en-US" sz="1600" kern="1200" dirty="0"/>
        </a:p>
      </dsp:txBody>
      <dsp:txXfrm>
        <a:off x="16917" y="20765"/>
        <a:ext cx="6438047" cy="312713"/>
      </dsp:txXfrm>
    </dsp:sp>
    <dsp:sp modelId="{0C100B09-46ED-40C5-9F05-AAB65CB14844}">
      <dsp:nvSpPr>
        <dsp:cNvPr id="0" name=""/>
        <dsp:cNvSpPr/>
      </dsp:nvSpPr>
      <dsp:spPr>
        <a:xfrm>
          <a:off x="0" y="350396"/>
          <a:ext cx="6471881" cy="483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482" tIns="20320" rIns="113792" bIns="20320" numCol="1" spcCol="1270" anchor="t" anchorCtr="0">
          <a:noAutofit/>
        </a:bodyPr>
        <a:lstStyle/>
        <a:p>
          <a:pPr marL="171450" lvl="1" indent="-171450" algn="l" defTabSz="711200">
            <a:lnSpc>
              <a:spcPct val="90000"/>
            </a:lnSpc>
            <a:spcBef>
              <a:spcPct val="0"/>
            </a:spcBef>
            <a:spcAft>
              <a:spcPct val="20000"/>
            </a:spcAft>
            <a:buFont typeface="Symbol" panose="05050102010706020507" pitchFamily="18" charset="2"/>
            <a:buChar char=""/>
          </a:pPr>
          <a:r>
            <a:rPr lang="en-US" sz="1600" kern="1200"/>
            <a:t>PHP</a:t>
          </a:r>
        </a:p>
        <a:p>
          <a:pPr marL="171450" lvl="1" indent="-171450" algn="l" defTabSz="711200">
            <a:lnSpc>
              <a:spcPct val="90000"/>
            </a:lnSpc>
            <a:spcBef>
              <a:spcPct val="0"/>
            </a:spcBef>
            <a:spcAft>
              <a:spcPct val="20000"/>
            </a:spcAft>
            <a:buFont typeface="Symbol" panose="05050102010706020507" pitchFamily="18" charset="2"/>
            <a:buChar char=""/>
          </a:pPr>
          <a:r>
            <a:rPr lang="en-US" sz="1600" kern="1200"/>
            <a:t>Apache</a:t>
          </a:r>
        </a:p>
      </dsp:txBody>
      <dsp:txXfrm>
        <a:off x="0" y="350396"/>
        <a:ext cx="6471881" cy="483066"/>
      </dsp:txXfrm>
    </dsp:sp>
    <dsp:sp modelId="{6EB41F79-B26C-4D9A-AAF4-4B84C6E684A3}">
      <dsp:nvSpPr>
        <dsp:cNvPr id="0" name=""/>
        <dsp:cNvSpPr/>
      </dsp:nvSpPr>
      <dsp:spPr>
        <a:xfrm>
          <a:off x="0" y="833463"/>
          <a:ext cx="6471881" cy="346547"/>
        </a:xfrm>
        <a:prstGeom prst="roundRect">
          <a:avLst/>
        </a:prstGeom>
        <a:gradFill rotWithShape="0">
          <a:gsLst>
            <a:gs pos="0">
              <a:schemeClr val="accent2">
                <a:hueOff val="780253"/>
                <a:satOff val="-973"/>
                <a:lumOff val="229"/>
                <a:alphaOff val="0"/>
                <a:tint val="50000"/>
                <a:satMod val="300000"/>
              </a:schemeClr>
            </a:gs>
            <a:gs pos="35000">
              <a:schemeClr val="accent2">
                <a:hueOff val="780253"/>
                <a:satOff val="-973"/>
                <a:lumOff val="229"/>
                <a:alphaOff val="0"/>
                <a:tint val="37000"/>
                <a:satMod val="300000"/>
              </a:schemeClr>
            </a:gs>
            <a:gs pos="100000">
              <a:schemeClr val="accent2">
                <a:hueOff val="780253"/>
                <a:satOff val="-973"/>
                <a:lumOff val="22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1" kern="1200" dirty="0"/>
            <a:t>Front-End Development Tools		</a:t>
          </a:r>
          <a:endParaRPr lang="en-US" sz="1600" kern="1200" dirty="0"/>
        </a:p>
      </dsp:txBody>
      <dsp:txXfrm>
        <a:off x="16917" y="850380"/>
        <a:ext cx="6438047" cy="312713"/>
      </dsp:txXfrm>
    </dsp:sp>
    <dsp:sp modelId="{977C667F-F3AF-430D-AE16-140FA999DDB3}">
      <dsp:nvSpPr>
        <dsp:cNvPr id="0" name=""/>
        <dsp:cNvSpPr/>
      </dsp:nvSpPr>
      <dsp:spPr>
        <a:xfrm>
          <a:off x="0" y="1180011"/>
          <a:ext cx="6471881" cy="743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482" tIns="20320" rIns="113792" bIns="20320" numCol="1" spcCol="1270" anchor="t" anchorCtr="0">
          <a:noAutofit/>
        </a:bodyPr>
        <a:lstStyle/>
        <a:p>
          <a:pPr marL="171450" lvl="1" indent="-171450" algn="l" defTabSz="711200">
            <a:lnSpc>
              <a:spcPct val="90000"/>
            </a:lnSpc>
            <a:spcBef>
              <a:spcPct val="0"/>
            </a:spcBef>
            <a:spcAft>
              <a:spcPct val="20000"/>
            </a:spcAft>
            <a:buFont typeface="Symbol" panose="05050102010706020507" pitchFamily="18" charset="2"/>
            <a:buChar char=""/>
          </a:pPr>
          <a:r>
            <a:rPr lang="en-US" sz="1600" kern="1200" dirty="0"/>
            <a:t>HTML 				</a:t>
          </a:r>
        </a:p>
        <a:p>
          <a:pPr marL="171450" lvl="1" indent="-171450" algn="l" defTabSz="711200">
            <a:lnSpc>
              <a:spcPct val="90000"/>
            </a:lnSpc>
            <a:spcBef>
              <a:spcPct val="0"/>
            </a:spcBef>
            <a:spcAft>
              <a:spcPct val="20000"/>
            </a:spcAft>
            <a:buFont typeface="Symbol" panose="05050102010706020507" pitchFamily="18" charset="2"/>
            <a:buChar char=""/>
          </a:pPr>
          <a:r>
            <a:rPr lang="en-US" sz="1600" kern="1200"/>
            <a:t>CSS         			</a:t>
          </a:r>
        </a:p>
        <a:p>
          <a:pPr marL="171450" lvl="1" indent="-171450" algn="l" defTabSz="711200">
            <a:lnSpc>
              <a:spcPct val="90000"/>
            </a:lnSpc>
            <a:spcBef>
              <a:spcPct val="0"/>
            </a:spcBef>
            <a:spcAft>
              <a:spcPct val="20000"/>
            </a:spcAft>
            <a:buFont typeface="Symbol" panose="05050102010706020507" pitchFamily="18" charset="2"/>
            <a:buChar char=""/>
          </a:pPr>
          <a:r>
            <a:rPr lang="en-US" sz="1600" kern="1200" dirty="0"/>
            <a:t>JavaScript </a:t>
          </a:r>
        </a:p>
      </dsp:txBody>
      <dsp:txXfrm>
        <a:off x="0" y="1180011"/>
        <a:ext cx="6471881" cy="743179"/>
      </dsp:txXfrm>
    </dsp:sp>
    <dsp:sp modelId="{0ACD1029-7D6E-403C-AAAE-3A709ECFB438}">
      <dsp:nvSpPr>
        <dsp:cNvPr id="0" name=""/>
        <dsp:cNvSpPr/>
      </dsp:nvSpPr>
      <dsp:spPr>
        <a:xfrm>
          <a:off x="0" y="1923191"/>
          <a:ext cx="6471881" cy="346547"/>
        </a:xfrm>
        <a:prstGeom prst="roundRect">
          <a:avLst/>
        </a:prstGeom>
        <a:gradFill rotWithShape="0">
          <a:gsLst>
            <a:gs pos="0">
              <a:schemeClr val="accent2">
                <a:hueOff val="1560506"/>
                <a:satOff val="-1946"/>
                <a:lumOff val="458"/>
                <a:alphaOff val="0"/>
                <a:tint val="50000"/>
                <a:satMod val="300000"/>
              </a:schemeClr>
            </a:gs>
            <a:gs pos="35000">
              <a:schemeClr val="accent2">
                <a:hueOff val="1560506"/>
                <a:satOff val="-1946"/>
                <a:lumOff val="458"/>
                <a:alphaOff val="0"/>
                <a:tint val="37000"/>
                <a:satMod val="300000"/>
              </a:schemeClr>
            </a:gs>
            <a:gs pos="100000">
              <a:schemeClr val="accent2">
                <a:hueOff val="1560506"/>
                <a:satOff val="-1946"/>
                <a:lumOff val="45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Back-End Database Tools</a:t>
          </a:r>
          <a:endParaRPr lang="en-US" sz="1600" kern="1200" dirty="0"/>
        </a:p>
      </dsp:txBody>
      <dsp:txXfrm>
        <a:off x="16917" y="1940108"/>
        <a:ext cx="6438047" cy="312713"/>
      </dsp:txXfrm>
    </dsp:sp>
    <dsp:sp modelId="{0DC302BE-7FAB-4D5A-BA94-E17250C7AA79}">
      <dsp:nvSpPr>
        <dsp:cNvPr id="0" name=""/>
        <dsp:cNvSpPr/>
      </dsp:nvSpPr>
      <dsp:spPr>
        <a:xfrm>
          <a:off x="0" y="2269739"/>
          <a:ext cx="6471881" cy="483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482" tIns="20320" rIns="113792" bIns="20320" numCol="1" spcCol="1270" anchor="t" anchorCtr="0">
          <a:noAutofit/>
        </a:bodyPr>
        <a:lstStyle/>
        <a:p>
          <a:pPr marL="171450" lvl="1" indent="-171450" algn="l" defTabSz="711200">
            <a:lnSpc>
              <a:spcPct val="90000"/>
            </a:lnSpc>
            <a:spcBef>
              <a:spcPct val="0"/>
            </a:spcBef>
            <a:spcAft>
              <a:spcPct val="20000"/>
            </a:spcAft>
            <a:buFont typeface="Symbol" panose="05050102010706020507" pitchFamily="18" charset="2"/>
            <a:buChar char=""/>
          </a:pPr>
          <a:r>
            <a:rPr lang="en-US" sz="1600" kern="1200"/>
            <a:t>MySQL</a:t>
          </a:r>
        </a:p>
        <a:p>
          <a:pPr marL="171450" lvl="1" indent="-171450" algn="l" defTabSz="711200">
            <a:lnSpc>
              <a:spcPct val="90000"/>
            </a:lnSpc>
            <a:spcBef>
              <a:spcPct val="0"/>
            </a:spcBef>
            <a:spcAft>
              <a:spcPct val="20000"/>
            </a:spcAft>
            <a:buFont typeface="Symbol" panose="05050102010706020507" pitchFamily="18" charset="2"/>
            <a:buChar char=""/>
          </a:pPr>
          <a:r>
            <a:rPr lang="en-US" sz="1600" kern="1200"/>
            <a:t>phpMyAdmin </a:t>
          </a:r>
        </a:p>
      </dsp:txBody>
      <dsp:txXfrm>
        <a:off x="0" y="2269739"/>
        <a:ext cx="6471881" cy="483066"/>
      </dsp:txXfrm>
    </dsp:sp>
    <dsp:sp modelId="{EC0C218C-860F-49AF-A8A0-414B599D0D9E}">
      <dsp:nvSpPr>
        <dsp:cNvPr id="0" name=""/>
        <dsp:cNvSpPr/>
      </dsp:nvSpPr>
      <dsp:spPr>
        <a:xfrm>
          <a:off x="0" y="2752806"/>
          <a:ext cx="6471881" cy="346547"/>
        </a:xfrm>
        <a:prstGeom prst="roundRect">
          <a:avLst/>
        </a:prstGeom>
        <a:gradFill rotWithShape="0">
          <a:gsLst>
            <a:gs pos="0">
              <a:schemeClr val="accent2">
                <a:hueOff val="2340759"/>
                <a:satOff val="-2919"/>
                <a:lumOff val="686"/>
                <a:alphaOff val="0"/>
                <a:tint val="50000"/>
                <a:satMod val="300000"/>
              </a:schemeClr>
            </a:gs>
            <a:gs pos="35000">
              <a:schemeClr val="accent2">
                <a:hueOff val="2340759"/>
                <a:satOff val="-2919"/>
                <a:lumOff val="686"/>
                <a:alphaOff val="0"/>
                <a:tint val="37000"/>
                <a:satMod val="300000"/>
              </a:schemeClr>
            </a:gs>
            <a:gs pos="100000">
              <a:schemeClr val="accent2">
                <a:hueOff val="2340759"/>
                <a:satOff val="-2919"/>
                <a:lumOff val="68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IDEs</a:t>
          </a:r>
          <a:endParaRPr lang="en-US" sz="1600" kern="1200" dirty="0"/>
        </a:p>
      </dsp:txBody>
      <dsp:txXfrm>
        <a:off x="16917" y="2769723"/>
        <a:ext cx="6438047" cy="312713"/>
      </dsp:txXfrm>
    </dsp:sp>
    <dsp:sp modelId="{5F38BD3C-4EB4-4CBF-AA13-9A37E7D1FD8F}">
      <dsp:nvSpPr>
        <dsp:cNvPr id="0" name=""/>
        <dsp:cNvSpPr/>
      </dsp:nvSpPr>
      <dsp:spPr>
        <a:xfrm>
          <a:off x="0" y="3099353"/>
          <a:ext cx="6471881" cy="483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482" tIns="20320" rIns="113792" bIns="20320" numCol="1" spcCol="1270" anchor="t" anchorCtr="0">
          <a:noAutofit/>
        </a:bodyPr>
        <a:lstStyle/>
        <a:p>
          <a:pPr marL="171450" lvl="1" indent="-171450" algn="l" defTabSz="711200">
            <a:lnSpc>
              <a:spcPct val="90000"/>
            </a:lnSpc>
            <a:spcBef>
              <a:spcPct val="0"/>
            </a:spcBef>
            <a:spcAft>
              <a:spcPct val="20000"/>
            </a:spcAft>
            <a:buFont typeface="Symbol" panose="05050102010706020507" pitchFamily="18" charset="2"/>
            <a:buChar char=""/>
          </a:pPr>
          <a:r>
            <a:rPr lang="en-US" sz="1600" kern="1200" dirty="0"/>
            <a:t>Adobe Dreamweaver</a:t>
          </a:r>
        </a:p>
        <a:p>
          <a:pPr marL="171450" lvl="1" indent="-171450" algn="l" defTabSz="711200">
            <a:lnSpc>
              <a:spcPct val="90000"/>
            </a:lnSpc>
            <a:spcBef>
              <a:spcPct val="0"/>
            </a:spcBef>
            <a:spcAft>
              <a:spcPct val="20000"/>
            </a:spcAft>
            <a:buFont typeface="Symbol" panose="05050102010706020507" pitchFamily="18" charset="2"/>
            <a:buChar char=""/>
          </a:pPr>
          <a:r>
            <a:rPr lang="en-US" sz="1600" kern="1200" dirty="0"/>
            <a:t>Visual  Studio Code</a:t>
          </a:r>
        </a:p>
      </dsp:txBody>
      <dsp:txXfrm>
        <a:off x="0" y="3099353"/>
        <a:ext cx="6471881" cy="483066"/>
      </dsp:txXfrm>
    </dsp:sp>
    <dsp:sp modelId="{EB2C4DA4-8F23-4503-A628-60AF71FDE411}">
      <dsp:nvSpPr>
        <dsp:cNvPr id="0" name=""/>
        <dsp:cNvSpPr/>
      </dsp:nvSpPr>
      <dsp:spPr>
        <a:xfrm>
          <a:off x="0" y="3582420"/>
          <a:ext cx="6471881" cy="346547"/>
        </a:xfrm>
        <a:prstGeom prst="roundRect">
          <a:avLst/>
        </a:prstGeom>
        <a:gradFill rotWithShape="0">
          <a:gsLst>
            <a:gs pos="0">
              <a:schemeClr val="accent2">
                <a:hueOff val="3121013"/>
                <a:satOff val="-3893"/>
                <a:lumOff val="915"/>
                <a:alphaOff val="0"/>
                <a:tint val="50000"/>
                <a:satMod val="300000"/>
              </a:schemeClr>
            </a:gs>
            <a:gs pos="35000">
              <a:schemeClr val="accent2">
                <a:hueOff val="3121013"/>
                <a:satOff val="-3893"/>
                <a:lumOff val="915"/>
                <a:alphaOff val="0"/>
                <a:tint val="37000"/>
                <a:satMod val="300000"/>
              </a:schemeClr>
            </a:gs>
            <a:gs pos="100000">
              <a:schemeClr val="accent2">
                <a:hueOff val="3121013"/>
                <a:satOff val="-3893"/>
                <a:lumOff val="9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1" kern="1200"/>
            <a:t>Version Control Tools</a:t>
          </a:r>
          <a:endParaRPr lang="en-US" sz="1600" kern="1200" dirty="0"/>
        </a:p>
      </dsp:txBody>
      <dsp:txXfrm>
        <a:off x="16917" y="3599337"/>
        <a:ext cx="6438047" cy="312713"/>
      </dsp:txXfrm>
    </dsp:sp>
    <dsp:sp modelId="{D6C7FD0B-14D6-49F1-8613-E93C22B4C790}">
      <dsp:nvSpPr>
        <dsp:cNvPr id="0" name=""/>
        <dsp:cNvSpPr/>
      </dsp:nvSpPr>
      <dsp:spPr>
        <a:xfrm>
          <a:off x="0" y="3928968"/>
          <a:ext cx="6471881" cy="483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482" tIns="20320" rIns="113792" bIns="20320" numCol="1" spcCol="1270" anchor="t" anchorCtr="0">
          <a:noAutofit/>
        </a:bodyPr>
        <a:lstStyle/>
        <a:p>
          <a:pPr marL="171450" lvl="1" indent="-171450" algn="l" defTabSz="711200">
            <a:lnSpc>
              <a:spcPct val="90000"/>
            </a:lnSpc>
            <a:spcBef>
              <a:spcPct val="0"/>
            </a:spcBef>
            <a:spcAft>
              <a:spcPct val="20000"/>
            </a:spcAft>
            <a:buFont typeface="Symbol" panose="05050102010706020507" pitchFamily="18" charset="2"/>
            <a:buChar char=""/>
          </a:pPr>
          <a:r>
            <a:rPr lang="en-US" sz="1600" kern="1200"/>
            <a:t>Git</a:t>
          </a:r>
        </a:p>
        <a:p>
          <a:pPr marL="171450" lvl="1" indent="-171450" algn="l" defTabSz="711200">
            <a:lnSpc>
              <a:spcPct val="90000"/>
            </a:lnSpc>
            <a:spcBef>
              <a:spcPct val="0"/>
            </a:spcBef>
            <a:spcAft>
              <a:spcPct val="20000"/>
            </a:spcAft>
            <a:buFont typeface="Symbol" panose="05050102010706020507" pitchFamily="18" charset="2"/>
            <a:buChar char=""/>
          </a:pPr>
          <a:r>
            <a:rPr lang="en-US" sz="1600" kern="1200"/>
            <a:t>GitHub</a:t>
          </a:r>
        </a:p>
      </dsp:txBody>
      <dsp:txXfrm>
        <a:off x="0" y="3928968"/>
        <a:ext cx="6471881" cy="483066"/>
      </dsp:txXfrm>
    </dsp:sp>
    <dsp:sp modelId="{377D94CF-AAA6-499A-85C6-DFD2D7151D09}">
      <dsp:nvSpPr>
        <dsp:cNvPr id="0" name=""/>
        <dsp:cNvSpPr/>
      </dsp:nvSpPr>
      <dsp:spPr>
        <a:xfrm>
          <a:off x="0" y="4412035"/>
          <a:ext cx="6471881" cy="346547"/>
        </a:xfrm>
        <a:prstGeom prst="roundRect">
          <a:avLst/>
        </a:prstGeom>
        <a:gradFill rotWithShape="0">
          <a:gsLst>
            <a:gs pos="0">
              <a:schemeClr val="accent2">
                <a:hueOff val="3901266"/>
                <a:satOff val="-4866"/>
                <a:lumOff val="1144"/>
                <a:alphaOff val="0"/>
                <a:tint val="50000"/>
                <a:satMod val="300000"/>
              </a:schemeClr>
            </a:gs>
            <a:gs pos="35000">
              <a:schemeClr val="accent2">
                <a:hueOff val="3901266"/>
                <a:satOff val="-4866"/>
                <a:lumOff val="1144"/>
                <a:alphaOff val="0"/>
                <a:tint val="37000"/>
                <a:satMod val="300000"/>
              </a:schemeClr>
            </a:gs>
            <a:gs pos="100000">
              <a:schemeClr val="accent2">
                <a:hueOff val="3901266"/>
                <a:satOff val="-4866"/>
                <a:lumOff val="114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1" kern="1200" dirty="0"/>
            <a:t>Other Tools</a:t>
          </a:r>
          <a:endParaRPr lang="en-US" sz="1600" kern="1200" dirty="0"/>
        </a:p>
      </dsp:txBody>
      <dsp:txXfrm>
        <a:off x="16917" y="4428952"/>
        <a:ext cx="6438047" cy="312713"/>
      </dsp:txXfrm>
    </dsp:sp>
    <dsp:sp modelId="{C1CFA10B-A2D9-47EB-B90E-9A155144AADA}">
      <dsp:nvSpPr>
        <dsp:cNvPr id="0" name=""/>
        <dsp:cNvSpPr/>
      </dsp:nvSpPr>
      <dsp:spPr>
        <a:xfrm>
          <a:off x="0" y="4758583"/>
          <a:ext cx="6471881" cy="743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482" tIns="20320" rIns="113792" bIns="20320" numCol="1" spcCol="1270" anchor="t" anchorCtr="0">
          <a:noAutofit/>
        </a:bodyPr>
        <a:lstStyle/>
        <a:p>
          <a:pPr marL="171450" lvl="1" indent="-171450" algn="l" defTabSz="711200">
            <a:lnSpc>
              <a:spcPct val="90000"/>
            </a:lnSpc>
            <a:spcBef>
              <a:spcPct val="0"/>
            </a:spcBef>
            <a:spcAft>
              <a:spcPct val="20000"/>
            </a:spcAft>
            <a:buFont typeface="Symbol" panose="05050102010706020507" pitchFamily="18" charset="2"/>
            <a:buChar char=""/>
          </a:pPr>
          <a:r>
            <a:rPr lang="en-US" sz="1600" kern="1200"/>
            <a:t>Draw.io</a:t>
          </a:r>
        </a:p>
        <a:p>
          <a:pPr marL="171450" lvl="1" indent="-171450" algn="l" defTabSz="711200">
            <a:lnSpc>
              <a:spcPct val="90000"/>
            </a:lnSpc>
            <a:spcBef>
              <a:spcPct val="0"/>
            </a:spcBef>
            <a:spcAft>
              <a:spcPct val="20000"/>
            </a:spcAft>
            <a:buFont typeface="Symbol" panose="05050102010706020507" pitchFamily="18" charset="2"/>
            <a:buChar char=""/>
          </a:pPr>
          <a:r>
            <a:rPr lang="en-US" sz="1600" kern="1200"/>
            <a:t>Inkscape</a:t>
          </a:r>
        </a:p>
        <a:p>
          <a:pPr marL="171450" lvl="1" indent="-171450" algn="l" defTabSz="711200">
            <a:lnSpc>
              <a:spcPct val="90000"/>
            </a:lnSpc>
            <a:spcBef>
              <a:spcPct val="0"/>
            </a:spcBef>
            <a:spcAft>
              <a:spcPct val="20000"/>
            </a:spcAft>
            <a:buFont typeface="Symbol" panose="05050102010706020507" pitchFamily="18" charset="2"/>
            <a:buChar char=""/>
          </a:pPr>
          <a:r>
            <a:rPr lang="en-US" sz="1600" kern="1200"/>
            <a:t>Adobe XD </a:t>
          </a:r>
        </a:p>
      </dsp:txBody>
      <dsp:txXfrm>
        <a:off x="0" y="4758583"/>
        <a:ext cx="6471881" cy="743179"/>
      </dsp:txXfrm>
    </dsp:sp>
    <dsp:sp modelId="{129BE15A-666F-45E1-B8BA-F3B026E88838}">
      <dsp:nvSpPr>
        <dsp:cNvPr id="0" name=""/>
        <dsp:cNvSpPr/>
      </dsp:nvSpPr>
      <dsp:spPr>
        <a:xfrm>
          <a:off x="0" y="5501763"/>
          <a:ext cx="6471881" cy="346547"/>
        </a:xfrm>
        <a:prstGeom prst="roundRect">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endParaRPr lang="en-US" sz="1600" kern="1200"/>
        </a:p>
      </dsp:txBody>
      <dsp:txXfrm>
        <a:off x="16917" y="5518680"/>
        <a:ext cx="6438047" cy="3127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BF258-5C60-499E-B31C-8DBF373A9A7F}">
      <dsp:nvSpPr>
        <dsp:cNvPr id="0" name=""/>
        <dsp:cNvSpPr/>
      </dsp:nvSpPr>
      <dsp:spPr>
        <a:xfrm>
          <a:off x="482203" y="1984"/>
          <a:ext cx="4521993" cy="4521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l" defTabSz="1200150">
            <a:lnSpc>
              <a:spcPct val="90000"/>
            </a:lnSpc>
            <a:spcBef>
              <a:spcPct val="0"/>
            </a:spcBef>
            <a:spcAft>
              <a:spcPct val="35000"/>
            </a:spcAft>
            <a:buNone/>
          </a:pPr>
          <a:r>
            <a:rPr lang="en-GB" sz="2700" b="1" kern="1200" dirty="0"/>
            <a:t>Task Name	Duration			</a:t>
          </a:r>
        </a:p>
        <a:p>
          <a:pPr marL="228600" lvl="1" indent="-228600" algn="l" defTabSz="933450">
            <a:lnSpc>
              <a:spcPct val="90000"/>
            </a:lnSpc>
            <a:spcBef>
              <a:spcPct val="0"/>
            </a:spcBef>
            <a:spcAft>
              <a:spcPct val="15000"/>
            </a:spcAft>
            <a:buChar char="•"/>
          </a:pPr>
          <a:r>
            <a:rPr lang="en-GB" sz="2100" kern="1200" dirty="0"/>
            <a:t>Benchmark 1		2 Weeks					</a:t>
          </a:r>
        </a:p>
        <a:p>
          <a:pPr marL="228600" lvl="1" indent="-228600" algn="l" defTabSz="933450">
            <a:lnSpc>
              <a:spcPct val="90000"/>
            </a:lnSpc>
            <a:spcBef>
              <a:spcPct val="0"/>
            </a:spcBef>
            <a:spcAft>
              <a:spcPct val="15000"/>
            </a:spcAft>
            <a:buChar char="•"/>
          </a:pPr>
          <a:r>
            <a:rPr lang="en-GB" sz="2100" kern="1200" dirty="0"/>
            <a:t>Benchmark 2		4 Weeks					</a:t>
          </a:r>
        </a:p>
        <a:p>
          <a:pPr marL="228600" lvl="1" indent="-228600" algn="l" defTabSz="933450">
            <a:lnSpc>
              <a:spcPct val="90000"/>
            </a:lnSpc>
            <a:spcBef>
              <a:spcPct val="0"/>
            </a:spcBef>
            <a:spcAft>
              <a:spcPct val="15000"/>
            </a:spcAft>
            <a:buChar char="•"/>
          </a:pPr>
          <a:r>
            <a:rPr lang="en-GB" sz="2100" kern="1200"/>
            <a:t>Benchmark 3		4 Weeks					</a:t>
          </a:r>
        </a:p>
        <a:p>
          <a:pPr marL="228600" lvl="1" indent="-228600" algn="l" defTabSz="933450">
            <a:lnSpc>
              <a:spcPct val="90000"/>
            </a:lnSpc>
            <a:spcBef>
              <a:spcPct val="0"/>
            </a:spcBef>
            <a:spcAft>
              <a:spcPct val="15000"/>
            </a:spcAft>
            <a:buChar char="•"/>
          </a:pPr>
          <a:r>
            <a:rPr lang="en-GB" sz="2100" kern="1200"/>
            <a:t>Benchmark 4		2 Weeks					</a:t>
          </a:r>
        </a:p>
        <a:p>
          <a:pPr marL="228600" lvl="1" indent="-228600" algn="l" defTabSz="933450">
            <a:lnSpc>
              <a:spcPct val="90000"/>
            </a:lnSpc>
            <a:spcBef>
              <a:spcPct val="0"/>
            </a:spcBef>
            <a:spcAft>
              <a:spcPct val="15000"/>
            </a:spcAft>
            <a:buChar char="•"/>
          </a:pPr>
          <a:r>
            <a:rPr lang="en-GB" sz="2100" kern="1200"/>
            <a:t>Benchmark 5 		2 Weeks					</a:t>
          </a:r>
        </a:p>
        <a:p>
          <a:pPr marL="228600" lvl="1" indent="-228600" algn="l" defTabSz="933450">
            <a:lnSpc>
              <a:spcPct val="90000"/>
            </a:lnSpc>
            <a:spcBef>
              <a:spcPct val="0"/>
            </a:spcBef>
            <a:spcAft>
              <a:spcPct val="15000"/>
            </a:spcAft>
            <a:buChar char="•"/>
          </a:pPr>
          <a:r>
            <a:rPr lang="en-GB" sz="2100" kern="1200"/>
            <a:t>Integrated Testing	1 Weeks</a:t>
          </a:r>
        </a:p>
      </dsp:txBody>
      <dsp:txXfrm>
        <a:off x="482203" y="1984"/>
        <a:ext cx="4521993" cy="45219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2A730-5E8D-4CD4-A2B5-D3134C87605D}">
      <dsp:nvSpPr>
        <dsp:cNvPr id="0" name=""/>
        <dsp:cNvSpPr/>
      </dsp:nvSpPr>
      <dsp:spPr>
        <a:xfrm>
          <a:off x="0" y="243637"/>
          <a:ext cx="4308514" cy="378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82F2E97-F09C-4427-B6E6-445467670FE9}">
      <dsp:nvSpPr>
        <dsp:cNvPr id="0" name=""/>
        <dsp:cNvSpPr/>
      </dsp:nvSpPr>
      <dsp:spPr>
        <a:xfrm>
          <a:off x="215425" y="22237"/>
          <a:ext cx="3015959" cy="4428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996" tIns="0" rIns="113996" bIns="0" numCol="1" spcCol="1270" anchor="ctr" anchorCtr="0">
          <a:noAutofit/>
        </a:bodyPr>
        <a:lstStyle/>
        <a:p>
          <a:pPr marL="0" lvl="0" indent="0" algn="l" defTabSz="889000">
            <a:lnSpc>
              <a:spcPct val="90000"/>
            </a:lnSpc>
            <a:spcBef>
              <a:spcPct val="0"/>
            </a:spcBef>
            <a:spcAft>
              <a:spcPct val="35000"/>
            </a:spcAft>
            <a:buNone/>
          </a:pPr>
          <a:r>
            <a:rPr lang="en-GB" sz="2000" kern="1200"/>
            <a:t>Benchmark 1: 15%; </a:t>
          </a:r>
          <a:endParaRPr lang="en-US" sz="2000" kern="1200"/>
        </a:p>
      </dsp:txBody>
      <dsp:txXfrm>
        <a:off x="237041" y="43853"/>
        <a:ext cx="2972727" cy="399568"/>
      </dsp:txXfrm>
    </dsp:sp>
    <dsp:sp modelId="{8F219DDB-68F0-4CB9-BA5A-B44EC89239B9}">
      <dsp:nvSpPr>
        <dsp:cNvPr id="0" name=""/>
        <dsp:cNvSpPr/>
      </dsp:nvSpPr>
      <dsp:spPr>
        <a:xfrm>
          <a:off x="0" y="924037"/>
          <a:ext cx="4308514" cy="378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5A5EA06-58D5-45A2-9516-BD9879694214}">
      <dsp:nvSpPr>
        <dsp:cNvPr id="0" name=""/>
        <dsp:cNvSpPr/>
      </dsp:nvSpPr>
      <dsp:spPr>
        <a:xfrm>
          <a:off x="215425" y="702637"/>
          <a:ext cx="3015959" cy="4428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996" tIns="0" rIns="113996" bIns="0" numCol="1" spcCol="1270" anchor="ctr" anchorCtr="0">
          <a:noAutofit/>
        </a:bodyPr>
        <a:lstStyle/>
        <a:p>
          <a:pPr marL="0" lvl="0" indent="0" algn="l" defTabSz="889000">
            <a:lnSpc>
              <a:spcPct val="90000"/>
            </a:lnSpc>
            <a:spcBef>
              <a:spcPct val="0"/>
            </a:spcBef>
            <a:spcAft>
              <a:spcPct val="35000"/>
            </a:spcAft>
            <a:buNone/>
          </a:pPr>
          <a:r>
            <a:rPr lang="en-GB" sz="2000" kern="1200" dirty="0"/>
            <a:t>Benchmark 2: 20%; </a:t>
          </a:r>
          <a:endParaRPr lang="en-US" sz="2000" kern="1200" dirty="0"/>
        </a:p>
      </dsp:txBody>
      <dsp:txXfrm>
        <a:off x="237041" y="724253"/>
        <a:ext cx="2972727" cy="399568"/>
      </dsp:txXfrm>
    </dsp:sp>
    <dsp:sp modelId="{E7E53E41-442C-4F4B-B3D9-5542F0F1D056}">
      <dsp:nvSpPr>
        <dsp:cNvPr id="0" name=""/>
        <dsp:cNvSpPr/>
      </dsp:nvSpPr>
      <dsp:spPr>
        <a:xfrm>
          <a:off x="0" y="1604438"/>
          <a:ext cx="4308514" cy="378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CABE40B-E7BF-46FB-8482-BC06A06EEC89}">
      <dsp:nvSpPr>
        <dsp:cNvPr id="0" name=""/>
        <dsp:cNvSpPr/>
      </dsp:nvSpPr>
      <dsp:spPr>
        <a:xfrm>
          <a:off x="215425" y="1383037"/>
          <a:ext cx="3015959" cy="4428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996" tIns="0" rIns="113996" bIns="0" numCol="1" spcCol="1270" anchor="ctr" anchorCtr="0">
          <a:noAutofit/>
        </a:bodyPr>
        <a:lstStyle/>
        <a:p>
          <a:pPr marL="0" lvl="0" indent="0" algn="l" defTabSz="889000">
            <a:lnSpc>
              <a:spcPct val="90000"/>
            </a:lnSpc>
            <a:spcBef>
              <a:spcPct val="0"/>
            </a:spcBef>
            <a:spcAft>
              <a:spcPct val="35000"/>
            </a:spcAft>
            <a:buNone/>
          </a:pPr>
          <a:r>
            <a:rPr lang="en-GB" sz="2000" kern="1200" dirty="0"/>
            <a:t>Benchmark 3: 20%;</a:t>
          </a:r>
          <a:endParaRPr lang="en-US" sz="2000" kern="1200" dirty="0"/>
        </a:p>
      </dsp:txBody>
      <dsp:txXfrm>
        <a:off x="237041" y="1404653"/>
        <a:ext cx="2972727" cy="399568"/>
      </dsp:txXfrm>
    </dsp:sp>
    <dsp:sp modelId="{8D11EF37-A7EA-4413-AA6B-8CF530FBE96A}">
      <dsp:nvSpPr>
        <dsp:cNvPr id="0" name=""/>
        <dsp:cNvSpPr/>
      </dsp:nvSpPr>
      <dsp:spPr>
        <a:xfrm>
          <a:off x="0" y="2284838"/>
          <a:ext cx="4308514" cy="378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D7E80FC-1019-43D5-AFCB-28489BAE1328}">
      <dsp:nvSpPr>
        <dsp:cNvPr id="0" name=""/>
        <dsp:cNvSpPr/>
      </dsp:nvSpPr>
      <dsp:spPr>
        <a:xfrm>
          <a:off x="215425" y="2063438"/>
          <a:ext cx="3015959" cy="4428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996" tIns="0" rIns="113996" bIns="0" numCol="1" spcCol="1270" anchor="ctr" anchorCtr="0">
          <a:noAutofit/>
        </a:bodyPr>
        <a:lstStyle/>
        <a:p>
          <a:pPr marL="0" lvl="0" indent="0" algn="l" defTabSz="889000">
            <a:lnSpc>
              <a:spcPct val="90000"/>
            </a:lnSpc>
            <a:spcBef>
              <a:spcPct val="0"/>
            </a:spcBef>
            <a:spcAft>
              <a:spcPct val="35000"/>
            </a:spcAft>
            <a:buNone/>
          </a:pPr>
          <a:r>
            <a:rPr lang="en-GB" sz="2000" kern="1200" dirty="0"/>
            <a:t>Benchmark 4: 15%;</a:t>
          </a:r>
          <a:endParaRPr lang="en-US" sz="2000" kern="1200" dirty="0"/>
        </a:p>
      </dsp:txBody>
      <dsp:txXfrm>
        <a:off x="237041" y="2085054"/>
        <a:ext cx="2972727" cy="399568"/>
      </dsp:txXfrm>
    </dsp:sp>
    <dsp:sp modelId="{8E8E80DD-395A-4DE9-B5C2-A405413BFE66}">
      <dsp:nvSpPr>
        <dsp:cNvPr id="0" name=""/>
        <dsp:cNvSpPr/>
      </dsp:nvSpPr>
      <dsp:spPr>
        <a:xfrm>
          <a:off x="0" y="2965238"/>
          <a:ext cx="4308514" cy="378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1AEC99E-89AF-4691-A644-9BB86C087284}">
      <dsp:nvSpPr>
        <dsp:cNvPr id="0" name=""/>
        <dsp:cNvSpPr/>
      </dsp:nvSpPr>
      <dsp:spPr>
        <a:xfrm>
          <a:off x="215425" y="2743838"/>
          <a:ext cx="3015959" cy="4428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996" tIns="0" rIns="113996" bIns="0" numCol="1" spcCol="1270" anchor="ctr" anchorCtr="0">
          <a:noAutofit/>
        </a:bodyPr>
        <a:lstStyle/>
        <a:p>
          <a:pPr marL="0" lvl="0" indent="0" algn="l" defTabSz="889000">
            <a:lnSpc>
              <a:spcPct val="90000"/>
            </a:lnSpc>
            <a:spcBef>
              <a:spcPct val="0"/>
            </a:spcBef>
            <a:spcAft>
              <a:spcPct val="35000"/>
            </a:spcAft>
            <a:buNone/>
          </a:pPr>
          <a:r>
            <a:rPr lang="en-GB" sz="2000" kern="1200" dirty="0"/>
            <a:t>Benchmark 5: 10%;</a:t>
          </a:r>
          <a:endParaRPr lang="en-US" sz="2000" kern="1200" dirty="0"/>
        </a:p>
      </dsp:txBody>
      <dsp:txXfrm>
        <a:off x="237041" y="2765454"/>
        <a:ext cx="2972727" cy="399568"/>
      </dsp:txXfrm>
    </dsp:sp>
    <dsp:sp modelId="{3BDC142D-5207-4058-9B56-C6420B510A0F}">
      <dsp:nvSpPr>
        <dsp:cNvPr id="0" name=""/>
        <dsp:cNvSpPr/>
      </dsp:nvSpPr>
      <dsp:spPr>
        <a:xfrm>
          <a:off x="0" y="3645638"/>
          <a:ext cx="4308514" cy="378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4F7BF81-0FA3-4441-AD7A-7C8DACACB9CC}">
      <dsp:nvSpPr>
        <dsp:cNvPr id="0" name=""/>
        <dsp:cNvSpPr/>
      </dsp:nvSpPr>
      <dsp:spPr>
        <a:xfrm>
          <a:off x="215425" y="3424238"/>
          <a:ext cx="3015959" cy="4428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996" tIns="0" rIns="113996" bIns="0" numCol="1" spcCol="1270" anchor="ctr" anchorCtr="0">
          <a:noAutofit/>
        </a:bodyPr>
        <a:lstStyle/>
        <a:p>
          <a:pPr marL="0" lvl="0" indent="0" algn="l" defTabSz="889000">
            <a:lnSpc>
              <a:spcPct val="90000"/>
            </a:lnSpc>
            <a:spcBef>
              <a:spcPct val="0"/>
            </a:spcBef>
            <a:spcAft>
              <a:spcPct val="35000"/>
            </a:spcAft>
            <a:buNone/>
          </a:pPr>
          <a:r>
            <a:rPr lang="en-GB" sz="2000" kern="1200" dirty="0"/>
            <a:t>Integrated Testing : 10%;</a:t>
          </a:r>
          <a:endParaRPr lang="en-US" sz="2000" kern="1200" dirty="0"/>
        </a:p>
      </dsp:txBody>
      <dsp:txXfrm>
        <a:off x="237041" y="3445854"/>
        <a:ext cx="2972727" cy="399568"/>
      </dsp:txXfrm>
    </dsp:sp>
    <dsp:sp modelId="{041F62E7-FB16-4714-904E-7B8A88138F6B}">
      <dsp:nvSpPr>
        <dsp:cNvPr id="0" name=""/>
        <dsp:cNvSpPr/>
      </dsp:nvSpPr>
      <dsp:spPr>
        <a:xfrm>
          <a:off x="0" y="4326037"/>
          <a:ext cx="4308514" cy="378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38FE9C5-2803-43D4-A5B7-170781CAF7CC}">
      <dsp:nvSpPr>
        <dsp:cNvPr id="0" name=""/>
        <dsp:cNvSpPr/>
      </dsp:nvSpPr>
      <dsp:spPr>
        <a:xfrm>
          <a:off x="215425" y="4104638"/>
          <a:ext cx="3015959" cy="4428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996" tIns="0" rIns="113996" bIns="0" numCol="1" spcCol="1270" anchor="ctr" anchorCtr="0">
          <a:noAutofit/>
        </a:bodyPr>
        <a:lstStyle/>
        <a:p>
          <a:pPr marL="0" lvl="0" indent="0" algn="l" defTabSz="889000">
            <a:lnSpc>
              <a:spcPct val="90000"/>
            </a:lnSpc>
            <a:spcBef>
              <a:spcPct val="0"/>
            </a:spcBef>
            <a:spcAft>
              <a:spcPct val="35000"/>
            </a:spcAft>
            <a:buNone/>
          </a:pPr>
          <a:r>
            <a:rPr lang="en-GB" sz="2000" kern="1200"/>
            <a:t>Presentation: 10%</a:t>
          </a:r>
          <a:endParaRPr lang="en-US" sz="2000" kern="1200"/>
        </a:p>
      </dsp:txBody>
      <dsp:txXfrm>
        <a:off x="237041" y="4126254"/>
        <a:ext cx="2972727" cy="39956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C66F83-4FE9-4597-8987-3AFB68769292}" type="datetimeFigureOut">
              <a:rPr lang="en-US" smtClean="0"/>
              <a:t>12/13/2020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52380-4B5F-4F1C-B68E-65B532C54D32}" type="slidenum">
              <a:rPr lang="en-US" smtClean="0"/>
              <a:t>‹#›</a:t>
            </a:fld>
            <a:endParaRPr lang="en-US"/>
          </a:p>
        </p:txBody>
      </p:sp>
    </p:spTree>
    <p:extLst>
      <p:ext uri="{BB962C8B-B14F-4D97-AF65-F5344CB8AC3E}">
        <p14:creationId xmlns:p14="http://schemas.microsoft.com/office/powerpoint/2010/main" val="2688335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GB" sz="1200" dirty="0">
                <a:solidFill>
                  <a:schemeClr val="bg1">
                    <a:alpha val="80000"/>
                  </a:schemeClr>
                </a:solidFill>
              </a:rPr>
              <a:t>Pharmacy Management System is a web-based application I am going to design and implemented with PHP using MySQL as the database. This project will be developed for medical stores to manage different inventories and items, customers’ and suppliers’ details as well as staffs (cashiers, managers, and pharmacists) working in the store. The application will have the entire basic module to manage the medical store operations.</a:t>
            </a:r>
          </a:p>
          <a:p>
            <a:pPr>
              <a:lnSpc>
                <a:spcPct val="90000"/>
              </a:lnSpc>
            </a:pPr>
            <a:r>
              <a:rPr lang="en-GB" sz="1200" dirty="0">
                <a:solidFill>
                  <a:schemeClr val="bg1">
                    <a:alpha val="80000"/>
                  </a:schemeClr>
                </a:solidFill>
              </a:rPr>
              <a:t>Listed below are the main users of the system. They are required to register into the system to access records and details stored in the database. Only the head admin has the privilege or access over all records and users. The system access to other users in restricted as per their functions in the medical store.</a:t>
            </a:r>
            <a:endParaRPr lang="en-US" sz="1200" dirty="0">
              <a:solidFill>
                <a:schemeClr val="bg1">
                  <a:alpha val="80000"/>
                </a:schemeClr>
              </a:solidFill>
            </a:endParaRPr>
          </a:p>
          <a:p>
            <a:pPr lvl="0">
              <a:lnSpc>
                <a:spcPct val="90000"/>
              </a:lnSpc>
            </a:pPr>
            <a:r>
              <a:rPr lang="en-GB" sz="1200" dirty="0">
                <a:solidFill>
                  <a:schemeClr val="bg1">
                    <a:alpha val="80000"/>
                  </a:schemeClr>
                </a:solidFill>
              </a:rPr>
              <a:t>Admin</a:t>
            </a:r>
            <a:endParaRPr lang="en-US" sz="1200" dirty="0">
              <a:solidFill>
                <a:schemeClr val="bg1">
                  <a:alpha val="80000"/>
                </a:schemeClr>
              </a:solidFill>
            </a:endParaRPr>
          </a:p>
          <a:p>
            <a:pPr lvl="0">
              <a:lnSpc>
                <a:spcPct val="90000"/>
              </a:lnSpc>
            </a:pPr>
            <a:r>
              <a:rPr lang="en-GB" sz="1200" dirty="0">
                <a:solidFill>
                  <a:schemeClr val="bg1">
                    <a:alpha val="80000"/>
                  </a:schemeClr>
                </a:solidFill>
              </a:rPr>
              <a:t>Cashier </a:t>
            </a:r>
            <a:endParaRPr lang="en-US" sz="1200" dirty="0">
              <a:solidFill>
                <a:schemeClr val="bg1">
                  <a:alpha val="80000"/>
                </a:schemeClr>
              </a:solidFill>
            </a:endParaRPr>
          </a:p>
          <a:p>
            <a:pPr lvl="0">
              <a:lnSpc>
                <a:spcPct val="90000"/>
              </a:lnSpc>
            </a:pPr>
            <a:r>
              <a:rPr lang="en-GB" sz="1200" dirty="0">
                <a:solidFill>
                  <a:schemeClr val="bg1">
                    <a:alpha val="80000"/>
                  </a:schemeClr>
                </a:solidFill>
              </a:rPr>
              <a:t>Manager </a:t>
            </a:r>
            <a:endParaRPr lang="en-US" sz="1200" dirty="0">
              <a:solidFill>
                <a:schemeClr val="bg1">
                  <a:alpha val="80000"/>
                </a:schemeClr>
              </a:solidFill>
            </a:endParaRPr>
          </a:p>
          <a:p>
            <a:pPr lvl="0">
              <a:lnSpc>
                <a:spcPct val="90000"/>
              </a:lnSpc>
            </a:pPr>
            <a:r>
              <a:rPr lang="en-GB" sz="1200" dirty="0">
                <a:solidFill>
                  <a:schemeClr val="bg1">
                    <a:alpha val="80000"/>
                  </a:schemeClr>
                </a:solidFill>
              </a:rPr>
              <a:t>Pharmacist</a:t>
            </a:r>
            <a:endParaRPr lang="en-US" sz="1200" dirty="0">
              <a:solidFill>
                <a:schemeClr val="bg1">
                  <a:alpha val="80000"/>
                </a:schemeClr>
              </a:solidFill>
            </a:endParaRPr>
          </a:p>
          <a:p>
            <a:endParaRPr lang="en-US" dirty="0"/>
          </a:p>
        </p:txBody>
      </p:sp>
      <p:sp>
        <p:nvSpPr>
          <p:cNvPr id="4" name="Slide Number Placeholder 3"/>
          <p:cNvSpPr>
            <a:spLocks noGrp="1"/>
          </p:cNvSpPr>
          <p:nvPr>
            <p:ph type="sldNum" sz="quarter" idx="5"/>
          </p:nvPr>
        </p:nvSpPr>
        <p:spPr/>
        <p:txBody>
          <a:bodyPr/>
          <a:lstStyle/>
          <a:p>
            <a:fld id="{5B352380-4B5F-4F1C-B68E-65B532C54D32}" type="slidenum">
              <a:rPr lang="en-US" smtClean="0"/>
              <a:t>4</a:t>
            </a:fld>
            <a:endParaRPr lang="en-US"/>
          </a:p>
        </p:txBody>
      </p:sp>
    </p:spTree>
    <p:extLst>
      <p:ext uri="{BB962C8B-B14F-4D97-AF65-F5344CB8AC3E}">
        <p14:creationId xmlns:p14="http://schemas.microsoft.com/office/powerpoint/2010/main" val="3986370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352380-4B5F-4F1C-B68E-65B532C54D32}" type="slidenum">
              <a:rPr lang="en-US" smtClean="0"/>
              <a:t>15</a:t>
            </a:fld>
            <a:endParaRPr lang="en-US"/>
          </a:p>
        </p:txBody>
      </p:sp>
    </p:spTree>
    <p:extLst>
      <p:ext uri="{BB962C8B-B14F-4D97-AF65-F5344CB8AC3E}">
        <p14:creationId xmlns:p14="http://schemas.microsoft.com/office/powerpoint/2010/main" val="716384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12EFAB1-759B-48F0-A0F7-041B3610B61F}"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96CA0F-A318-4339-B730-3A931DB9B24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2EFAB1-759B-48F0-A0F7-041B3610B61F}"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96CA0F-A318-4339-B730-3A931DB9B2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2EFAB1-759B-48F0-A0F7-041B3610B61F}"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96CA0F-A318-4339-B730-3A931DB9B2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2EFAB1-759B-48F0-A0F7-041B3610B61F}"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96CA0F-A318-4339-B730-3A931DB9B24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2EFAB1-759B-48F0-A0F7-041B3610B61F}"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96CA0F-A318-4339-B730-3A931DB9B24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2EFAB1-759B-48F0-A0F7-041B3610B61F}"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96CA0F-A318-4339-B730-3A931DB9B24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2EFAB1-759B-48F0-A0F7-041B3610B61F}" type="datetimeFigureOut">
              <a:rPr lang="en-US" smtClean="0"/>
              <a:t>12/13/2020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96CA0F-A318-4339-B730-3A931DB9B24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2EFAB1-759B-48F0-A0F7-041B3610B61F}" type="datetimeFigureOut">
              <a:rPr lang="en-US" smtClean="0"/>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96CA0F-A318-4339-B730-3A931DB9B2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2EFAB1-759B-48F0-A0F7-041B3610B61F}" type="datetimeFigureOut">
              <a:rPr lang="en-US" smtClean="0"/>
              <a:t>12/13/2020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96CA0F-A318-4339-B730-3A931DB9B2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2EFAB1-759B-48F0-A0F7-041B3610B61F}"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96CA0F-A318-4339-B730-3A931DB9B24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2EFAB1-759B-48F0-A0F7-041B3610B61F}"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96CA0F-A318-4339-B730-3A931DB9B24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00400" y="274638"/>
            <a:ext cx="54864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200400" y="1600200"/>
            <a:ext cx="5486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2EFAB1-759B-48F0-A0F7-041B3610B61F}" type="datetimeFigureOut">
              <a:rPr lang="en-US" smtClean="0"/>
              <a:t>12/13/2020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96CA0F-A318-4339-B730-3A931DB9B24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52B04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52B04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52B04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52B04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52B04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52B04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2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77107" y="220196"/>
            <a:ext cx="7066893"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7" name="Oval 3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350" y="2099696"/>
            <a:ext cx="1456680"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Arc 3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836384" y="1866059"/>
            <a:ext cx="2987899" cy="2240924"/>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Box 3"/>
          <p:cNvSpPr txBox="1"/>
          <p:nvPr/>
        </p:nvSpPr>
        <p:spPr>
          <a:xfrm>
            <a:off x="3028950" y="1939159"/>
            <a:ext cx="5733470" cy="2751086"/>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5100" kern="1200" dirty="0">
                <a:solidFill>
                  <a:schemeClr val="tx1"/>
                </a:solidFill>
                <a:latin typeface="+mj-lt"/>
                <a:ea typeface="+mj-ea"/>
                <a:cs typeface="+mj-cs"/>
              </a:rPr>
              <a:t>CSC 520:PHARMACY MANAGEMENT SYSTEM</a:t>
            </a:r>
            <a:endParaRPr lang="en-US" sz="5100" b="1" kern="1200" dirty="0">
              <a:solidFill>
                <a:schemeClr val="tx1"/>
              </a:solidFill>
              <a:latin typeface="+mj-lt"/>
              <a:ea typeface="+mj-ea"/>
              <a:cs typeface="+mj-cs"/>
            </a:endParaRPr>
          </a:p>
        </p:txBody>
      </p:sp>
      <p:sp>
        <p:nvSpPr>
          <p:cNvPr id="5" name="TextBox 4"/>
          <p:cNvSpPr txBox="1"/>
          <p:nvPr/>
        </p:nvSpPr>
        <p:spPr>
          <a:xfrm>
            <a:off x="5181600" y="5257800"/>
            <a:ext cx="3957815" cy="1031051"/>
          </a:xfrm>
          <a:prstGeom prst="rect">
            <a:avLst/>
          </a:prstGeom>
          <a:noFill/>
        </p:spPr>
        <p:txBody>
          <a:bodyPr wrap="none" rtlCol="0">
            <a:spAutoFit/>
          </a:bodyPr>
          <a:lstStyle/>
          <a:p>
            <a:pPr>
              <a:spcAft>
                <a:spcPts val="600"/>
              </a:spcAft>
            </a:pPr>
            <a:r>
              <a:rPr lang="en-US" sz="2800" dirty="0">
                <a:solidFill>
                  <a:srgbClr val="52B042"/>
                </a:solidFill>
              </a:rPr>
              <a:t>By Foday M. Samura</a:t>
            </a:r>
          </a:p>
          <a:p>
            <a:pPr>
              <a:spcAft>
                <a:spcPts val="600"/>
              </a:spcAft>
            </a:pPr>
            <a:r>
              <a:rPr lang="en-US" sz="2800" dirty="0">
                <a:solidFill>
                  <a:srgbClr val="52B042"/>
                </a:solidFill>
              </a:rPr>
              <a:t>CSC 521 Advisor : Dr. Nafa</a:t>
            </a:r>
          </a:p>
        </p:txBody>
      </p:sp>
    </p:spTree>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63" name="Rectangle 65">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07457" y="712269"/>
            <a:ext cx="2528249" cy="5502264"/>
          </a:xfrm>
        </p:spPr>
        <p:txBody>
          <a:bodyPr>
            <a:normAutofit/>
          </a:bodyPr>
          <a:lstStyle/>
          <a:p>
            <a:r>
              <a:rPr lang="en-US" sz="2800" dirty="0"/>
              <a:t>BENCHMARK SPECIFICATIONS</a:t>
            </a:r>
          </a:p>
        </p:txBody>
      </p:sp>
      <p:cxnSp>
        <p:nvCxnSpPr>
          <p:cNvPr id="64" name="Straight Connector 67">
            <a:extLst>
              <a:ext uri="{FF2B5EF4-FFF2-40B4-BE49-F238E27FC236}">
                <a16:creationId xmlns:a16="http://schemas.microsoft.com/office/drawing/2014/main" id="{EC15C128-8E68-44BD-BF94-FBA9CA4B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978" y="2395983"/>
            <a:ext cx="0" cy="2228850"/>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 name="Content Placeholder 2">
            <a:extLst>
              <a:ext uri="{FF2B5EF4-FFF2-40B4-BE49-F238E27FC236}">
                <a16:creationId xmlns:a16="http://schemas.microsoft.com/office/drawing/2014/main" id="{7367F6A3-1D4A-4A44-BED5-1988576D2DEF}"/>
              </a:ext>
            </a:extLst>
          </p:cNvPr>
          <p:cNvGraphicFramePr>
            <a:graphicFrameLocks noGrp="1"/>
          </p:cNvGraphicFramePr>
          <p:nvPr>
            <p:ph idx="1"/>
            <p:extLst>
              <p:ext uri="{D42A27DB-BD31-4B8C-83A1-F6EECF244321}">
                <p14:modId xmlns:p14="http://schemas.microsoft.com/office/powerpoint/2010/main" val="3575763398"/>
              </p:ext>
            </p:extLst>
          </p:nvPr>
        </p:nvGraphicFramePr>
        <p:xfrm>
          <a:off x="3960018" y="642938"/>
          <a:ext cx="4701779"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4744162"/>
      </p:ext>
    </p:extLst>
  </p:cSld>
  <p:clrMapOvr>
    <a:overrideClrMapping bg1="dk1" tx1="lt1" bg2="dk2" tx2="lt2" accent1="accent1" accent2="accent2" accent3="accent3" accent4="accent4" accent5="accent5" accent6="accent6" hlink="hlink" folHlink="folHlink"/>
  </p:clrMapOvr>
  <p:transition spd="slow">
    <p:push dir="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cxnSp>
        <p:nvCxnSpPr>
          <p:cNvPr id="66" name="Straight Connector 65">
            <a:extLst>
              <a:ext uri="{FF2B5EF4-FFF2-40B4-BE49-F238E27FC236}">
                <a16:creationId xmlns:a16="http://schemas.microsoft.com/office/drawing/2014/main" id="{CC58BC5E-E27D-44A1-8C74-503792D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9918" y="1143000"/>
            <a:ext cx="0" cy="45720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01265" y="685800"/>
            <a:ext cx="2085203" cy="5105400"/>
          </a:xfrm>
        </p:spPr>
        <p:txBody>
          <a:bodyPr>
            <a:normAutofit/>
          </a:bodyPr>
          <a:lstStyle/>
          <a:p>
            <a:r>
              <a:rPr lang="en-US" sz="2800" b="1" dirty="0">
                <a:solidFill>
                  <a:srgbClr val="FFFFFF"/>
                </a:solidFill>
              </a:rPr>
              <a:t>TOOL</a:t>
            </a:r>
            <a:r>
              <a:rPr lang="en-US" sz="2800" dirty="0">
                <a:solidFill>
                  <a:srgbClr val="FFFFFF"/>
                </a:solidFill>
              </a:rPr>
              <a:t> </a:t>
            </a:r>
            <a:r>
              <a:rPr lang="en-US" sz="2800" b="1" dirty="0">
                <a:solidFill>
                  <a:srgbClr val="FFFFFF"/>
                </a:solidFill>
              </a:rPr>
              <a:t>LISTS</a:t>
            </a:r>
          </a:p>
        </p:txBody>
      </p:sp>
      <p:graphicFrame>
        <p:nvGraphicFramePr>
          <p:cNvPr id="21" name="Content Placeholder 2">
            <a:extLst>
              <a:ext uri="{FF2B5EF4-FFF2-40B4-BE49-F238E27FC236}">
                <a16:creationId xmlns:a16="http://schemas.microsoft.com/office/drawing/2014/main" id="{7367F6A3-1D4A-4A44-BED5-1988576D2DEF}"/>
              </a:ext>
            </a:extLst>
          </p:cNvPr>
          <p:cNvGraphicFramePr>
            <a:graphicFrameLocks noGrp="1"/>
          </p:cNvGraphicFramePr>
          <p:nvPr>
            <p:ph idx="1"/>
            <p:extLst>
              <p:ext uri="{D42A27DB-BD31-4B8C-83A1-F6EECF244321}">
                <p14:modId xmlns:p14="http://schemas.microsoft.com/office/powerpoint/2010/main" val="1845276213"/>
              </p:ext>
            </p:extLst>
          </p:nvPr>
        </p:nvGraphicFramePr>
        <p:xfrm>
          <a:off x="2362200" y="701040"/>
          <a:ext cx="6471882" cy="5852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0435180"/>
      </p:ext>
    </p:extLst>
  </p:cSld>
  <p:clrMapOvr>
    <a:overrideClrMapping bg1="dk1" tx1="lt1" bg2="dk2" tx2="lt2" accent1="accent1" accent2="accent2" accent3="accent3" accent4="accent4" accent5="accent5" accent6="accent6" hlink="hlink" folHlink="folHlink"/>
  </p:clrMapOvr>
  <p:transition spd="slow">
    <p:push dir="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2953" y="640081"/>
            <a:ext cx="1956491" cy="5257799"/>
          </a:xfrm>
        </p:spPr>
        <p:txBody>
          <a:bodyPr vert="horz" lIns="91440" tIns="45720" rIns="91440" bIns="45720" rtlCol="0" anchor="ctr">
            <a:normAutofit/>
          </a:bodyPr>
          <a:lstStyle/>
          <a:p>
            <a:pPr algn="l">
              <a:lnSpc>
                <a:spcPct val="90000"/>
              </a:lnSpc>
            </a:pPr>
            <a:r>
              <a:rPr lang="en-US" sz="3100" b="1" dirty="0">
                <a:solidFill>
                  <a:srgbClr val="2C2C2C"/>
                </a:solidFill>
              </a:rPr>
              <a:t>PROPOSED TIME SCHEDUL</a:t>
            </a:r>
          </a:p>
        </p:txBody>
      </p:sp>
      <p:sp>
        <p:nvSpPr>
          <p:cNvPr id="83"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5050" y="484632"/>
            <a:ext cx="6096762"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8" name="Content Placeholder 3">
            <a:extLst>
              <a:ext uri="{FF2B5EF4-FFF2-40B4-BE49-F238E27FC236}">
                <a16:creationId xmlns:a16="http://schemas.microsoft.com/office/drawing/2014/main" id="{5112792F-AA56-46B3-B331-6CB5E5B7ACA8}"/>
              </a:ext>
            </a:extLst>
          </p:cNvPr>
          <p:cNvGraphicFramePr>
            <a:graphicFrameLocks noGrp="1"/>
          </p:cNvGraphicFramePr>
          <p:nvPr>
            <p:ph idx="1"/>
            <p:extLst>
              <p:ext uri="{D42A27DB-BD31-4B8C-83A1-F6EECF244321}">
                <p14:modId xmlns:p14="http://schemas.microsoft.com/office/powerpoint/2010/main" val="2889931148"/>
              </p:ext>
            </p:extLst>
          </p:nvPr>
        </p:nvGraphicFramePr>
        <p:xfrm>
          <a:off x="3200400" y="1600200"/>
          <a:ext cx="54864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3227535"/>
      </p:ext>
    </p:extLst>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D83E2B46-97AE-421D-A5F6-E5DFCA88A692}"/>
              </a:ext>
            </a:extLst>
          </p:cNvPr>
          <p:cNvPicPr>
            <a:picLocks noChangeAspect="1"/>
          </p:cNvPicPr>
          <p:nvPr/>
        </p:nvPicPr>
        <p:blipFill rotWithShape="1">
          <a:blip r:embed="rId2">
            <a:alphaModFix amt="35000"/>
          </a:blip>
          <a:srcRect r="10999" b="-2"/>
          <a:stretch/>
        </p:blipFill>
        <p:spPr>
          <a:xfrm>
            <a:off x="10180" y="0"/>
            <a:ext cx="9143980" cy="6857999"/>
          </a:xfrm>
          <a:prstGeom prst="rect">
            <a:avLst/>
          </a:prstGeom>
        </p:spPr>
      </p:pic>
      <p:sp>
        <p:nvSpPr>
          <p:cNvPr id="2" name="Title 1"/>
          <p:cNvSpPr>
            <a:spLocks noGrp="1"/>
          </p:cNvSpPr>
          <p:nvPr>
            <p:ph type="title"/>
          </p:nvPr>
        </p:nvSpPr>
        <p:spPr>
          <a:xfrm>
            <a:off x="628650" y="1065862"/>
            <a:ext cx="2484873" cy="4726276"/>
          </a:xfrm>
        </p:spPr>
        <p:txBody>
          <a:bodyPr>
            <a:normAutofit/>
          </a:bodyPr>
          <a:lstStyle/>
          <a:p>
            <a:pPr algn="r"/>
            <a:r>
              <a:rPr lang="en-US" sz="3500" b="1" dirty="0">
                <a:solidFill>
                  <a:srgbClr val="FFFFFF"/>
                </a:solidFill>
              </a:rPr>
              <a:t>PROPOSED GRADING SCHEME</a:t>
            </a:r>
          </a:p>
        </p:txBody>
      </p:sp>
      <p:cxnSp>
        <p:nvCxnSpPr>
          <p:cNvPr id="50" name="Straight Connector 49">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02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21" name="Content Placeholder 2">
            <a:extLst>
              <a:ext uri="{FF2B5EF4-FFF2-40B4-BE49-F238E27FC236}">
                <a16:creationId xmlns:a16="http://schemas.microsoft.com/office/drawing/2014/main" id="{7367F6A3-1D4A-4A44-BED5-1988576D2DEF}"/>
              </a:ext>
            </a:extLst>
          </p:cNvPr>
          <p:cNvGraphicFramePr>
            <a:graphicFrameLocks noGrp="1"/>
          </p:cNvGraphicFramePr>
          <p:nvPr>
            <p:ph idx="1"/>
            <p:extLst>
              <p:ext uri="{D42A27DB-BD31-4B8C-83A1-F6EECF244321}">
                <p14:modId xmlns:p14="http://schemas.microsoft.com/office/powerpoint/2010/main" val="815827198"/>
              </p:ext>
            </p:extLst>
          </p:nvPr>
        </p:nvGraphicFramePr>
        <p:xfrm>
          <a:off x="3866534" y="1065862"/>
          <a:ext cx="4308514"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0831693"/>
      </p:ext>
    </p:extLst>
  </p:cSld>
  <p:clrMapOvr>
    <a:overrideClrMapping bg1="dk1" tx1="lt1" bg2="dk2" tx2="lt2" accent1="accent1" accent2="accent2" accent3="accent3" accent4="accent4" accent5="accent5" accent6="accent6" hlink="hlink" folHlink="folHlink"/>
  </p:clrMapOvr>
  <p:transition spd="slow">
    <p:push dir="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 y="465745"/>
            <a:ext cx="83439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894027"/>
            <a:ext cx="2620771" cy="4782873"/>
          </a:xfrm>
        </p:spPr>
        <p:txBody>
          <a:bodyPr>
            <a:normAutofit/>
          </a:bodyPr>
          <a:lstStyle/>
          <a:p>
            <a:pPr algn="r"/>
            <a:r>
              <a:rPr lang="en-US" sz="3100">
                <a:solidFill>
                  <a:schemeClr val="bg1"/>
                </a:solidFill>
              </a:rPr>
              <a:t>LIST OF DELIVERABLES</a:t>
            </a:r>
          </a:p>
        </p:txBody>
      </p:sp>
      <p:cxnSp>
        <p:nvCxnSpPr>
          <p:cNvPr id="73" name="Straight Connector 72">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4" y="894027"/>
            <a:ext cx="4783326" cy="4782873"/>
          </a:xfrm>
        </p:spPr>
        <p:txBody>
          <a:bodyPr anchor="ctr">
            <a:normAutofit/>
          </a:bodyPr>
          <a:lstStyle/>
          <a:p>
            <a:pPr lvl="0">
              <a:lnSpc>
                <a:spcPct val="90000"/>
              </a:lnSpc>
            </a:pPr>
            <a:r>
              <a:rPr lang="en-GB" sz="1600" dirty="0">
                <a:solidFill>
                  <a:schemeClr val="bg1"/>
                </a:solidFill>
              </a:rPr>
              <a:t>Original proposal and presentation file (s) </a:t>
            </a:r>
            <a:endParaRPr lang="en-US" sz="1600" dirty="0">
              <a:solidFill>
                <a:schemeClr val="bg1"/>
              </a:solidFill>
            </a:endParaRPr>
          </a:p>
          <a:p>
            <a:pPr lvl="0">
              <a:lnSpc>
                <a:spcPct val="90000"/>
              </a:lnSpc>
            </a:pPr>
            <a:r>
              <a:rPr lang="en-GB" sz="1600" dirty="0">
                <a:solidFill>
                  <a:schemeClr val="bg1"/>
                </a:solidFill>
              </a:rPr>
              <a:t>Amendments to the proposal </a:t>
            </a:r>
            <a:endParaRPr lang="en-US" sz="1600" dirty="0">
              <a:solidFill>
                <a:schemeClr val="bg1"/>
              </a:solidFill>
            </a:endParaRPr>
          </a:p>
          <a:p>
            <a:pPr lvl="0">
              <a:lnSpc>
                <a:spcPct val="90000"/>
              </a:lnSpc>
            </a:pPr>
            <a:r>
              <a:rPr lang="en-GB" sz="1600" dirty="0">
                <a:solidFill>
                  <a:schemeClr val="bg1"/>
                </a:solidFill>
              </a:rPr>
              <a:t> System architecture diagram(s) </a:t>
            </a:r>
            <a:endParaRPr lang="en-US" sz="1600" dirty="0">
              <a:solidFill>
                <a:schemeClr val="bg1"/>
              </a:solidFill>
            </a:endParaRPr>
          </a:p>
          <a:p>
            <a:pPr lvl="0">
              <a:lnSpc>
                <a:spcPct val="90000"/>
              </a:lnSpc>
            </a:pPr>
            <a:r>
              <a:rPr lang="en-GB" sz="1600" dirty="0">
                <a:solidFill>
                  <a:schemeClr val="bg1"/>
                </a:solidFill>
              </a:rPr>
              <a:t>Appropriately commented source code</a:t>
            </a:r>
            <a:endParaRPr lang="en-US" sz="1600" dirty="0">
              <a:solidFill>
                <a:schemeClr val="bg1"/>
              </a:solidFill>
            </a:endParaRPr>
          </a:p>
          <a:p>
            <a:pPr lvl="0">
              <a:lnSpc>
                <a:spcPct val="90000"/>
              </a:lnSpc>
            </a:pPr>
            <a:r>
              <a:rPr lang="en-GB" sz="1600" dirty="0">
                <a:solidFill>
                  <a:schemeClr val="bg1"/>
                </a:solidFill>
              </a:rPr>
              <a:t> Documentation of project functionality </a:t>
            </a:r>
            <a:endParaRPr lang="en-US" sz="1600" dirty="0">
              <a:solidFill>
                <a:schemeClr val="bg1"/>
              </a:solidFill>
            </a:endParaRPr>
          </a:p>
          <a:p>
            <a:pPr lvl="0">
              <a:lnSpc>
                <a:spcPct val="90000"/>
              </a:lnSpc>
            </a:pPr>
            <a:r>
              <a:rPr lang="en-GB" sz="1600" dirty="0">
                <a:solidFill>
                  <a:schemeClr val="bg1"/>
                </a:solidFill>
              </a:rPr>
              <a:t>Sample output </a:t>
            </a:r>
            <a:endParaRPr lang="en-US" sz="1600" dirty="0">
              <a:solidFill>
                <a:schemeClr val="bg1"/>
              </a:solidFill>
            </a:endParaRPr>
          </a:p>
          <a:p>
            <a:pPr lvl="0">
              <a:lnSpc>
                <a:spcPct val="90000"/>
              </a:lnSpc>
            </a:pPr>
            <a:r>
              <a:rPr lang="en-GB" sz="1600" dirty="0">
                <a:solidFill>
                  <a:schemeClr val="bg1"/>
                </a:solidFill>
              </a:rPr>
              <a:t> Executables and/or projects </a:t>
            </a:r>
            <a:endParaRPr lang="en-US" sz="1600" dirty="0">
              <a:solidFill>
                <a:schemeClr val="bg1"/>
              </a:solidFill>
            </a:endParaRPr>
          </a:p>
          <a:p>
            <a:pPr lvl="0">
              <a:lnSpc>
                <a:spcPct val="90000"/>
              </a:lnSpc>
            </a:pPr>
            <a:r>
              <a:rPr lang="en-GB" sz="1600" dirty="0">
                <a:solidFill>
                  <a:schemeClr val="bg1"/>
                </a:solidFill>
              </a:rPr>
              <a:t> Presentation documents (used to support the presentation of the completed CSC 521 project), including any presentation file(s)</a:t>
            </a:r>
            <a:endParaRPr lang="en-US" sz="1600" dirty="0">
              <a:solidFill>
                <a:schemeClr val="bg1"/>
              </a:solidFill>
            </a:endParaRPr>
          </a:p>
          <a:p>
            <a:pPr lvl="0">
              <a:lnSpc>
                <a:spcPct val="90000"/>
              </a:lnSpc>
            </a:pPr>
            <a:r>
              <a:rPr lang="en-GB" sz="1600" dirty="0">
                <a:solidFill>
                  <a:schemeClr val="bg1"/>
                </a:solidFill>
              </a:rPr>
              <a:t> Project journal </a:t>
            </a:r>
            <a:endParaRPr lang="en-US" sz="1600" dirty="0">
              <a:solidFill>
                <a:schemeClr val="bg1"/>
              </a:solidFill>
            </a:endParaRPr>
          </a:p>
          <a:p>
            <a:pPr lvl="0">
              <a:lnSpc>
                <a:spcPct val="90000"/>
              </a:lnSpc>
            </a:pPr>
            <a:r>
              <a:rPr lang="en-GB" sz="1600" dirty="0">
                <a:solidFill>
                  <a:schemeClr val="bg1"/>
                </a:solidFill>
              </a:rPr>
              <a:t> Project </a:t>
            </a:r>
            <a:r>
              <a:rPr lang="en-GB" sz="1600" dirty="0" err="1">
                <a:solidFill>
                  <a:schemeClr val="bg1"/>
                </a:solidFill>
              </a:rPr>
              <a:t>postmortem</a:t>
            </a:r>
            <a:endParaRPr lang="en-US" sz="1600" dirty="0">
              <a:solidFill>
                <a:schemeClr val="bg1"/>
              </a:solidFill>
            </a:endParaRPr>
          </a:p>
          <a:p>
            <a:pPr lvl="0">
              <a:lnSpc>
                <a:spcPct val="90000"/>
              </a:lnSpc>
            </a:pPr>
            <a:r>
              <a:rPr lang="en-GB" sz="1600" dirty="0">
                <a:solidFill>
                  <a:schemeClr val="bg1"/>
                </a:solidFill>
              </a:rPr>
              <a:t> A list of what areas of the proposal (if any) were not completed, including reasons why </a:t>
            </a:r>
            <a:endParaRPr lang="en-US" sz="1600" dirty="0">
              <a:solidFill>
                <a:schemeClr val="bg1"/>
              </a:solidFill>
            </a:endParaRPr>
          </a:p>
          <a:p>
            <a:pPr lvl="0">
              <a:lnSpc>
                <a:spcPct val="90000"/>
              </a:lnSpc>
            </a:pPr>
            <a:r>
              <a:rPr lang="en-GB" sz="1600" dirty="0">
                <a:solidFill>
                  <a:schemeClr val="bg1"/>
                </a:solidFill>
              </a:rPr>
              <a:t>Presentation of the completed project (PowerPoint format) </a:t>
            </a:r>
            <a:endParaRPr lang="en-US" sz="1600" dirty="0">
              <a:solidFill>
                <a:schemeClr val="bg1"/>
              </a:solidFill>
            </a:endParaRPr>
          </a:p>
          <a:p>
            <a:pPr lvl="0">
              <a:lnSpc>
                <a:spcPct val="90000"/>
              </a:lnSpc>
            </a:pPr>
            <a:r>
              <a:rPr lang="en-GB" sz="1600" dirty="0">
                <a:solidFill>
                  <a:schemeClr val="bg1"/>
                </a:solidFill>
              </a:rPr>
              <a:t>User's manual</a:t>
            </a:r>
            <a:endParaRPr lang="en-US" sz="1600" dirty="0">
              <a:solidFill>
                <a:schemeClr val="bg1"/>
              </a:solidFill>
            </a:endParaRPr>
          </a:p>
          <a:p>
            <a:pPr marL="0" indent="0">
              <a:lnSpc>
                <a:spcPct val="90000"/>
              </a:lnSpc>
              <a:buNone/>
            </a:pPr>
            <a:r>
              <a:rPr lang="en-GB" sz="1600" dirty="0">
                <a:solidFill>
                  <a:schemeClr val="bg1"/>
                </a:solidFill>
              </a:rPr>
              <a:t> </a:t>
            </a:r>
            <a:endParaRPr lang="en-US" sz="1600" dirty="0">
              <a:solidFill>
                <a:schemeClr val="bg1"/>
              </a:solidFill>
            </a:endParaRPr>
          </a:p>
          <a:p>
            <a:pPr>
              <a:lnSpc>
                <a:spcPct val="90000"/>
              </a:lnSpc>
            </a:pPr>
            <a:endParaRPr lang="en-US" sz="1600" dirty="0">
              <a:solidFill>
                <a:schemeClr val="bg1"/>
              </a:solidFill>
            </a:endParaRPr>
          </a:p>
        </p:txBody>
      </p:sp>
    </p:spTree>
    <p:extLst>
      <p:ext uri="{BB962C8B-B14F-4D97-AF65-F5344CB8AC3E}">
        <p14:creationId xmlns:p14="http://schemas.microsoft.com/office/powerpoint/2010/main" val="3873510131"/>
      </p:ext>
    </p:extLst>
  </p:cSld>
  <p:clrMapOvr>
    <a:overrideClrMapping bg1="dk1" tx1="lt1" bg2="dk2" tx2="lt2" accent1="accent1" accent2="accent2" accent3="accent3" accent4="accent4" accent5="accent5" accent6="accent6" hlink="hlink" folHlink="folHlink"/>
  </p:clrMapOvr>
  <p:transition spd="slow">
    <p:push dir="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7551" y="3985"/>
            <a:ext cx="7329573" cy="6858000"/>
            <a:chOff x="1303402" y="3985"/>
            <a:chExt cx="9772765" cy="6858000"/>
          </a:xfrm>
        </p:grpSpPr>
        <p:sp>
          <p:nvSpPr>
            <p:cNvPr id="69" name="Freeform: Shape 68">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0" name="Freeform: Shape 69">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Freeform: Shape 70">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2" name="Freeform: Shape 71">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74" name="Freeform: Shape 73">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5" name="Freeform: Shape 74">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Rectangle 1">
            <a:extLst>
              <a:ext uri="{FF2B5EF4-FFF2-40B4-BE49-F238E27FC236}">
                <a16:creationId xmlns:a16="http://schemas.microsoft.com/office/drawing/2014/main" id="{45BF8656-2DFC-4B0C-A94C-7A4359AB86F5}"/>
              </a:ext>
            </a:extLst>
          </p:cNvPr>
          <p:cNvSpPr/>
          <p:nvPr/>
        </p:nvSpPr>
        <p:spPr>
          <a:xfrm>
            <a:off x="2411796" y="1764407"/>
            <a:ext cx="4320635" cy="231031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500" kern="1200" dirty="0">
                <a:solidFill>
                  <a:schemeClr val="tx2"/>
                </a:solidFill>
                <a:latin typeface="+mj-lt"/>
                <a:ea typeface="+mj-ea"/>
                <a:cs typeface="+mj-cs"/>
              </a:rPr>
              <a:t>QUESTIONS</a:t>
            </a:r>
            <a:endParaRPr lang="en-US" sz="4500" b="1" kern="1200" dirty="0">
              <a:solidFill>
                <a:schemeClr val="tx2"/>
              </a:solidFill>
              <a:latin typeface="+mj-lt"/>
              <a:ea typeface="+mj-ea"/>
              <a:cs typeface="+mj-cs"/>
            </a:endParaRPr>
          </a:p>
        </p:txBody>
      </p:sp>
      <p:sp>
        <p:nvSpPr>
          <p:cNvPr id="4" name="TextBox 3"/>
          <p:cNvSpPr txBox="1"/>
          <p:nvPr/>
        </p:nvSpPr>
        <p:spPr>
          <a:xfrm>
            <a:off x="3028950" y="1939159"/>
            <a:ext cx="5733470" cy="2751086"/>
          </a:xfrm>
          <a:prstGeom prst="rect">
            <a:avLst/>
          </a:prstGeom>
        </p:spPr>
        <p:txBody>
          <a:bodyPr vert="horz" lIns="91440" tIns="45720" rIns="91440" bIns="45720" rtlCol="0" anchor="b">
            <a:normAutofit/>
          </a:bodyPr>
          <a:lstStyle/>
          <a:p>
            <a:pPr algn="ctr">
              <a:lnSpc>
                <a:spcPct val="90000"/>
              </a:lnSpc>
              <a:spcBef>
                <a:spcPct val="0"/>
              </a:spcBef>
              <a:spcAft>
                <a:spcPts val="600"/>
              </a:spcAft>
            </a:pPr>
            <a:endParaRPr lang="en-US" sz="5100" b="1" kern="1200" dirty="0">
              <a:solidFill>
                <a:schemeClr val="tx1"/>
              </a:solidFill>
              <a:latin typeface="+mj-lt"/>
              <a:ea typeface="+mj-ea"/>
              <a:cs typeface="+mj-cs"/>
            </a:endParaRPr>
          </a:p>
        </p:txBody>
      </p:sp>
    </p:spTree>
    <p:extLst>
      <p:ext uri="{BB962C8B-B14F-4D97-AF65-F5344CB8AC3E}">
        <p14:creationId xmlns:p14="http://schemas.microsoft.com/office/powerpoint/2010/main" val="3399013976"/>
      </p:ext>
    </p:extLst>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descr="Background pattern&#10;&#10;Description automatically generated">
            <a:extLst>
              <a:ext uri="{FF2B5EF4-FFF2-40B4-BE49-F238E27FC236}">
                <a16:creationId xmlns:a16="http://schemas.microsoft.com/office/drawing/2014/main" id="{5460364F-79E0-4750-9FAC-F8C04DEF5A5E}"/>
              </a:ext>
            </a:extLst>
          </p:cNvPr>
          <p:cNvPicPr>
            <a:picLocks noChangeAspect="1"/>
          </p:cNvPicPr>
          <p:nvPr/>
        </p:nvPicPr>
        <p:blipFill rotWithShape="1">
          <a:blip r:embed="rId2">
            <a:duotone>
              <a:prstClr val="black"/>
              <a:prstClr val="white"/>
            </a:duotone>
            <a:alphaModFix amt="35000"/>
          </a:blip>
          <a:srcRect r="9001" b="1"/>
          <a:stretch/>
        </p:blipFill>
        <p:spPr>
          <a:xfrm>
            <a:off x="20" y="76200"/>
            <a:ext cx="9143980" cy="6857990"/>
          </a:xfrm>
          <a:prstGeom prst="rect">
            <a:avLst/>
          </a:prstGeom>
        </p:spPr>
      </p:pic>
      <p:sp>
        <p:nvSpPr>
          <p:cNvPr id="34" name="Rectangle 33">
            <a:extLst>
              <a:ext uri="{FF2B5EF4-FFF2-40B4-BE49-F238E27FC236}">
                <a16:creationId xmlns:a16="http://schemas.microsoft.com/office/drawing/2014/main" id="{FCEC2294-5A7B-45E5-9251-C1AA89F4A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bg2">
              <a:alpha val="6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8650" y="1065862"/>
            <a:ext cx="2484873" cy="4726276"/>
          </a:xfrm>
        </p:spPr>
        <p:txBody>
          <a:bodyPr>
            <a:normAutofit/>
          </a:bodyPr>
          <a:lstStyle/>
          <a:p>
            <a:pPr algn="r"/>
            <a:r>
              <a:rPr lang="en" sz="3500"/>
              <a:t>O</a:t>
            </a:r>
            <a:r>
              <a:rPr lang="en-US" sz="3500"/>
              <a:t>VERVIEW</a:t>
            </a:r>
          </a:p>
        </p:txBody>
      </p:sp>
      <p:cxnSp>
        <p:nvCxnSpPr>
          <p:cNvPr id="36" name="Straight Connector 35">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029" y="2286000"/>
            <a:ext cx="0" cy="22860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53E449F-1DDE-47DD-81A3-3463DB541E43}"/>
              </a:ext>
            </a:extLst>
          </p:cNvPr>
          <p:cNvGraphicFramePr>
            <a:graphicFrameLocks noGrp="1"/>
          </p:cNvGraphicFramePr>
          <p:nvPr>
            <p:ph idx="1"/>
            <p:extLst>
              <p:ext uri="{D42A27DB-BD31-4B8C-83A1-F6EECF244321}">
                <p14:modId xmlns:p14="http://schemas.microsoft.com/office/powerpoint/2010/main" val="2188946607"/>
              </p:ext>
            </p:extLst>
          </p:nvPr>
        </p:nvGraphicFramePr>
        <p:xfrm>
          <a:off x="3866534" y="1065862"/>
          <a:ext cx="4644239"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71500" y="559678"/>
            <a:ext cx="2675936" cy="4952492"/>
          </a:xfrm>
        </p:spPr>
        <p:txBody>
          <a:bodyPr>
            <a:normAutofit/>
          </a:bodyPr>
          <a:lstStyle/>
          <a:p>
            <a:r>
              <a:rPr lang="en-US" sz="4100">
                <a:solidFill>
                  <a:schemeClr val="bg1"/>
                </a:solidFill>
              </a:rPr>
              <a:t>STUDENT </a:t>
            </a:r>
            <a:r>
              <a:rPr lang="en" sz="4100">
                <a:solidFill>
                  <a:schemeClr val="bg1"/>
                </a:solidFill>
              </a:rPr>
              <a:t>O</a:t>
            </a:r>
            <a:r>
              <a:rPr lang="en-US" sz="4100">
                <a:solidFill>
                  <a:schemeClr val="bg1"/>
                </a:solidFill>
              </a:rPr>
              <a:t>BJECTIVES</a:t>
            </a:r>
          </a:p>
        </p:txBody>
      </p:sp>
      <p:cxnSp>
        <p:nvCxnSpPr>
          <p:cNvPr id="68" name="Straight Connector 67">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322326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62" name="Content Placeholder 3">
            <a:extLst>
              <a:ext uri="{FF2B5EF4-FFF2-40B4-BE49-F238E27FC236}">
                <a16:creationId xmlns:a16="http://schemas.microsoft.com/office/drawing/2014/main" id="{E14A4FDD-3B4B-4B56-AEA1-5695F4B17049}"/>
              </a:ext>
            </a:extLst>
          </p:cNvPr>
          <p:cNvGraphicFramePr>
            <a:graphicFrameLocks noGrp="1"/>
          </p:cNvGraphicFramePr>
          <p:nvPr>
            <p:ph idx="1"/>
            <p:extLst>
              <p:ext uri="{D42A27DB-BD31-4B8C-83A1-F6EECF244321}">
                <p14:modId xmlns:p14="http://schemas.microsoft.com/office/powerpoint/2010/main" val="4092130515"/>
              </p:ext>
            </p:extLst>
          </p:nvPr>
        </p:nvGraphicFramePr>
        <p:xfrm>
          <a:off x="3886200" y="568325"/>
          <a:ext cx="46863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2258096"/>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 y="465745"/>
            <a:ext cx="83439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894027"/>
            <a:ext cx="2620771" cy="4782873"/>
          </a:xfrm>
        </p:spPr>
        <p:txBody>
          <a:bodyPr>
            <a:normAutofit/>
          </a:bodyPr>
          <a:lstStyle/>
          <a:p>
            <a:pPr algn="r"/>
            <a:r>
              <a:rPr lang="en" sz="2800" dirty="0">
                <a:solidFill>
                  <a:schemeClr val="bg1"/>
                </a:solidFill>
              </a:rPr>
              <a:t>P</a:t>
            </a:r>
            <a:r>
              <a:rPr lang="en-US" sz="2800" dirty="0">
                <a:solidFill>
                  <a:schemeClr val="bg1"/>
                </a:solidFill>
              </a:rPr>
              <a:t>ROBLEM</a:t>
            </a:r>
            <a:r>
              <a:rPr lang="en" sz="2800" dirty="0">
                <a:solidFill>
                  <a:schemeClr val="bg1"/>
                </a:solidFill>
              </a:rPr>
              <a:t> </a:t>
            </a:r>
            <a:r>
              <a:rPr lang="en-US" sz="2800" dirty="0">
                <a:solidFill>
                  <a:schemeClr val="bg1"/>
                </a:solidFill>
              </a:rPr>
              <a:t>SPECIFICATIONS</a:t>
            </a:r>
          </a:p>
        </p:txBody>
      </p:sp>
      <p:cxnSp>
        <p:nvCxnSpPr>
          <p:cNvPr id="66" name="Straight Connector 65">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52344" y="894025"/>
            <a:ext cx="4783326" cy="4782873"/>
          </a:xfrm>
        </p:spPr>
        <p:txBody>
          <a:bodyPr anchor="ctr">
            <a:normAutofit/>
          </a:bodyPr>
          <a:lstStyle/>
          <a:p>
            <a:pPr>
              <a:lnSpc>
                <a:spcPct val="90000"/>
              </a:lnSpc>
            </a:pPr>
            <a:r>
              <a:rPr lang="en-US" sz="2100" dirty="0">
                <a:solidFill>
                  <a:schemeClr val="bg1"/>
                </a:solidFill>
              </a:rPr>
              <a:t>Pharmacy Management System is a web-based application to be develop to manage a pharmacy's operations.</a:t>
            </a:r>
          </a:p>
          <a:p>
            <a:pPr>
              <a:lnSpc>
                <a:spcPct val="90000"/>
              </a:lnSpc>
            </a:pPr>
            <a:endParaRPr lang="en-US" sz="2100" dirty="0">
              <a:solidFill>
                <a:schemeClr val="bg1"/>
              </a:solidFill>
            </a:endParaRPr>
          </a:p>
          <a:p>
            <a:pPr>
              <a:lnSpc>
                <a:spcPct val="90000"/>
              </a:lnSpc>
            </a:pPr>
            <a:r>
              <a:rPr lang="en-US" sz="2100" dirty="0">
                <a:solidFill>
                  <a:schemeClr val="bg1"/>
                </a:solidFill>
              </a:rPr>
              <a:t>The aim of my project is to develop the app to maintain the records of medicines, to handle prescription details, to generate invoices, to maintain drug inventory, etc.. </a:t>
            </a:r>
          </a:p>
          <a:p>
            <a:pPr>
              <a:lnSpc>
                <a:spcPct val="90000"/>
              </a:lnSpc>
            </a:pPr>
            <a:endParaRPr lang="en-US" sz="2100" dirty="0">
              <a:solidFill>
                <a:schemeClr val="bg1"/>
              </a:solidFill>
            </a:endParaRPr>
          </a:p>
          <a:p>
            <a:pPr>
              <a:lnSpc>
                <a:spcPct val="90000"/>
              </a:lnSpc>
            </a:pPr>
            <a:r>
              <a:rPr lang="en-US" sz="2100" dirty="0">
                <a:solidFill>
                  <a:schemeClr val="bg1"/>
                </a:solidFill>
              </a:rPr>
              <a:t>The users of the app are admin, managers, pharmacists, and cashiers working in the pharmacy. Some administrator's functions will be implemented as well.</a:t>
            </a:r>
          </a:p>
          <a:p>
            <a:pPr>
              <a:lnSpc>
                <a:spcPct val="90000"/>
              </a:lnSpc>
            </a:pPr>
            <a:endParaRPr lang="en-US" sz="2100" dirty="0">
              <a:solidFill>
                <a:schemeClr val="bg1"/>
              </a:solidFill>
            </a:endParaRPr>
          </a:p>
        </p:txBody>
      </p:sp>
    </p:spTree>
    <p:extLst>
      <p:ext uri="{BB962C8B-B14F-4D97-AF65-F5344CB8AC3E}">
        <p14:creationId xmlns:p14="http://schemas.microsoft.com/office/powerpoint/2010/main" val="1194747388"/>
      </p:ext>
    </p:extLst>
  </p:cSld>
  <p:clrMapOvr>
    <a:overrideClrMapping bg1="dk1" tx1="lt1" bg2="dk2" tx2="lt2" accent1="accent1" accent2="accent2" accent3="accent3" accent4="accent4" accent5="accent5" accent6="accent6" hlink="hlink" folHlink="folHlink"/>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62271"/>
            <a:ext cx="7886700" cy="1128417"/>
          </a:xfrm>
        </p:spPr>
        <p:txBody>
          <a:bodyPr vert="horz" lIns="91440" tIns="45720" rIns="91440" bIns="45720" rtlCol="0" anchor="ctr">
            <a:normAutofit/>
          </a:bodyPr>
          <a:lstStyle/>
          <a:p>
            <a:pPr algn="l">
              <a:lnSpc>
                <a:spcPct val="90000"/>
              </a:lnSpc>
            </a:pPr>
            <a:r>
              <a:rPr lang="en-US" sz="3500">
                <a:solidFill>
                  <a:schemeClr val="tx1"/>
                </a:solidFill>
              </a:rPr>
              <a:t>SOLUTION DESIGN: USE CASE DIAGRAM</a:t>
            </a:r>
          </a:p>
        </p:txBody>
      </p:sp>
      <p:pic>
        <p:nvPicPr>
          <p:cNvPr id="8" name="Content Placeholder 7">
            <a:extLst>
              <a:ext uri="{FF2B5EF4-FFF2-40B4-BE49-F238E27FC236}">
                <a16:creationId xmlns:a16="http://schemas.microsoft.com/office/drawing/2014/main" id="{60575A64-E699-48A0-97A9-854DDE348743}"/>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2018" b="12460"/>
          <a:stretch/>
        </p:blipFill>
        <p:spPr bwMode="auto">
          <a:xfrm>
            <a:off x="628650" y="1845426"/>
            <a:ext cx="7884410" cy="4450303"/>
          </a:xfrm>
          <a:prstGeom prst="rect">
            <a:avLst/>
          </a:prstGeom>
          <a:noFill/>
        </p:spPr>
      </p:pic>
    </p:spTree>
    <p:extLst>
      <p:ext uri="{BB962C8B-B14F-4D97-AF65-F5344CB8AC3E}">
        <p14:creationId xmlns:p14="http://schemas.microsoft.com/office/powerpoint/2010/main" val="1173617326"/>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0060" y="533400"/>
            <a:ext cx="8183880" cy="640081"/>
          </a:xfrm>
        </p:spPr>
        <p:txBody>
          <a:bodyPr vert="horz" lIns="91440" tIns="45720" rIns="91440" bIns="45720" rtlCol="0" anchor="ctr">
            <a:normAutofit/>
          </a:bodyPr>
          <a:lstStyle/>
          <a:p>
            <a:pPr>
              <a:lnSpc>
                <a:spcPct val="90000"/>
              </a:lnSpc>
            </a:pPr>
            <a:r>
              <a:rPr lang="en-US" sz="2000" b="1" dirty="0">
                <a:solidFill>
                  <a:schemeClr val="tx1"/>
                </a:solidFill>
              </a:rPr>
              <a:t>Data Flow Diagram (DFD)</a:t>
            </a:r>
            <a:br>
              <a:rPr lang="en-US" sz="2000" dirty="0">
                <a:solidFill>
                  <a:schemeClr val="tx1"/>
                </a:solidFill>
              </a:rPr>
            </a:br>
            <a:r>
              <a:rPr lang="en-US" sz="2000" b="1" dirty="0">
                <a:solidFill>
                  <a:schemeClr val="tx1"/>
                </a:solidFill>
              </a:rPr>
              <a:t>Pharmacy Management System</a:t>
            </a:r>
            <a:endParaRPr lang="en-US" sz="2000" dirty="0">
              <a:solidFill>
                <a:schemeClr val="tx1"/>
              </a:solidFill>
            </a:endParaRPr>
          </a:p>
        </p:txBody>
      </p:sp>
      <p:pic>
        <p:nvPicPr>
          <p:cNvPr id="5" name="Content Placeholder 4">
            <a:extLst>
              <a:ext uri="{FF2B5EF4-FFF2-40B4-BE49-F238E27FC236}">
                <a16:creationId xmlns:a16="http://schemas.microsoft.com/office/drawing/2014/main" id="{237C52B0-0084-4E2B-BA38-63492B640FCC}"/>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7654" r="1" b="1"/>
          <a:stretch/>
        </p:blipFill>
        <p:spPr bwMode="auto">
          <a:xfrm>
            <a:off x="480060" y="1371600"/>
            <a:ext cx="8183880" cy="4836795"/>
          </a:xfrm>
          <a:prstGeom prst="rect">
            <a:avLst/>
          </a:prstGeom>
          <a:noFill/>
          <a:ln w="19050">
            <a:solidFill>
              <a:schemeClr val="tx1"/>
            </a:solidFill>
            <a:miter lim="800000"/>
          </a:ln>
        </p:spPr>
      </p:pic>
    </p:spTree>
    <p:extLst>
      <p:ext uri="{BB962C8B-B14F-4D97-AF65-F5344CB8AC3E}">
        <p14:creationId xmlns:p14="http://schemas.microsoft.com/office/powerpoint/2010/main" val="859878902"/>
      </p:ext>
    </p:extLst>
  </p:cSld>
  <p:clrMapOvr>
    <a:overrideClrMapping bg1="dk1" tx1="lt1" bg2="dk2" tx2="lt2" accent1="accent1" accent2="accent2" accent3="accent3" accent4="accent4" accent5="accent5" accent6="accent6" hlink="hlink" folHlink="folHlink"/>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06151" y="640081"/>
            <a:ext cx="4957787" cy="3497021"/>
          </a:xfrm>
          <a:noFill/>
        </p:spPr>
        <p:txBody>
          <a:bodyPr vert="horz" lIns="91440" tIns="45720" rIns="91440" bIns="45720" rtlCol="0" anchor="b">
            <a:normAutofit/>
          </a:bodyPr>
          <a:lstStyle/>
          <a:p>
            <a:pPr algn="l">
              <a:lnSpc>
                <a:spcPct val="90000"/>
              </a:lnSpc>
            </a:pPr>
            <a:r>
              <a:rPr lang="en-US" sz="6000" b="1" dirty="0">
                <a:solidFill>
                  <a:schemeClr val="tx1"/>
                </a:solidFill>
              </a:rPr>
              <a:t>General System Flowchart</a:t>
            </a:r>
            <a:endParaRPr lang="en-US" sz="6000" dirty="0">
              <a:solidFill>
                <a:schemeClr val="tx1"/>
              </a:solidFill>
            </a:endParaRPr>
          </a:p>
        </p:txBody>
      </p:sp>
      <p:sp>
        <p:nvSpPr>
          <p:cNvPr id="80" name="Rectangle 79">
            <a:extLst>
              <a:ext uri="{FF2B5EF4-FFF2-40B4-BE49-F238E27FC236}">
                <a16:creationId xmlns:a16="http://schemas.microsoft.com/office/drawing/2014/main" id="{707744A9-B1DD-4F76-B3B2-02A51E6DF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7005"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28">
            <a:extLst>
              <a:ext uri="{FF2B5EF4-FFF2-40B4-BE49-F238E27FC236}">
                <a16:creationId xmlns:a16="http://schemas.microsoft.com/office/drawing/2014/main" id="{09F52C97-D8A0-4C58-9D04-B8733EE38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527" y="644333"/>
            <a:ext cx="2507951" cy="556933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Content Placeholder 50">
            <a:extLst>
              <a:ext uri="{FF2B5EF4-FFF2-40B4-BE49-F238E27FC236}">
                <a16:creationId xmlns:a16="http://schemas.microsoft.com/office/drawing/2014/main" id="{1CF64A95-8B8B-420A-8926-5D670F4BC77C}"/>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5589" b="2"/>
          <a:stretch/>
        </p:blipFill>
        <p:spPr bwMode="auto">
          <a:xfrm>
            <a:off x="606932" y="809244"/>
            <a:ext cx="2263140" cy="5239512"/>
          </a:xfrm>
          <a:prstGeom prst="rect">
            <a:avLst/>
          </a:prstGeom>
          <a:noFill/>
          <a:effectLst/>
        </p:spPr>
      </p:pic>
    </p:spTree>
    <p:extLst>
      <p:ext uri="{BB962C8B-B14F-4D97-AF65-F5344CB8AC3E}">
        <p14:creationId xmlns:p14="http://schemas.microsoft.com/office/powerpoint/2010/main" val="1805661656"/>
      </p:ext>
    </p:extLst>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15050" y="640081"/>
            <a:ext cx="2548888" cy="5255364"/>
          </a:xfrm>
        </p:spPr>
        <p:txBody>
          <a:bodyPr vert="horz" lIns="91440" tIns="45720" rIns="91440" bIns="45720" rtlCol="0" anchor="ctr">
            <a:normAutofit/>
          </a:bodyPr>
          <a:lstStyle/>
          <a:p>
            <a:pPr algn="l">
              <a:lnSpc>
                <a:spcPct val="90000"/>
              </a:lnSpc>
            </a:pPr>
            <a:r>
              <a:rPr lang="en-US" sz="2900" b="1">
                <a:solidFill>
                  <a:schemeClr val="tx1"/>
                </a:solidFill>
              </a:rPr>
              <a:t>PRELIMINARY ER DIAGRAM</a:t>
            </a:r>
            <a:endParaRPr lang="en-US" sz="2900">
              <a:solidFill>
                <a:schemeClr val="tx1"/>
              </a:solidFill>
            </a:endParaRPr>
          </a:p>
        </p:txBody>
      </p:sp>
      <p:sp>
        <p:nvSpPr>
          <p:cNvPr id="116" name="Rectangle 115">
            <a:extLst>
              <a:ext uri="{FF2B5EF4-FFF2-40B4-BE49-F238E27FC236}">
                <a16:creationId xmlns:a16="http://schemas.microsoft.com/office/drawing/2014/main" id="{3FA8EA49-487B-4E62-AC3C-3D4A96EF0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647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9">
            <a:extLst>
              <a:ext uri="{FF2B5EF4-FFF2-40B4-BE49-F238E27FC236}">
                <a16:creationId xmlns:a16="http://schemas.microsoft.com/office/drawing/2014/main" id="{F3C8D54F-CA08-42F3-9924-FBA3CB680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56" y="484632"/>
            <a:ext cx="4945891"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15431B42-60D8-41C6-A60E-780F80A9FDD8}"/>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856" r="804" b="1"/>
          <a:stretch/>
        </p:blipFill>
        <p:spPr bwMode="auto">
          <a:xfrm>
            <a:off x="713911" y="965595"/>
            <a:ext cx="4224163" cy="4808332"/>
          </a:xfrm>
          <a:prstGeom prst="rect">
            <a:avLst/>
          </a:prstGeom>
          <a:noFill/>
          <a:effectLst/>
        </p:spPr>
      </p:pic>
    </p:spTree>
    <p:extLst>
      <p:ext uri="{BB962C8B-B14F-4D97-AF65-F5344CB8AC3E}">
        <p14:creationId xmlns:p14="http://schemas.microsoft.com/office/powerpoint/2010/main" val="3471053158"/>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Picture 126">
            <a:extLst>
              <a:ext uri="{FF2B5EF4-FFF2-40B4-BE49-F238E27FC236}">
                <a16:creationId xmlns:a16="http://schemas.microsoft.com/office/drawing/2014/main" id="{F59205B7-AA75-4612-85C7-AEDE67BE3DB2}"/>
              </a:ext>
            </a:extLst>
          </p:cNvPr>
          <p:cNvPicPr>
            <a:picLocks noChangeAspect="1"/>
          </p:cNvPicPr>
          <p:nvPr/>
        </p:nvPicPr>
        <p:blipFill rotWithShape="1">
          <a:blip r:embed="rId2"/>
          <a:srcRect r="10999" b="-1"/>
          <a:stretch/>
        </p:blipFill>
        <p:spPr>
          <a:xfrm>
            <a:off x="7691" y="0"/>
            <a:ext cx="9143999" cy="6857990"/>
          </a:xfrm>
          <a:prstGeom prst="rect">
            <a:avLst/>
          </a:prstGeom>
        </p:spPr>
      </p:pic>
      <p:sp>
        <p:nvSpPr>
          <p:cNvPr id="133" name="Rectangle 13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04059" y="107053"/>
            <a:ext cx="6073141" cy="645913"/>
          </a:xfrm>
          <a:effectLst>
            <a:outerShdw blurRad="50800" dist="38100" dir="2700000" algn="tl" rotWithShape="0">
              <a:prstClr val="black">
                <a:alpha val="40000"/>
              </a:prstClr>
            </a:outerShdw>
          </a:effectLst>
        </p:spPr>
        <p:txBody>
          <a:bodyPr vert="horz" lIns="91440" tIns="45720" rIns="91440" bIns="45720" rtlCol="0" anchor="b">
            <a:normAutofit fontScale="90000"/>
          </a:bodyPr>
          <a:lstStyle/>
          <a:p>
            <a:pPr>
              <a:lnSpc>
                <a:spcPct val="90000"/>
              </a:lnSpc>
            </a:pPr>
            <a:r>
              <a:rPr lang="en-US" sz="4500" b="1" dirty="0">
                <a:solidFill>
                  <a:srgbClr val="FFFFFF"/>
                </a:solidFill>
              </a:rPr>
              <a:t>User Interface Mockup</a:t>
            </a:r>
            <a:endParaRPr lang="en-US" sz="4500" dirty="0">
              <a:solidFill>
                <a:srgbClr val="FFFFFF"/>
              </a:solidFill>
            </a:endParaRPr>
          </a:p>
        </p:txBody>
      </p:sp>
      <p:pic>
        <p:nvPicPr>
          <p:cNvPr id="17" name="Picture 16">
            <a:extLst>
              <a:ext uri="{FF2B5EF4-FFF2-40B4-BE49-F238E27FC236}">
                <a16:creationId xmlns:a16="http://schemas.microsoft.com/office/drawing/2014/main" id="{8AC09042-C258-4B5C-ACC0-8A6535E61A1B}"/>
              </a:ext>
            </a:extLst>
          </p:cNvPr>
          <p:cNvPicPr/>
          <p:nvPr/>
        </p:nvPicPr>
        <p:blipFill>
          <a:blip r:embed="rId3"/>
          <a:stretch>
            <a:fillRect/>
          </a:stretch>
        </p:blipFill>
        <p:spPr>
          <a:xfrm>
            <a:off x="1298256" y="1209235"/>
            <a:ext cx="3064170" cy="1514295"/>
          </a:xfrm>
          <a:prstGeom prst="rect">
            <a:avLst/>
          </a:prstGeom>
        </p:spPr>
      </p:pic>
      <p:pic>
        <p:nvPicPr>
          <p:cNvPr id="18" name="Picture 17">
            <a:extLst>
              <a:ext uri="{FF2B5EF4-FFF2-40B4-BE49-F238E27FC236}">
                <a16:creationId xmlns:a16="http://schemas.microsoft.com/office/drawing/2014/main" id="{7303A97F-13E1-40E4-9808-6C1813A1275D}"/>
              </a:ext>
            </a:extLst>
          </p:cNvPr>
          <p:cNvPicPr/>
          <p:nvPr/>
        </p:nvPicPr>
        <p:blipFill>
          <a:blip r:embed="rId4"/>
          <a:stretch>
            <a:fillRect/>
          </a:stretch>
        </p:blipFill>
        <p:spPr>
          <a:xfrm>
            <a:off x="2715036" y="5217701"/>
            <a:ext cx="4439559" cy="1066376"/>
          </a:xfrm>
          <a:prstGeom prst="rect">
            <a:avLst/>
          </a:prstGeom>
        </p:spPr>
      </p:pic>
      <p:pic>
        <p:nvPicPr>
          <p:cNvPr id="19" name="Picture 18">
            <a:extLst>
              <a:ext uri="{FF2B5EF4-FFF2-40B4-BE49-F238E27FC236}">
                <a16:creationId xmlns:a16="http://schemas.microsoft.com/office/drawing/2014/main" id="{A9AD1272-F937-468D-B31E-1751C7A8C436}"/>
              </a:ext>
            </a:extLst>
          </p:cNvPr>
          <p:cNvPicPr/>
          <p:nvPr/>
        </p:nvPicPr>
        <p:blipFill>
          <a:blip r:embed="rId5"/>
          <a:stretch>
            <a:fillRect/>
          </a:stretch>
        </p:blipFill>
        <p:spPr>
          <a:xfrm>
            <a:off x="4890744" y="1204598"/>
            <a:ext cx="2839529" cy="1514295"/>
          </a:xfrm>
          <a:prstGeom prst="rect">
            <a:avLst/>
          </a:prstGeom>
        </p:spPr>
      </p:pic>
      <p:pic>
        <p:nvPicPr>
          <p:cNvPr id="24" name="Picture 23">
            <a:extLst>
              <a:ext uri="{FF2B5EF4-FFF2-40B4-BE49-F238E27FC236}">
                <a16:creationId xmlns:a16="http://schemas.microsoft.com/office/drawing/2014/main" id="{82D5E833-A237-4FEE-A650-15D6DA8A530D}"/>
              </a:ext>
            </a:extLst>
          </p:cNvPr>
          <p:cNvPicPr/>
          <p:nvPr/>
        </p:nvPicPr>
        <p:blipFill>
          <a:blip r:embed="rId6"/>
          <a:stretch>
            <a:fillRect/>
          </a:stretch>
        </p:blipFill>
        <p:spPr>
          <a:xfrm>
            <a:off x="1299573" y="3192028"/>
            <a:ext cx="3132459" cy="1406005"/>
          </a:xfrm>
          <a:prstGeom prst="rect">
            <a:avLst/>
          </a:prstGeom>
        </p:spPr>
      </p:pic>
      <p:pic>
        <p:nvPicPr>
          <p:cNvPr id="25" name="Picture 24">
            <a:extLst>
              <a:ext uri="{FF2B5EF4-FFF2-40B4-BE49-F238E27FC236}">
                <a16:creationId xmlns:a16="http://schemas.microsoft.com/office/drawing/2014/main" id="{602A44C6-0EDE-4678-9D9E-1396FD27E4A3}"/>
              </a:ext>
            </a:extLst>
          </p:cNvPr>
          <p:cNvPicPr/>
          <p:nvPr/>
        </p:nvPicPr>
        <p:blipFill>
          <a:blip r:embed="rId7"/>
          <a:stretch>
            <a:fillRect/>
          </a:stretch>
        </p:blipFill>
        <p:spPr>
          <a:xfrm>
            <a:off x="4899422" y="3166277"/>
            <a:ext cx="2830851" cy="1406005"/>
          </a:xfrm>
          <a:prstGeom prst="rect">
            <a:avLst/>
          </a:prstGeom>
        </p:spPr>
      </p:pic>
      <p:sp>
        <p:nvSpPr>
          <p:cNvPr id="26" name="TextBox 25">
            <a:extLst>
              <a:ext uri="{FF2B5EF4-FFF2-40B4-BE49-F238E27FC236}">
                <a16:creationId xmlns:a16="http://schemas.microsoft.com/office/drawing/2014/main" id="{8DC8EFF0-CA68-46A8-B1EF-B9E04DDAD20D}"/>
              </a:ext>
            </a:extLst>
          </p:cNvPr>
          <p:cNvSpPr txBox="1"/>
          <p:nvPr/>
        </p:nvSpPr>
        <p:spPr>
          <a:xfrm>
            <a:off x="1284892" y="796435"/>
            <a:ext cx="1524000" cy="369332"/>
          </a:xfrm>
          <a:prstGeom prst="rect">
            <a:avLst/>
          </a:prstGeom>
          <a:noFill/>
        </p:spPr>
        <p:txBody>
          <a:bodyPr wrap="square" rtlCol="0">
            <a:spAutoFit/>
          </a:bodyPr>
          <a:lstStyle/>
          <a:p>
            <a:r>
              <a:rPr lang="en-US" b="1" dirty="0">
                <a:solidFill>
                  <a:schemeClr val="bg1"/>
                </a:solidFill>
              </a:rPr>
              <a:t>Sample Form</a:t>
            </a:r>
          </a:p>
        </p:txBody>
      </p:sp>
      <p:sp>
        <p:nvSpPr>
          <p:cNvPr id="27" name="TextBox 26">
            <a:extLst>
              <a:ext uri="{FF2B5EF4-FFF2-40B4-BE49-F238E27FC236}">
                <a16:creationId xmlns:a16="http://schemas.microsoft.com/office/drawing/2014/main" id="{7CAC0552-BBA4-4D70-AD00-1A01CE66675B}"/>
              </a:ext>
            </a:extLst>
          </p:cNvPr>
          <p:cNvSpPr txBox="1"/>
          <p:nvPr/>
        </p:nvSpPr>
        <p:spPr>
          <a:xfrm>
            <a:off x="1218628" y="2819106"/>
            <a:ext cx="2212536" cy="369333"/>
          </a:xfrm>
          <a:prstGeom prst="rect">
            <a:avLst/>
          </a:prstGeom>
          <a:noFill/>
        </p:spPr>
        <p:txBody>
          <a:bodyPr wrap="square" rtlCol="0">
            <a:spAutoFit/>
          </a:bodyPr>
          <a:lstStyle/>
          <a:p>
            <a:r>
              <a:rPr lang="en-US" b="1" dirty="0">
                <a:solidFill>
                  <a:schemeClr val="bg1"/>
                </a:solidFill>
              </a:rPr>
              <a:t>Home Page Manager</a:t>
            </a:r>
          </a:p>
        </p:txBody>
      </p:sp>
      <p:sp>
        <p:nvSpPr>
          <p:cNvPr id="28" name="TextBox 27">
            <a:extLst>
              <a:ext uri="{FF2B5EF4-FFF2-40B4-BE49-F238E27FC236}">
                <a16:creationId xmlns:a16="http://schemas.microsoft.com/office/drawing/2014/main" id="{1BD02E36-9EFC-4409-A45D-3A0B3763A8B2}"/>
              </a:ext>
            </a:extLst>
          </p:cNvPr>
          <p:cNvSpPr txBox="1"/>
          <p:nvPr/>
        </p:nvSpPr>
        <p:spPr>
          <a:xfrm>
            <a:off x="4800600" y="2796935"/>
            <a:ext cx="2839530" cy="369332"/>
          </a:xfrm>
          <a:prstGeom prst="rect">
            <a:avLst/>
          </a:prstGeom>
          <a:noFill/>
        </p:spPr>
        <p:txBody>
          <a:bodyPr wrap="square" rtlCol="0">
            <a:spAutoFit/>
          </a:bodyPr>
          <a:lstStyle/>
          <a:p>
            <a:r>
              <a:rPr lang="en-US" b="1" dirty="0">
                <a:solidFill>
                  <a:schemeClr val="bg1"/>
                </a:solidFill>
              </a:rPr>
              <a:t>Home Page Pharmacist</a:t>
            </a:r>
          </a:p>
        </p:txBody>
      </p:sp>
      <p:sp>
        <p:nvSpPr>
          <p:cNvPr id="29" name="TextBox 28">
            <a:extLst>
              <a:ext uri="{FF2B5EF4-FFF2-40B4-BE49-F238E27FC236}">
                <a16:creationId xmlns:a16="http://schemas.microsoft.com/office/drawing/2014/main" id="{59EED3FB-22FF-4BEF-BF3A-B271FBBEFFB7}"/>
              </a:ext>
            </a:extLst>
          </p:cNvPr>
          <p:cNvSpPr txBox="1"/>
          <p:nvPr/>
        </p:nvSpPr>
        <p:spPr>
          <a:xfrm>
            <a:off x="4890439" y="778385"/>
            <a:ext cx="2169727" cy="369332"/>
          </a:xfrm>
          <a:prstGeom prst="rect">
            <a:avLst/>
          </a:prstGeom>
          <a:noFill/>
        </p:spPr>
        <p:txBody>
          <a:bodyPr wrap="square" rtlCol="0">
            <a:spAutoFit/>
          </a:bodyPr>
          <a:lstStyle/>
          <a:p>
            <a:r>
              <a:rPr lang="en-US" b="1" dirty="0">
                <a:solidFill>
                  <a:schemeClr val="bg1"/>
                </a:solidFill>
              </a:rPr>
              <a:t>Home Page Admin</a:t>
            </a:r>
          </a:p>
        </p:txBody>
      </p:sp>
      <p:sp>
        <p:nvSpPr>
          <p:cNvPr id="30" name="TextBox 29">
            <a:extLst>
              <a:ext uri="{FF2B5EF4-FFF2-40B4-BE49-F238E27FC236}">
                <a16:creationId xmlns:a16="http://schemas.microsoft.com/office/drawing/2014/main" id="{43620CCB-040F-4162-9300-2A73BA4634CA}"/>
              </a:ext>
            </a:extLst>
          </p:cNvPr>
          <p:cNvSpPr txBox="1"/>
          <p:nvPr/>
        </p:nvSpPr>
        <p:spPr>
          <a:xfrm>
            <a:off x="2590800" y="4881865"/>
            <a:ext cx="2576678" cy="369331"/>
          </a:xfrm>
          <a:prstGeom prst="rect">
            <a:avLst/>
          </a:prstGeom>
          <a:noFill/>
        </p:spPr>
        <p:txBody>
          <a:bodyPr wrap="square" rtlCol="0">
            <a:spAutoFit/>
          </a:bodyPr>
          <a:lstStyle/>
          <a:p>
            <a:r>
              <a:rPr lang="en-US" b="1" dirty="0">
                <a:solidFill>
                  <a:schemeClr val="bg1"/>
                </a:solidFill>
              </a:rPr>
              <a:t>Home Page Cashier</a:t>
            </a:r>
          </a:p>
        </p:txBody>
      </p:sp>
    </p:spTree>
    <p:extLst>
      <p:ext uri="{BB962C8B-B14F-4D97-AF65-F5344CB8AC3E}">
        <p14:creationId xmlns:p14="http://schemas.microsoft.com/office/powerpoint/2010/main" val="3637731303"/>
      </p:ext>
    </p:extLst>
  </p:cSld>
  <p:clrMapOvr>
    <a:masterClrMapping/>
  </p:clrMapOvr>
  <p:transition spd="slow">
    <p:push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632</Words>
  <Application>Microsoft Office PowerPoint</Application>
  <PresentationFormat>On-screen Show (4:3)</PresentationFormat>
  <Paragraphs>101</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Symbol</vt:lpstr>
      <vt:lpstr>Office Theme</vt:lpstr>
      <vt:lpstr>PowerPoint Presentation</vt:lpstr>
      <vt:lpstr>OVERVIEW</vt:lpstr>
      <vt:lpstr>STUDENT OBJECTIVES</vt:lpstr>
      <vt:lpstr>PROBLEM SPECIFICATIONS</vt:lpstr>
      <vt:lpstr>SOLUTION DESIGN: USE CASE DIAGRAM</vt:lpstr>
      <vt:lpstr>Data Flow Diagram (DFD) Pharmacy Management System</vt:lpstr>
      <vt:lpstr>General System Flowchart</vt:lpstr>
      <vt:lpstr>PRELIMINARY ER DIAGRAM</vt:lpstr>
      <vt:lpstr>User Interface Mockup</vt:lpstr>
      <vt:lpstr>BENCHMARK SPECIFICATIONS</vt:lpstr>
      <vt:lpstr>TOOL LISTS</vt:lpstr>
      <vt:lpstr>PROPOSED TIME SCHEDUL</vt:lpstr>
      <vt:lpstr>PROPOSED GRADING SCHEME</vt:lpstr>
      <vt:lpstr>LIST OF DELIVERABLES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Foday Samura</dc:creator>
  <cp:lastModifiedBy>Foday Samura</cp:lastModifiedBy>
  <cp:revision>11</cp:revision>
  <dcterms:created xsi:type="dcterms:W3CDTF">2020-12-13T00:23:02Z</dcterms:created>
  <dcterms:modified xsi:type="dcterms:W3CDTF">2020-12-13T22:40:56Z</dcterms:modified>
</cp:coreProperties>
</file>