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59" r:id="rId6"/>
    <p:sldId id="260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Nunito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396fc27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396fc27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396fc27c9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396fc27c9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396fc27c9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396fc27c9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396fc27c9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396fc27c9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6666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DDD Pacemaker</a:t>
            </a:r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Utsav Trivedi and Feneel Sanghavi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311700" y="6159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Design </a:t>
            </a:r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311700" y="1415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sz="1800" dirty="0"/>
              <a:t>Our idea was to make FSMs according to heart or pace events. </a:t>
            </a:r>
            <a:endParaRPr sz="1800" dirty="0"/>
          </a:p>
          <a:p>
            <a:pPr marL="285750" lvl="0" indent="-285750" algn="l" rtl="0">
              <a:spcBef>
                <a:spcPts val="1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sz="1800" dirty="0"/>
              <a:t>This reduces logic significantly from making FSMs for each heart timer.</a:t>
            </a:r>
            <a:endParaRPr sz="1800" dirty="0"/>
          </a:p>
          <a:p>
            <a:pPr marL="285750" lvl="0" indent="-285750" algn="l" rtl="0">
              <a:spcBef>
                <a:spcPts val="1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sz="1800" dirty="0"/>
              <a:t>Our desired outcome was met which was to achieve all functionality with the least amount of complexity possible.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285750" indent="-285750">
              <a:spcBef>
                <a:spcPts val="1600"/>
              </a:spcBef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404213" y="1569534"/>
            <a:ext cx="1539848" cy="14041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Control            Unit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F55218-EDC9-4583-85E6-300DF0CB9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821" y="425611"/>
            <a:ext cx="4660803" cy="429227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A041D-AD60-4349-AEE6-C5A22C0F6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323086"/>
            <a:ext cx="7505700" cy="555774"/>
          </a:xfrm>
        </p:spPr>
        <p:txBody>
          <a:bodyPr/>
          <a:lstStyle/>
          <a:p>
            <a:r>
              <a:rPr lang="en-IN" dirty="0"/>
              <a:t>Timers and interface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1F0687-A14D-4DB8-A44A-739C08E0D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912" y="2012959"/>
            <a:ext cx="5358627" cy="11682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17C3FE-5BED-4339-9912-D72AFBADD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912" y="920987"/>
            <a:ext cx="7290175" cy="9385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1DFFF0-CEA5-44C7-BBF7-536B1798E194}"/>
              </a:ext>
            </a:extLst>
          </p:cNvPr>
          <p:cNvSpPr txBox="1"/>
          <p:nvPr/>
        </p:nvSpPr>
        <p:spPr>
          <a:xfrm>
            <a:off x="873030" y="3436219"/>
            <a:ext cx="7397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The input and output signals to control timer peripherals with each tick()</a:t>
            </a:r>
          </a:p>
        </p:txBody>
      </p:sp>
    </p:spTree>
    <p:extLst>
      <p:ext uri="{BB962C8B-B14F-4D97-AF65-F5344CB8AC3E}">
        <p14:creationId xmlns:p14="http://schemas.microsoft.com/office/powerpoint/2010/main" val="752139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635475" y="7231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 code implementation</a:t>
            </a:r>
            <a:endParaRPr dirty="0"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635475" y="1347750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sz="1800" dirty="0"/>
              <a:t>All appropriate timers were initialised with their interrupts enabled for them.</a:t>
            </a:r>
            <a:endParaRPr sz="1800" dirty="0"/>
          </a:p>
          <a:p>
            <a:pPr marL="285750" lvl="0" indent="-285750" algn="l" rtl="0">
              <a:spcBef>
                <a:spcPts val="1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sz="1800" dirty="0"/>
              <a:t>Pacemaker FSM tick() is called in the while loop.</a:t>
            </a:r>
            <a:endParaRPr sz="1800" dirty="0"/>
          </a:p>
          <a:p>
            <a:pPr marL="285750" lvl="0" indent="-285750" algn="l" rtl="0">
              <a:spcBef>
                <a:spcPts val="1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sz="1800" dirty="0"/>
              <a:t>Green led 0 and 1 are used to show </a:t>
            </a:r>
            <a:r>
              <a:rPr lang="en-GB" sz="1800" dirty="0" err="1"/>
              <a:t>VPace</a:t>
            </a:r>
            <a:r>
              <a:rPr lang="en-GB" sz="1800" dirty="0"/>
              <a:t> and </a:t>
            </a:r>
            <a:r>
              <a:rPr lang="en-GB" sz="1800" dirty="0" err="1"/>
              <a:t>APace</a:t>
            </a:r>
            <a:r>
              <a:rPr lang="en-GB" sz="1800" dirty="0"/>
              <a:t> signals</a:t>
            </a:r>
            <a:endParaRPr sz="1800" dirty="0"/>
          </a:p>
          <a:p>
            <a:pPr marL="285750" lvl="0" indent="-285750" algn="l" rtl="0">
              <a:spcBef>
                <a:spcPts val="1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sz="1800" dirty="0"/>
              <a:t>Mode 1 : Buttons 0 and 1 are used to provide </a:t>
            </a:r>
            <a:r>
              <a:rPr lang="en-GB" sz="1800" dirty="0" err="1"/>
              <a:t>VSense</a:t>
            </a:r>
            <a:r>
              <a:rPr lang="en-GB" sz="1800" dirty="0"/>
              <a:t> and </a:t>
            </a:r>
            <a:r>
              <a:rPr lang="en-GB" sz="1800" dirty="0" err="1"/>
              <a:t>ASense</a:t>
            </a:r>
            <a:r>
              <a:rPr lang="en-GB" sz="1800" dirty="0"/>
              <a:t> signals.. All regions are handled after the tick function. </a:t>
            </a:r>
            <a:endParaRPr sz="1800" dirty="0"/>
          </a:p>
          <a:p>
            <a:pPr marL="285750" lvl="0" indent="-285750" algn="l" rtl="0">
              <a:spcBef>
                <a:spcPts val="1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sz="1800" dirty="0"/>
              <a:t>Mode 2: Non-blocking UART is used to interface the virtual heart program with the </a:t>
            </a:r>
            <a:r>
              <a:rPr lang="en-GB" sz="1800" dirty="0" err="1"/>
              <a:t>pacemaker.It</a:t>
            </a:r>
            <a:r>
              <a:rPr lang="en-GB" sz="1800" dirty="0"/>
              <a:t> paces the heart according to diseases selected.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>
            <a:spLocks noGrp="1"/>
          </p:cNvSpPr>
          <p:nvPr>
            <p:ph type="title"/>
          </p:nvPr>
        </p:nvSpPr>
        <p:spPr>
          <a:xfrm>
            <a:off x="2258125" y="18801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Thanks for listening!</a:t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164</Words>
  <Application>Microsoft Office PowerPoint</Application>
  <PresentationFormat>On-screen Show (16:9)</PresentationFormat>
  <Paragraphs>17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Nunito</vt:lpstr>
      <vt:lpstr>Arial</vt:lpstr>
      <vt:lpstr>Wingdings</vt:lpstr>
      <vt:lpstr>Shift</vt:lpstr>
      <vt:lpstr>DDD Pacemaker</vt:lpstr>
      <vt:lpstr>Design </vt:lpstr>
      <vt:lpstr>Control            Unit</vt:lpstr>
      <vt:lpstr>Timers and interface</vt:lpstr>
      <vt:lpstr>C code implementation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DDD Pacemaker</dc:title>
  <cp:lastModifiedBy>Utsav Trivedi</cp:lastModifiedBy>
  <cp:revision>3</cp:revision>
  <dcterms:modified xsi:type="dcterms:W3CDTF">2019-09-24T11:34:07Z</dcterms:modified>
</cp:coreProperties>
</file>