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96fc2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96fc2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6fc27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6fc27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96fc27c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96fc27c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96fc27c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96fc27c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DDD Pacemaker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Utsav Trivedi and Feneel Sanghavi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1700" y="615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11700" y="141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idea was to make FSMs to monitor/control Heart Events.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This reduces logic significantly from making FSMs for each heart timer.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desired outcome was met which was to achieve all functionality with the least amount of complexity possible.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 err="1"/>
              <a:t>paceMaker.C</a:t>
            </a:r>
            <a:r>
              <a:rPr lang="en-GB" sz="1800" dirty="0"/>
              <a:t> contains the logic to handle events from </a:t>
            </a:r>
            <a:r>
              <a:rPr lang="en-GB" sz="1800" dirty="0" err="1"/>
              <a:t>pacemakerFSM.c</a:t>
            </a:r>
            <a:r>
              <a:rPr lang="en-GB" sz="1800" dirty="0"/>
              <a:t> (which is the compiled </a:t>
            </a:r>
            <a:r>
              <a:rPr lang="en-GB" sz="1800" dirty="0" err="1"/>
              <a:t>ScCharts</a:t>
            </a:r>
            <a:r>
              <a:rPr lang="en-GB" sz="1800" dirty="0"/>
              <a:t> program), as well as controlling functionality based on mode.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04213" y="1569534"/>
            <a:ext cx="1539848" cy="140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Control            Unit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9849B-9DC5-410A-9CE3-6BFA3FF2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81" y="313944"/>
            <a:ext cx="4950636" cy="4446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41D-AD60-4349-AEE6-C5A22C0F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23086"/>
            <a:ext cx="7505700" cy="555774"/>
          </a:xfrm>
        </p:spPr>
        <p:txBody>
          <a:bodyPr/>
          <a:lstStyle/>
          <a:p>
            <a:r>
              <a:rPr lang="en-IN" dirty="0"/>
              <a:t>Timers and interface(handling events)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F0687-A14D-4DB8-A44A-739C08E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0" y="1987631"/>
            <a:ext cx="5358627" cy="116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DFFF0-CEA5-44C7-BBF7-536B1798E194}"/>
              </a:ext>
            </a:extLst>
          </p:cNvPr>
          <p:cNvSpPr txBox="1"/>
          <p:nvPr/>
        </p:nvSpPr>
        <p:spPr>
          <a:xfrm>
            <a:off x="819150" y="3505790"/>
            <a:ext cx="739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input and output signals to control timer peripherals.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functions in </a:t>
            </a:r>
            <a:r>
              <a:rPr lang="en-IN" dirty="0" err="1"/>
              <a:t>pacemaker.C</a:t>
            </a:r>
            <a:r>
              <a:rPr lang="en-IN" dirty="0"/>
              <a:t> program to handle all heart events with each tick().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1567A-E2F1-48A4-8EE2-4F74D940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0" y="1091657"/>
            <a:ext cx="7652143" cy="79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255A5-1BAE-4CA8-BB11-7C901C8F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51" y="2012959"/>
            <a:ext cx="2203563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35475" y="723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 code implementation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35475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All appropriate timers were initialised with their interrupts enabled for them.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Pacemaker FSM tick() is called in the while loop.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Green led 0 and 1 are used to show </a:t>
            </a:r>
            <a:r>
              <a:rPr lang="en-GB" sz="1800" dirty="0" err="1"/>
              <a:t>VPace</a:t>
            </a:r>
            <a:r>
              <a:rPr lang="en-GB" sz="1800" dirty="0"/>
              <a:t> and </a:t>
            </a:r>
            <a:r>
              <a:rPr lang="en-GB" sz="1800" dirty="0" err="1"/>
              <a:t>APace</a:t>
            </a:r>
            <a:r>
              <a:rPr lang="en-GB" sz="1800" dirty="0"/>
              <a:t> signals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1 : Buttons 0 and 1 are used to provide </a:t>
            </a:r>
            <a:r>
              <a:rPr lang="en-GB" sz="1800" dirty="0" err="1"/>
              <a:t>VSense</a:t>
            </a:r>
            <a:r>
              <a:rPr lang="en-GB" sz="1800" dirty="0"/>
              <a:t> and </a:t>
            </a:r>
            <a:r>
              <a:rPr lang="en-GB" sz="1800" dirty="0" err="1"/>
              <a:t>ASense</a:t>
            </a:r>
            <a:r>
              <a:rPr lang="en-GB" sz="1800" dirty="0"/>
              <a:t> signals.. All regions are handled after the tick function. 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2: Non-blocking UART is used to interface the virtual heart program with the pacemaker. It paces the heart according to diseases selected.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258125" y="1880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Thanks for listening!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212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</vt:lpstr>
      <vt:lpstr>Calibri</vt:lpstr>
      <vt:lpstr>Wingdings</vt:lpstr>
      <vt:lpstr>Arial</vt:lpstr>
      <vt:lpstr>Shift</vt:lpstr>
      <vt:lpstr>DDD Pacemaker</vt:lpstr>
      <vt:lpstr>Design </vt:lpstr>
      <vt:lpstr>Control            Unit</vt:lpstr>
      <vt:lpstr>Timers and interface(handling events)</vt:lpstr>
      <vt:lpstr>C code implementation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Pacemaker</dc:title>
  <cp:lastModifiedBy>Utsav Trivedi</cp:lastModifiedBy>
  <cp:revision>14</cp:revision>
  <dcterms:modified xsi:type="dcterms:W3CDTF">2019-09-25T00:34:17Z</dcterms:modified>
</cp:coreProperties>
</file>