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84" d="100"/>
          <a:sy n="84" d="100"/>
        </p:scale>
        <p:origin x="557" y="8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23/01/2021</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23/01/2021</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a:latin typeface="Garamond" pitchFamily="18" charset="0"/>
              </a:rPr>
              <a:t>Inteligencia Artificial</a:t>
            </a:r>
          </a:p>
          <a:p>
            <a:r>
              <a:rPr lang="es-ES" dirty="0">
                <a:latin typeface="Garamond" pitchFamily="18" charset="0"/>
              </a:rPr>
              <a:t>Grado en Ingeniería de Computadores</a:t>
            </a:r>
          </a:p>
          <a:p>
            <a:r>
              <a:rPr lang="es-ES">
                <a:latin typeface="Garamond" pitchFamily="18" charset="0"/>
              </a:rPr>
              <a:t>Universidad de Sevilla</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a:t>one-</a:t>
            </a:r>
            <a:r>
              <a:rPr lang="es-ES" b="1" dirty="0" err="1"/>
              <a:t>shot</a:t>
            </a:r>
            <a:r>
              <a:rPr lang="es-ES" b="1" dirty="0"/>
              <a:t> </a:t>
            </a:r>
            <a:r>
              <a:rPr lang="es-ES" b="1" dirty="0"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independientes.</a:t>
            </a:r>
          </a:p>
          <a:p>
            <a:r>
              <a:rPr lang="es-ES" dirty="0" smtClean="0"/>
              <a:t>Necesidad de </a:t>
            </a:r>
            <a:r>
              <a:rPr lang="es-ES" b="1" dirty="0" smtClean="0"/>
              <a:t>Transferencia de Aprendizaje.</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en Redes </a:t>
            </a:r>
            <a:br>
              <a:rPr lang="es-ES" dirty="0" smtClean="0"/>
            </a:br>
            <a:r>
              <a:rPr lang="es-ES" dirty="0" smtClean="0"/>
              <a:t>Neuronales:</a:t>
            </a:r>
          </a:p>
          <a:p>
            <a:pPr lvl="1"/>
            <a:r>
              <a:rPr lang="es-ES" dirty="0" smtClean="0"/>
              <a:t>El término Deep hace alusión a la </a:t>
            </a:r>
            <a:br>
              <a:rPr lang="es-ES" dirty="0" smtClean="0"/>
            </a:br>
            <a:r>
              <a:rPr lang="es-ES" dirty="0" smtClean="0"/>
              <a:t>profundidad de capas ocultas con las que se trabaja.</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85" y="81924"/>
            <a:ext cx="5830780" cy="298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a:t>
            </a:r>
            <a:br>
              <a:rPr lang="es-ES" dirty="0" smtClean="0"/>
            </a:br>
            <a:r>
              <a:rPr lang="es-ES" dirty="0" smtClean="0"/>
              <a:t>prefijada,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la salida de una red sea exacta a la entrada… (sobre un conjunto de datos limitado).</a:t>
            </a:r>
          </a:p>
          <a:p>
            <a:endParaRPr lang="es-ES" dirty="0" smtClean="0"/>
          </a:p>
          <a:p>
            <a:r>
              <a:rPr lang="es-ES" dirty="0" smtClean="0"/>
              <a:t>Y ahora además pongamos </a:t>
            </a:r>
            <a:br>
              <a:rPr lang="es-ES" dirty="0" smtClean="0"/>
            </a:br>
            <a:r>
              <a:rPr lang="es-ES" dirty="0" smtClean="0"/>
              <a:t>varias capas en medio, con </a:t>
            </a:r>
            <a:br>
              <a:rPr lang="es-ES" dirty="0" smtClean="0"/>
            </a:br>
            <a:r>
              <a:rPr lang="es-ES" dirty="0" smtClean="0"/>
              <a:t>distintos tamaños…</a:t>
            </a:r>
          </a:p>
          <a:p>
            <a:pPr marL="0" indent="0">
              <a:buNone/>
            </a:pPr>
            <a:endParaRPr lang="es-ES" dirty="0" smtClean="0"/>
          </a:p>
          <a:p>
            <a:r>
              <a:rPr lang="es-ES" dirty="0" smtClean="0"/>
              <a:t>Si 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55440" y="4149080"/>
            <a:ext cx="6021754" cy="21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br>
              <a:rPr lang="es-ES" sz="2800" dirty="0" smtClean="0"/>
            </a:br>
            <a:r>
              <a:rPr lang="es-ES" sz="2800" b="1" dirty="0" smtClean="0"/>
              <a:t>entrenamientos en tiempo real.</a:t>
            </a:r>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60494" y="1988840"/>
            <a:ext cx="1662276" cy="165415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8368" y="3141652"/>
            <a:ext cx="1126245" cy="98208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0913" y="4090594"/>
            <a:ext cx="1177620" cy="80130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23992" y="5074458"/>
            <a:ext cx="1355967" cy="87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2584</TotalTime>
  <Words>269</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210</cp:revision>
  <dcterms:created xsi:type="dcterms:W3CDTF">2010-10-30T10:49:03Z</dcterms:created>
  <dcterms:modified xsi:type="dcterms:W3CDTF">2021-01-23T09:57:35Z</dcterms:modified>
</cp:coreProperties>
</file>