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62" r:id="rId3"/>
    <p:sldId id="339" r:id="rId4"/>
    <p:sldId id="355" r:id="rId5"/>
    <p:sldId id="356" r:id="rId6"/>
    <p:sldId id="359" r:id="rId7"/>
    <p:sldId id="357" r:id="rId8"/>
    <p:sldId id="351" r:id="rId9"/>
    <p:sldId id="352" r:id="rId10"/>
    <p:sldId id="345" r:id="rId11"/>
    <p:sldId id="361" r:id="rId12"/>
    <p:sldId id="360" r:id="rId13"/>
    <p:sldId id="354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</p:sldIdLst>
  <p:sldSz cx="12192000" cy="6858000"/>
  <p:notesSz cx="6858000" cy="9144000"/>
  <p:custDataLst>
    <p:tags r:id="rId33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15" autoAdjust="0"/>
  </p:normalViewPr>
  <p:slideViewPr>
    <p:cSldViewPr>
      <p:cViewPr varScale="1">
        <p:scale>
          <a:sx n="70" d="100"/>
          <a:sy n="70" d="100"/>
        </p:scale>
        <p:origin x="516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2452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09:59.22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E01B185-578F-4B06-98C5-FEAF6DE43CA3}" emma:medium="tactile" emma:mode="ink">
          <msink:context xmlns:msink="http://schemas.microsoft.com/ink/2010/main" type="inkDrawing" rotatedBoundingBox="9009,13479 11016,15389 10991,15415 8984,13505" semanticType="strikethrough" shapeName="Other">
            <msink:sourceLink direction="with" ref="{4BAA5AB2-9F27-4CD5-A654-A42F82C5DEF4}"/>
            <msink:destinationLink direction="with" ref="{5040DD59-DB08-4878-BB42-215C17D7700E}"/>
            <msink:destinationLink direction="with" ref="{47311D5C-7287-4BE2-AA3D-6CE09D6EB515}"/>
          </msink:context>
        </emma:interpretation>
      </emma:emma>
    </inkml:annotationXML>
    <inkml:trace contextRef="#ctx0" brushRef="#br0">2 45 23 0,'-5'-7'11'0,"5"10"8"0,0-3-12 16,0-3 0-16,0 3 0 16,0 0-2-16,0-7 1 15,0-7-1-15,0 14 0 16,0-7 0-16,0 7 0 15,0 0-1-15,0-7 0 16,0 7 0-16,0 0 0 16,0 0-2-16,0-3 0 15,0 6 0-15,0-3 0 16,0 3-1-16,0-3 1 16,0 4-1-16,0-4 0 0,5 3 0 15,-1 4 0-15,6 0-1 16,3 7 0-1,1-3 2-15,9 16 0 16,5 4-1-16,14 4 1 16,13 7-2-16,5 13 0 15,14 11 1-15,4 3 1 16,6 14 3-16,8 25 0 16,14-4-2-16,10 13 0 15,8-2-3-15,-13-5 1 16,-5-2 1-16,1-1 0 15,-6-13-4-15,-8-8 1 16,-15-10 3-16,-9-13 0 16,-13-15 0-16,-10-10 0 15,0-3-3-15,-9-11 1 16,-5 4 2-16,-8-4 0 16,-1-3 0-16,0 3 0 15,-5-3-2-15,1-4 0 16,-6 4 0-16,1-7 0 0,0 0-1 15,-5-4 1-15,1-3 0 16,-6 0 0-16,1 0 0 16,0-4 1-16,-5-3-2 15,4 4 0-15,-4-4-8 0,5 3 1 16,-5-3-23-16,0 0 0 16,0 0-18-16,0 0 1 15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11:10.75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A76E921-3C75-475F-916B-C6A6619DCCF4}" emma:medium="tactile" emma:mode="ink">
          <msink:context xmlns:msink="http://schemas.microsoft.com/ink/2010/main" type="inkDrawing" rotatedBoundingBox="14892,15508 16926,13595 16955,13626 14921,15539" semanticType="callout" shapeName="Other">
            <msink:sourceLink direction="with" ref="{1799FD2C-92B1-43D8-BB0B-3E33848933E1}"/>
            <msink:sourceLink direction="with" ref="{1511E364-A217-476D-8E76-02E9B6586244}"/>
          </msink:context>
        </emma:interpretation>
      </emma:emma>
    </inkml:annotationXML>
    <inkml:trace contextRef="#ctx0" brushRef="#br0">39 1904 16 0,'-9'10'8'0,"0"-10"4"0,9 0-9 0,0 0 2 16,-5-3 1 0,5 3-2-16,0 0 1 15,-5 0-1-15,5 0 0 16,-4 0 0-16,4-4 1 15,-5 4-3-15,5 0 1 16,-4 0 2-16,4 0 0 16,0 0-2-16,0 0 0 15,0 0 0-15,0 0 1 16,4-3-2-16,5-4 1 16,1-4-1-16,3-2 0 15,6-5-1-15,9-9 0 16,9-5 0-16,0-6 1 0,4-3 0 0,15-11 0 15,4-4-2-15,0-3 0 16,0-3 0-16,9-11 0 16,5 4 1-16,4-7 1 15,1 3-3-15,-1 0 1 16,5 4 0-16,-9 3 1 31,-9 7 0-31,0 1 1 0,-1-5-1 16,1 4 0-16,-5 4-1 15,0-1 1-15,-5 5-1 16,-4 2 0-16,-5 7 1 16,1 8 0-16,-6-1-1 15,1 1 0-15,-5-1 1 0,-5 4 1 16,-4 0-1-16,-1-1 1 16,1 5 1-16,0 6 0 15,-5-7-3-15,0 7 1 16,5-3 1-16,-5 3 0 15,0-6 0-15,-5 9 0 16,1 1-1-16,-1 0 0 16,-4-1-1-16,-5 5 1 0,1 9-1 0,-6 1 1 15,1-4-2-15,-5 7 0 16,5-7 1-16,-5 7 0 16,0 0-21-16,0 3 1 15,-5-3-37-15,-4 21 1 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11:17.33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317DF6F-FF88-403E-8B6B-20DB90720AB0}" emma:medium="tactile" emma:mode="ink">
          <msink:context xmlns:msink="http://schemas.microsoft.com/ink/2010/main" type="writingRegion" rotatedBoundingBox="16234,12071 22432,12031 22455,15677 16258,15718"/>
        </emma:interpretation>
      </emma:emma>
    </inkml:annotationXML>
    <inkml:traceGroup>
      <inkml:annotationXML>
        <emma:emma xmlns:emma="http://www.w3.org/2003/04/emma" version="1.0">
          <emma:interpretation id="{4294C7EB-AE23-4B89-BDF9-B345F14297D9}" emma:medium="tactile" emma:mode="ink">
            <msink:context xmlns:msink="http://schemas.microsoft.com/ink/2010/main" type="paragraph" rotatedBoundingBox="16234,12071 22432,12031 22436,12673 16238,127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03E3FE-BC33-45B5-AEC4-CAA129470C73}" emma:medium="tactile" emma:mode="ink">
              <msink:context xmlns:msink="http://schemas.microsoft.com/ink/2010/main" type="line" rotatedBoundingBox="16234,12071 22432,12031 22436,12673 16238,12714"/>
            </emma:interpretation>
          </emma:emma>
        </inkml:annotationXML>
        <inkml:traceGroup>
          <inkml:annotationXML>
            <emma:emma xmlns:emma="http://www.w3.org/2003/04/emma" version="1.0">
              <emma:interpretation id="{47A5F277-E5D0-4DAE-929D-081F7B4E2FE3}" emma:medium="tactile" emma:mode="ink">
                <msink:context xmlns:msink="http://schemas.microsoft.com/ink/2010/main" type="inkWord" rotatedBoundingBox="16234,12108 17990,12096 17993,12508 16237,12520"/>
              </emma:interpretation>
              <emma:one-of disjunction-type="recognition" id="oneOf0">
                <emma:interpretation id="interp0" emma:lang="es-ES" emma:confidence="0">
                  <emma:literal>-</emma:literal>
                </emma:interpretation>
                <emma:interpretation id="interp1" emma:lang="es-ES" emma:confidence="0">
                  <emma:literal>_</emma:literal>
                </emma:interpretation>
                <emma:interpretation id="interp2" emma:lang="es-ES" emma:confidence="0">
                  <emma:literal>.</emma:literal>
                </emma:interpretation>
                <emma:interpretation id="interp3" emma:lang="es-ES" emma:confidence="0">
                  <emma:literal>a</emma:literal>
                </emma:interpretation>
                <emma:interpretation id="interp4" emma:lang="es-ES" emma:confidence="0">
                  <emma:literal>~</emma:literal>
                </emma:interpretation>
              </emma:one-of>
            </emma:emma>
          </inkml:annotationXML>
          <inkml:trace contextRef="#ctx0" brushRef="#br0">1746 200 27 0,'0'-3'13'0,"5"6"10"0,-5-3-13 15,0 0-6-15,0-3 1 16,0-8-1-16,-5 4 0 16,1-3 0-16,-10 0 1 15,-4-1 0-15,-10-2 0 16,-5-1-3-16,-3-3 0 0,-11-1-1 15,-13-6 1-15,-9 7-1 16,-5-4 0-16,-9 15 0 16,-9-12 0-16,-10 15 0 0,-9 6 1 15,-4 11-1-15,13 3 0 32,5 7 1-32,0 7 1 15,9 0-3-15,5 7 0 16,9-3 0-16,10 3 0 15,8-7 0-15,10-7 1 16,14 0-2-16,4-7 1 0,10-3 0 0,-1-4 0 16,10-3 0-16,0 0 0 15,-1-3-1-15,6-1 1 16,-1 0 0-16,1 1 1 16,-1-1-1-16,5-3 0 15,0 4 1-15,0-1 0 16,0-3-2-16,0 0 0 15,0 0 1-15,0 0 0 32,0 0 0-32,0 0 1 0,5-3-1 15,-1-1 0-15,5 1-1 0,1-4 1 16,-1-7 0-16,0 0 1 16,0-6-1-16,1-1 0 15,-1 0-1-15,0-3 1 16,0 0 1-16,-4 0 0 15,0 3-2-15,-1 1 1 16,1 6 0-16,-5 4 0 16,0 10 0-16,0-7 0 0,0 7 0 15,-5 7 0 1,1 6-1-16,-10 11 1 0,0 1 0 16,-5 6 1-16,1 0-2 15,4-7 1 1,0 0 0-16,5-3 1 15,0-4-1-15,4-3 0 16,10-1 1-16,4 1 1 16,5-4 0-16,9-3 1 15,9-7-5-15,10-3 1 16,9-1-14-16,9 4 0 16,0 4-37-16,9 3 0 0</inkml:trace>
        </inkml:traceGroup>
        <inkml:traceGroup>
          <inkml:annotationXML>
            <emma:emma xmlns:emma="http://www.w3.org/2003/04/emma" version="1.0">
              <emma:interpretation id="{6BBA29D9-68B8-4699-8801-C23CACBF2E2B}" emma:medium="tactile" emma:mode="ink">
                <msink:context xmlns:msink="http://schemas.microsoft.com/ink/2010/main" type="inkWord" rotatedBoundingBox="18610,12056 22432,12031 22436,12673 18615,12698"/>
              </emma:interpretation>
              <emma:one-of disjunction-type="recognition" id="oneOf1">
                <emma:interpretation id="interp5" emma:lang="es-ES" emma:confidence="0">
                  <emma:literal>ENLACE</emma:literal>
                </emma:interpretation>
                <emma:interpretation id="interp6" emma:lang="es-ES" emma:confidence="0">
                  <emma:literal>EN LA CE</emma:literal>
                </emma:interpretation>
                <emma:interpretation id="interp7" emma:lang="es-ES" emma:confidence="0">
                  <emma:literal>ENLA CE</emma:literal>
                </emma:interpretation>
                <emma:interpretation id="interp8" emma:lang="es-ES" emma:confidence="0">
                  <emma:literal>ENZA CE</emma:literal>
                </emma:interpretation>
                <emma:interpretation id="interp9" emma:lang="es-ES" emma:confidence="0">
                  <emma:literal>VENLA CE</emma:literal>
                </emma:interpretation>
              </emma:one-of>
            </emma:emma>
          </inkml:annotationXML>
          <inkml:trace contextRef="#ctx0" brushRef="#br0" timeOffset="12578.6158">2379 517 49 0,'-4'-3'24'0,"31"-25"16"15,-13 21-26-15,5-3-6 0,4-4 0 16,9 0-7-16,10 1 1 16,8 2-2-16,1 1 1 31,0 3-10-31,9 0 0 15,0-7-16-15,-5 4 0 16,-4 3-14-16,-5 4 1 16</inkml:trace>
          <inkml:trace contextRef="#ctx0" brushRef="#br0" timeOffset="12128.9388">2379-44 26 0,'-9'-4'13'0,"9"11"11"0,0-7-13 15,0 0-6-15,0 0 0 16,0 17-1-16,5 11 1 15,-1 10 0-15,-4 6 0 16,5 5-3-16,-5 2 0 16,4-6 1-16,-4-3 1 0,5-5-2 15,-5-6 0-15,0-3-2 16,5-11 0-16,-5-3 0 0,4-4 1 16,-4-6 0-16,0-11 1 15,5 0-1-15,-5-7 0 16,0-13-1-16,0-4 1 15,0-4-1-15,-5-6 1 32,1-4-1-32,-1 4 1 0,5-1-1 0,0 8 0 15,0 3 1-15,5 10 1 16,-1 7 0-16,5 1 0 16,5 2-1-16,5 8 0 15,9 3 0 1,4 0 0-16,5 0-1 0,0-4 0 15,0 8 0-15,-5-4 0 16,-4 3-1-16,-1-3 1 16,-3 0-5-16,-6 0 1 15,-4 4-14-15,-5-8 0 16,0 11-17-16,-9-3 0 16,-4 9 25-16,-10 1 0 0</inkml:trace>
          <inkml:trace contextRef="#ctx0" brushRef="#br0" timeOffset="12378.473">2384 266 39 0,'-9'0'19'0,"18"-4"15"0,0 1-21 15,0-1-7-15,5 4 1 0,5-3-3 16,4-1 0-16,4 4-5 15,1-3 1-15,4 0 0 16,1-4 0-16,4 0-4 16,-5 3 0-16,-4-3-15 0,-1 4 1 15,-3-4-18-15,-6 0 0 16,-4 11 32-16,-10 6 1 16</inkml:trace>
          <inkml:trace contextRef="#ctx0" brushRef="#br0" timeOffset="13160.4415">3100 62 38 0,'-14'-24'19'0,"4"14"11"0,10 10-19 16,0-7-7-16,0 10 1 0,0 4-2 15,0 7 1-15,5 10-2 16,0 4 1-16,-5 3-1 15,0 14 0-15,0-11 0 16,0 4 1-16,0-4-2 0,4-6 1 16,-4 0-1-16,0-8 0 15,0-6-2-15,0-4 0 16,0 1 1-16,0-8 0 16,0-3 1-16,0-7 0 15,0-10-1-15,0-4 0 16,0-6 0-16,0-8 0 15,0 4 1-15,0 4 1 0,0 3-2 0,0 6 0 16,5 5 0-16,0 6 0 16,4 7 0-16,9 13 0 15,5 12 0-15,5 13 0 16,4 3 0-16,5 4 1 16,0-7-1-16,-4-4 1 31,-1-10 5-31,-9-10 0 15,0-11 0-15,0-10 0 0,-4-6-4 16,-5-18 0-16,-5-7-1 16,-5-7 1-16,-4-7-3 15,-4-6 0-15,-5 6-2 0,4 7 0 16,0 11-20-16,5 6 1 16,10 4-19-16,3 7 0 15,11 17 25-15,3 3 0 16</inkml:trace>
          <inkml:trace contextRef="#ctx0" brushRef="#br0" timeOffset="13699.5562">3746 18 41 0,'-4'-21'20'0,"4"0"8"0,0 14-21 16,0 7-2-16,0 0 0 16,4 11 1-16,5 6 0 15,5 10 0 1,0 8 0-16,-5 10-5 0,1 10 0 15,-6-3 2-15,-4-8 0 16,0-2 1-16,0-8 1 16,5-3-4-16,-5-7 1 15,4-3 0-15,6-4 1 16,3-3-1-16,6-4 0 16,4-3-1-16,5-3 1 0,9-1-1 15,-5-3 0-15,5-3-6 16,0-4 1-16,4-4-22 0,6 1 0 15,-6-4-25-15,5-3 0 16</inkml:trace>
          <inkml:trace contextRef="#ctx0" brushRef="#br0" timeOffset="14401.2088">4439 403 53 0,'-23'-28'26'0,"41"25"14"0,-9-1-27 15,5-3-12-15,5 0 1 16,4 0-2-16,5 0 1 16,9-3-33-16,4 0 1 15,1 3-5-15,4 3 1 0</inkml:trace>
          <inkml:trace contextRef="#ctx0" brushRef="#br0" timeOffset="14231.9431">4425 115 38 0,'0'-24'19'0,"0"17"14"0,0 7-19 15,0 0-11-15,5 11 1 16,-1 9-2-16,1 8 1 15,-5 10-1 1,0 7 0-16,-5-7-1 16,5-3 0-16,0-7 1 0,0-4 0 15,0-7-2-15,0-3 0 16,0-7 1-16,0-7 1 16,5-7 0-16,-1-3 0 15,1-15-1-15,0-6 1 16,-1-10-1-16,-4-8 0 15,0 1 0-15,0-1 0 16,0 11 2-16,0 7 0 16,5 3-2-16,0 7 0 15,4 8 1-15,0 2 0 16,5 15-1-16,4 10 1 0,5 6-1 16,10 15 1-16,-1 0-1 0,-9 10 0 15,5 3-1-15,-5-3 1 16,0 0-2-16,-4 0 1 15,-1 0-1-15,-4 0 0 16,0-10-16-16,-5-4 1 16,0-3-14-16,-4-4 1 31,-1-3-4-31,-8 6 1 0</inkml:trace>
          <inkml:trace contextRef="#ctx0" brushRef="#br0" timeOffset="14879.9058">5386 133 36 0,'-10'-21'18'0,"-4"-17"9"0,10 27-18 0,-10-6-2 16,-9-4 0-16,-9 7 1 31,-1 8 1-31,-4-5-4 0,0 4 0 16,5 11-1-16,0 16 1 15,9 15-1-15,4 14 0 16,5 3-1-16,10 6 1 15,8 5-4-15,10-8 0 16,9-6 0-16,10-8 0 16,8-10-6-16,5-17 1 0,1-10-13 0,13-11 1 15,0-7-11-15,-5-3 1 16,-4-8 1-16,-5-2 0 16</inkml:trace>
          <inkml:trace contextRef="#ctx0" brushRef="#br0" timeOffset="15274.6011">5653 22 43 0,'-13'-7'21'0,"13"28"10"0,4-14-22 15,1 6-5-15,-1 8 0 16,1 7-2-16,0 3 1 0,-1 4 1 16,1 3 0-16,0 0-4 15,-5-3 0-15,0-1 1 16,0-3 0-16,0-6-1 0,0-8 0 15,0-3 1-15,-5-7 0 16,5-7 0-16,0-11 1 16,-5-13-2-1,1-11 0-15,-1-6 2 0,-4-11 1 16,4-7-2-16,1 4 1 16,-1 13 3-16,5 7 0 0,0 4-1 0,5 11 0 15,4 2-3-15,0 8 0 16,10-1 0-16,-1 4 0 15,5 1-1-15,5 2 1 16,4 4-2-16,0 0 1 16,-4 0-7-16,0 0 1 31,-5 0-14-31,0 0 1 16,-4 4-10-16,-6 2 1 15,-3 15 2-15,-10 4 0 16</inkml:trace>
          <inkml:trace contextRef="#ctx0" brushRef="#br0" timeOffset="15486.0874">5672 292 60 0,'9'-7'30'0,"33"-14"9"0,-28 18-31 15,4-4-4-15,5-4 1 16,0 5-5-16,5-1 0 31,0 0-3-31,-1 0 0 0,-4 3-12 0,-4 1 1 16,-5 3-13-16,-5 3 1 15,-4 8-2-15,-15 20 0 16</inkml:trace>
          <inkml:trace contextRef="#ctx0" brushRef="#br0" timeOffset="15655.9184">5727 545 69 0,'47'-24'34'0,"49"-15"15"0,-68 29-36 16,5 0-12-16,3-1 1 15,6 1-4-15,0-4 0 16,-1 4-32-16,-4-1 1 31,0 4-15-31,-9-6 0 16</inkml:trace>
        </inkml:traceGroup>
      </inkml:traceGroup>
    </inkml:traceGroup>
    <inkml:traceGroup>
      <inkml:annotationXML>
        <emma:emma xmlns:emma="http://www.w3.org/2003/04/emma" version="1.0">
          <emma:interpretation id="{BB986D4E-0B91-4E84-895B-C5FC7C2FF290}" emma:medium="tactile" emma:mode="ink">
            <msink:context xmlns:msink="http://schemas.microsoft.com/ink/2010/main" type="paragraph" rotatedBoundingBox="16908,12950 19915,13425 19753,14451 16746,1397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EE311C2-B40E-4FE8-9158-7764D7E96126}" emma:medium="tactile" emma:mode="ink">
              <msink:context xmlns:msink="http://schemas.microsoft.com/ink/2010/main" type="line" rotatedBoundingBox="16908,12950 19915,13425 19753,14451 16746,13976"/>
            </emma:interpretation>
          </emma:emma>
        </inkml:annotationXML>
        <inkml:traceGroup>
          <inkml:annotationXML>
            <emma:emma xmlns:emma="http://www.w3.org/2003/04/emma" version="1.0">
              <emma:interpretation id="{1799FD2C-92B1-43D8-BB0B-3E33848933E1}" emma:medium="tactile" emma:mode="ink">
                <msink:context xmlns:msink="http://schemas.microsoft.com/ink/2010/main" type="inkWord" rotatedBoundingBox="16908,12950 18109,13140 17947,14166 16746,13976">
                  <msink:destinationLink direction="with" ref="{36DDDFE1-4272-44C2-8120-7752EBE2D38C}"/>
                  <msink:destinationLink direction="with" ref="{7A76E921-3C75-475F-916B-C6A6619DCCF4}"/>
                </msink:context>
              </emma:interpretation>
              <emma:one-of disjunction-type="recognition" id="oneOf2">
                <emma:interpretation id="interp10" emma:lang="es-ES" emma:confidence="0">
                  <emma:literal>8086º</emma:literal>
                </emma:interpretation>
                <emma:interpretation id="interp11" emma:lang="es-ES" emma:confidence="0">
                  <emma:literal>8086°</emma:literal>
                </emma:interpretation>
                <emma:interpretation id="interp12" emma:lang="es-ES" emma:confidence="0">
                  <emma:literal>808606</emma:literal>
                </emma:interpretation>
                <emma:interpretation id="interp13" emma:lang="es-ES" emma:confidence="0">
                  <emma:literal>808686</emma:literal>
                </emma:interpretation>
                <emma:interpretation id="interp14" emma:lang="es-ES" emma:confidence="0">
                  <emma:literal>8086?</emma:literal>
                </emma:interpretation>
              </emma:one-of>
            </emma:emma>
          </inkml:annotationXML>
          <inkml:trace contextRef="#ctx0" brushRef="#br0" timeOffset="16791.5749">1409 1594 46 0,'-18'-59'23'0,"13"63"9"0,5-1-23 16,0 4-3-16,0 11 0 16,0 6-2-16,0 17 1 15,0 8-4-15,0-1 1 16,5 8 2-16,-1-8 1 15,1-3-3-15,0-7 1 16,-5-3-2-16,4-11 1 0,-4-3-1 0,0-4 0 16,10-13 2-16,-10-4 0 15,0-14-3-15,0-14 1 16,0 4 0-16,-5-14 0 16,-4-14-2-16,-1 0 0 15,1-3 2-15,5 3 1 31,-1 3-2-31,0 15 0 0,5 6 0 16,0 11 1-16,0 10-1 16,10 7 1-16,8 17-1 15,5 14 1-15,0 21-2 16,5 0 1-16,0 10-1 0,4-17 1 16,0 0 1-16,5-6 0 15,-9-8 0-15,0-14 1 16,-10-7 1-16,1-10 0 15,-5-13-1-15,-1-12 0 16,-3-9-1-16,-6-11 1 16,-4-4-1-16,0-10 0 15,0-7-2-15,-4 18 1 16,4 6-2-16,0 15 1 16,0-4-21-16,4 17 1 15,1 7-15-15,-1 10 0 16,6 18 4-16,8 10 1 15</inkml:trace>
          <inkml:trace contextRef="#ctx0" brushRef="#br0" timeOffset="-32073.0976">860 1390 31 0,'-5'3'15'0,"-4"-27"11"0,9 24-16 16,-5-7-6-16,1 11 1 15,-6-1-2-15,-3 4 0 16,-1 3-2-16,0 4 0 31,0 4-1-31,5-1 0 0,0 0 3 0,4 1 0 16,5-8-1-16,5 7 0 15,8-10 0-15,1-3 1 16,5-8-2-16,-5 1 1 16,4-4 0-16,-4-4 0 15,-5-2 2-15,0-1 0 16,-9 0-3-16,0 0 0 15,-4 0-1-15,-15 4 0 16,-4-1 0-16,-5 8 0 0,-4 6 1 16,0 11 1-16,0 7-2 15,4 10 0-15,9 0-1 16,10 1 1-16,4-5 0 0,5-2 1 31,10-8-2-31,8-3 1 16,5-4 0-16,5-3 1 15,4-4-1-15,-4-6 0 16,-5-11 2-16,-4-3 0 16,-6 0 1-16,-3-4 1 15,-6-3-4-15,-8 3 1 16,-15-4-2-16,-9-2 1 0,-4 6 0 0,0 4 0 16,-5 6 2-16,9 8 0 15,0 13-2-15,5 14 1 16,5 11-2-16,4 0 1 15,9 6-1-15,5 1 0 16,14-8 1-16,9-6 1 16,10-10-2-16,8-12 1 15,5-9 1-15,-4 0 1 0,0-15-2 16,-1-6 1-16,-9 0 1 16,-4-4 0-16,-9-7 0 15,-19 4 0-15,-10 3-3 16,-8-10 0-16,-19 7 2 15,-5 7 0 1,-4 10-1-16,0 7 0 16,5 14 0-16,4 7 0 15,4 17-1-15,10 7 0 16,5-3 1-16,8 3 1 16,6 0-2-16,8-7 1 15,10-7 0-15,14-10 0 16,4-7 0-16,5-10 1 0,5-8-2 0,-5 1 0 15,-5-11 3-15,-4-6 0 16,-10-1 0-16,-8-7 0 16,-10 7-2-16,-19-13 0 15,-9 6 0-15,-9 8 0 16,0 2 0-16,1 11 0 31,3 14 0-31,1 11 1 16,9 13-3-16,4 18 1 15,5 3-1-15,5-4 0 0,9-3 1 16,9-10 1-16,10-7-1 0,4-11 1 16,9-3 0-16,5-10 1 31,-4-15 4-31,-6-6 0 0,-8 0-3 0,-15 3 1 16,-13-3-3-16,-9 3 1 15,-1 14-11-15,-4 7 0 16,5 7-37-16,4 3 0 15</inkml:trace>
          <inkml:trace contextRef="#ctx0" brushRef="#br0" timeOffset="-3231.9593">837 1397 26 0,'-14'-4'13'0,"-14"-16"10"0,23 16-13 16,-4 1-3-16,-5 10 0 31,1 0-4-31,-1 6 0 0,0 5 0 16,0 6 1-16,0 4-2 15,5 6 1-15,4-2-2 16,5-5 0-16,5-6-1 16,4-7 0-16,5-4 4 15,4-3 0-15,6-17-2 0,-1-4 0 16,0-10 0-16,-5-7 0 15,-4-1-1-15,-5-6 1 16,-4 7 2-16,-14-7 0 16,-5 7-3-16,-9 3 1 15,-5 11 0-15,-4 6 0 16,4 11-1-16,0 4 1 16,5 17-2-16,5 6 1 0,4 1-3 0,9 14 0 15,5-1 3-15,9 1 1 16,10-11-4-16,4-10 0 15,9-4 1-15,1-7 1 32,-1-10 0-32,-4-17 1 15,-1-4-1-15,-3-6 0 16,-11-1 3-16,-3-3 0 16,-10 0-3-16,-10-8 1 15,-8 12-2-15,-14 2 1 16,-5 1 1-16,0 10 1 0,0 4-1 0,4 20 0 15,10 11-1-15,5 10 0 16,-1 14-1-16,10 7 1 16,9-7 0-16,5-3 1 15,9-4-3-15,4-7 1 16,10-7-1-16,4-13 1 16,0-11 2-16,5-4 0 15,-4-16-3-15,-6-8 1 16,-8-3 2-16,-5 0 1 15,-10-1 0 1,-8 5 0-16,-15-1-1 0,-4 4 1 16,0 10 0-16,0 14 0 15,5 7-6-15,-1 7 1 16,10 6-22-16,9 8 0 16,14-7-25-16,13-14 1 15</inkml:trace>
          <inkml:trace contextRef="#ctx0" brushRef="#br0" timeOffset="19377.1614">1737 1116 38 0,'0'-3'19'0,"0"-4"14"0,0 7-20 15,0 0-5-15,0 0 0 0,0 0-4 0,0 0 0 16,0-7-1-16,-4-3 1 16,-1 3 0-16,-4-7 1 15,-5 3-2-15,-9-2 1 16,0 2-3-16,-5 8 1 15,-4-11 0-15,-10 3 0 16,-13-9-3-16,-5 6 0 0,0 3 1 16,0 1 1-16,4 7 1 15,1 6 0 1,9 7-1-16,4 4 0 0,0 0-2 0,15 7 1 16,4 3 0-16,4 4 0 15,5 0 0-15,0-1 0 31,10-2 0-31,-1-5 1 16,1-6-2-16,-1-3 0 16,0-4 0-16,1-1 1 15,8 1 0-15,-4 0 1 16,10-7-2-16,-10 0 0 16,4-7 1-16,1-6 1 15,-1-1-2-15,1-7 1 0,-5-3 1 0,0-1 0 16,0 5-2-16,-9-15 0 15,4 0 2-15,1 11 0 16,-1-4-1-16,0 8 1 16,1 2-1-16,-5 8 0 15,4 13-1-15,0 11 0 32,1 7 1-32,-1 10 1 0,5 4-2 15,0 3 1-15,5-3 0 16,-1-8 1-16,10 1-1 15,5-11 0-15,8 1 0 0,1-11 0 16,4-7-1-16,5-4 0 16,0 1-18-16,5-4 1 15,-1 3-41-15,1 11 0 16</inkml:trace>
          <inkml:trace contextRef="#ctx0" brushRef="#br0" timeOffset="20973.9828">763 1463 44 0,'-14'10'22'0,"-5"-3"11"16,15 0-23-16,-1 3-5 0,1 18 0 16,-1-7-1-16,0 0 0 15,5-8-2-15,5 1 0 16,4-3 1-16,5-1 1 15,5-10-1-15,-1 0 1 32,-4-14-1-32,0 4 1 15,-5-7-1-15,-4-4 1 0,-1 3-3 16,-13 1 1-16,-5 0-2 0,-4 3 1 16,-5 4-1-16,-5 3 1 31,-4 3 0-31,4 8 0 15,5 9-1-15,0 12 0 0,4 9 0 0,10 1 0 16,4 3 0-16,10-3 0 16,4-4-1-1,10-7 0-15,8-10 1 0,6-11 1 16,4-9-2-16,-5-8 1 16,-4-4 1-16,-1-9 1 15,-4-5-1-15,-9 8 1 16,-9-7-1-16,-10 0 1 15,-9 0-2-15,-13 0 1 16,-6 6-1-16,-4 1 0 16,1 14 0-16,3 13 1 15,5 11-1-15,1 10 0 16,4 7-1-16,9 8 1 0,5-5-1 16,9 1 1-16,9-1-1 0,5-6 1 15,9-7 0-15,4-11 1 31,6-10-1-31,4-7 0 16,0-6 0-16,-5-8 1 16,-4-4 1-16,-5-2 1 15,-9-8-2-15,-10 1 1 16,-8-1-3-16,-15 0 1 0,-9 1 3 16,-4-1 1-16,0 14-4 0,4 7 0 15,0 18-3-15,5 13 1 16,0 7 2-16,9 11 0 15,10 3-1-15,4 0 0 16,9 0 0-16,5-7 1 16,4-3 0-16,10-11 0 15,4-6 0-15,1-11 0 16,-1-11 1-16,-4-2 0 16,-5-15 2-16,-5 0 0 15,-8-3-2-15,-10-4 1 0,-14 1-3 16,-5 6 1-16,-4 11 0 15,0 3 1 1,0 14-1-16,4 3 0 16,6 18 0-16,3 7 0 15,6-4 0-15,8 7 0 16,6-6 0-16,3-1 0 16,6-17-1-16,-1-4 1 15,1-3 0-15,-5-3 0 16,0-4-1-16,-5 3 1 0,0 1-7 0,-4-1 0 15,-5 4-1-15,4-3 0 16,1 6 1-16,0 4 1 16,-5-7 6-16,0 7 0 15,0-3 5-15,0-1 0 16,0-3 0-16,-5 4 0 31,5-8-1-31,-5 1 0 16,-4-1-2-16,-5 1 0 15,0-1-2-15,0 4 1 0,1 0 1 16,3 0 0-16,1 7-2 16,5 7 0-16,4 0 0 15,9 0 0-15,5 3-1 16,4-3 0-16,1-4 1 0,-1-6 0 16,1-1 0-16,-6-6 0 15,1-11 4-15,-5 0 0 16,1-14-2-16,-10 4 0 15,-5 0-3-15,-4-4 1 16,0 4-22-16,-1 7 0 16,6 6-46-16,4 15 1 0,-5 3 61 0,5-7 1 31</inkml:trace>
        </inkml:traceGroup>
        <inkml:traceGroup>
          <inkml:annotationXML>
            <emma:emma xmlns:emma="http://www.w3.org/2003/04/emma" version="1.0">
              <emma:interpretation id="{E6BA1A24-5956-4F47-8935-A95A0612F21C}" emma:medium="tactile" emma:mode="ink">
                <msink:context xmlns:msink="http://schemas.microsoft.com/ink/2010/main" type="inkWord" rotatedBoundingBox="18269,13691 18649,13751 18581,14181 18202,14121"/>
              </emma:interpretation>
              <emma:one-of disjunction-type="recognition" id="oneOf3">
                <emma:interpretation id="interp15" emma:lang="es-ES" emma:confidence="0">
                  <emma:literal>0</emma:literal>
                </emma:interpretation>
                <emma:interpretation id="interp16" emma:lang="es-ES" emma:confidence="0">
                  <emma:literal>o</emma:literal>
                </emma:interpretation>
                <emma:interpretation id="interp17" emma:lang="es-ES" emma:confidence="0">
                  <emma:literal>°</emma:literal>
                </emma:interpretation>
                <emma:interpretation id="interp18" emma:lang="es-ES" emma:confidence="0">
                  <emma:literal>O</emma:literal>
                </emma:interpretation>
                <emma:interpretation id="interp19" emma:lang="es-ES" emma:confidence="0">
                  <emma:literal>º</emma:literal>
                </emma:interpretation>
              </emma:one-of>
            </emma:emma>
          </inkml:annotationXML>
          <inkml:trace contextRef="#ctx0" brushRef="#br0" timeOffset="17212.2128">2070 1594 45 0,'-23'0'22'0,"13"-3"9"0,6 6-23 0,-1 4-4 0,1 11 0 16,4 9 0-16,0 15 0 15,9-1-3-15,9 15 1 16,1 6-1-1,-1 1 1-15,5-15 2 0,0-3 0 16,10-14 2-16,4-10 0 16,0-14-1-16,0-11 0 15,-10-13-2-15,1-18 1 16,-10-3 1-16,-4-7 0 16,-9-7-3-16,-5-3 1 15,-14-4-3-15,-18 7 1 0,-1 7-5 16,1 21 1-16,-5 10-20 15,-4 21 1-15,4 0-36 16,14 17 0-16,13 7 52 0,10 21 0 16</inkml:trace>
        </inkml:traceGroup>
        <inkml:traceGroup>
          <inkml:annotationXML>
            <emma:emma xmlns:emma="http://www.w3.org/2003/04/emma" version="1.0">
              <emma:interpretation id="{97A95779-985A-4196-B815-AD3014B54D90}" emma:medium="tactile" emma:mode="ink">
                <msink:context xmlns:msink="http://schemas.microsoft.com/ink/2010/main" type="inkWord" rotatedBoundingBox="18808,13646 19267,13718 19176,14295 18717,14222"/>
              </emma:interpretation>
              <emma:one-of disjunction-type="recognition" id="oneOf4">
                <emma:interpretation id="interp20" emma:lang="es-ES" emma:confidence="0">
                  <emma:literal>D</emma:literal>
                </emma:interpretation>
                <emma:interpretation id="interp21" emma:lang="es-ES" emma:confidence="0">
                  <emma:literal>y</emma:literal>
                </emma:interpretation>
                <emma:interpretation id="interp22" emma:lang="es-ES" emma:confidence="0">
                  <emma:literal>b</emma:literal>
                </emma:interpretation>
                <emma:interpretation id="interp23" emma:lang="es-ES" emma:confidence="0">
                  <emma:literal>DM</emma:literal>
                </emma:interpretation>
                <emma:interpretation id="interp24" emma:lang="es-ES" emma:confidence="0">
                  <emma:literal>DJ</emma:literal>
                </emma:interpretation>
              </emma:one-of>
            </emma:emma>
          </inkml:annotationXML>
          <inkml:trace contextRef="#ctx0" brushRef="#br0" timeOffset="17874.6688">2573 1574 41 0,'-9'-11'20'16,"9"25"7"-16,4-11-22 0,1 8 0 0,0 3 0 15,-1 13 0-15,6 15 0 31,-1 3-4-31,0 3 0 16,0-2 2-16,1-1 1 16,-6-7 0-16,1-11 0 15,-1-2-4-15,1-5 1 16,-5-13 1-16,0-7 1 16,0-10-3-16,0-7 0 15,0-4 1-15,0-10 0 0,-5-11 0 0,5-6 0 16,0 3-1-16,5 3 0 15,4 0 2-15,5 4 1 16,9 11-1-16,5 2 0 16,0 12-2-16,9 16 1 15,-1 11 2-15,1 7 1 32,0 13-3-32,-9 8 0 0,-5-1 2 15,-4 8 1-15,-5 6 0 16,-10-3 0-16,-13-7-2 0,-5 4 1 15,-9-11-3-15,-5 0 0 16,-4-3 0-16,-5-4 1 16,0-10-6-16,0-8 1 15,5-13-9-15,4 0 0 16,10-7-13-16,8-3 1 16</inkml:trace>
        </inkml:traceGroup>
        <inkml:traceGroup>
          <inkml:annotationXML>
            <emma:emma xmlns:emma="http://www.w3.org/2003/04/emma" version="1.0">
              <emma:interpretation id="{049EB194-D070-4DCB-8CF4-D84AD2BC6A5B}" emma:medium="tactile" emma:mode="ink">
                <msink:context xmlns:msink="http://schemas.microsoft.com/ink/2010/main" type="inkWord" rotatedBoundingBox="19518,13671 19868,13726 19800,14152 19451,14097"/>
              </emma:interpretation>
              <emma:one-of disjunction-type="recognition" id="oneOf5">
                <emma:interpretation id="interp25" emma:lang="es-ES" emma:confidence="0">
                  <emma:literal>o</emma:literal>
                </emma:interpretation>
                <emma:interpretation id="interp26" emma:lang="es-ES" emma:confidence="0">
                  <emma:literal>°</emma:literal>
                </emma:interpretation>
                <emma:interpretation id="interp27" emma:lang="es-ES" emma:confidence="0">
                  <emma:literal>O</emma:literal>
                </emma:interpretation>
                <emma:interpretation id="interp28" emma:lang="es-ES" emma:confidence="0">
                  <emma:literal>0</emma:literal>
                </emma:interpretation>
                <emma:interpretation id="interp29" emma:lang="es-ES" emma:confidence="0">
                  <emma:literal>º</emma:literal>
                </emma:interpretation>
              </emma:one-of>
            </emma:emma>
          </inkml:annotationXML>
          <inkml:trace contextRef="#ctx0" brushRef="#br0" timeOffset="18359.1154">3294 1622 40 0,'-14'0'20'0,"0"21"7"0,14-14-21 15,0 10 0-15,0 7 1 16,0 11-3-16,9 3 1 16,0 11-3-16,5 2 1 15,9 1 2-15,0-7 0 16,0-13 5-16,5-8 0 16,0-14-4-16,4-13 0 15,1-11-2-15,3-10 1 16,-8-7-1-16,-5-11 0 15,-9-7-2-15,-9 1 1 16,-10-11-2-16,-23 4 1 16,-4 13-12-16,0 4 0 15,-14 14-25-15,-5 13 1 0,5 18-14 16,9 14 0-16</inkml:trace>
        </inkml:traceGroup>
      </inkml:traceGroup>
    </inkml:traceGroup>
    <inkml:traceGroup>
      <inkml:annotationXML>
        <emma:emma xmlns:emma="http://www.w3.org/2003/04/emma" version="1.0">
          <emma:interpretation id="{1F8D55F6-B810-4E14-9900-39D40837ACD4}" emma:medium="tactile" emma:mode="ink">
            <msink:context xmlns:msink="http://schemas.microsoft.com/ink/2010/main" type="paragraph" rotatedBoundingBox="18839,15574 19023,15255 19356,15447 19172,1576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8B7F1E12-D007-4677-A3AC-1B6CFA9E6D81}" emma:medium="tactile" emma:mode="ink">
              <msink:context xmlns:msink="http://schemas.microsoft.com/ink/2010/main" type="line" rotatedBoundingBox="18839,15574 19023,15255 19356,15447 19172,15766"/>
            </emma:interpretation>
          </emma:emma>
        </inkml:annotationXML>
        <inkml:traceGroup>
          <inkml:annotationXML>
            <emma:emma xmlns:emma="http://www.w3.org/2003/04/emma" version="1.0">
              <emma:interpretation id="{CB96AADE-C258-4B4A-BB67-DC565121E898}" emma:medium="tactile" emma:mode="ink">
                <msink:context xmlns:msink="http://schemas.microsoft.com/ink/2010/main" type="inkWord" rotatedBoundingBox="18839,15574 19023,15255 19356,15447 19172,15766"/>
              </emma:interpretation>
              <emma:one-of disjunction-type="recognition" id="oneOf6">
                <emma:interpretation id="interp30" emma:lang="es-ES" emma:confidence="0">
                  <emma:literal>a</emma:literal>
                </emma:interpretation>
                <emma:interpretation id="interp31" emma:lang="es-ES" emma:confidence="0">
                  <emma:literal>&amp;</emma:literal>
                </emma:interpretation>
                <emma:interpretation id="interp32" emma:lang="es-ES" emma:confidence="0">
                  <emma:literal>o</emma:literal>
                </emma:interpretation>
                <emma:interpretation id="interp33" emma:lang="es-ES" emma:confidence="0">
                  <emma:literal>Q</emma:literal>
                </emma:interpretation>
                <emma:interpretation id="interp34" emma:lang="es-ES" emma:confidence="0">
                  <emma:literal>@</emma:literal>
                </emma:interpretation>
              </emma:one-of>
            </emma:emma>
          </inkml:annotationXML>
          <inkml:trace contextRef="#ctx0" brushRef="#br0" timeOffset="-22860.6421">2841 3468 25 0,'0'-17'12'0,"5"10"15"0,-5 7-14 0,0-7-5 16,4 0 1-16,-4 0-4 15,0-3 1-15,0 3-2 16,0 0 1-16,0 0-2 0,0-3 0 31,0 10-3-31,0 3 0 16,-4 4 0-16,-1 7 0 0,0 3-1 15,1 0 0 1,-1-3 2-16,5 7 1 0,0-7-2 16,5-7 0-1,4-4 0-15,9-3 1 0,6-10 0 16,-6-7 1-1,5-8 0-15,-4 5 1 0,-10-5-1 16,-9 1 1 0,-5 0-2-16,-9 0 0 0,-4 3 0 15,-5 0 0 1,0 7-1-16,-5 14 0 0,-4 7-1 16,4 10 0-1,5 8 2-15,9-1 0 0,9 7-1 0,10-3 0 16,4 0-1-16,5-4 0 15,5-10 1-15,-1-7 1 16,14-7-1-16,5-11 1 16,-4-10 2-16,-6 1 0 15,-4-5-1-15,-4 1 1 16,-10 0-2-16,-4 3 1 16,-14-7-2-16,-15 1 0 0,-3 13 0 15,-6 3 1-15,1 18-3 16,-5 7 0-16,-4 10 3 15,4 8 0-15,9 6-2 16,5 7 0-16,14-11-1 16,4-2 1-1,14-5 1-15,10-9 1 0,4-5-1 0,0-6 1 16,14-10-1-16,0-8 1 16,4-9 1-16,-4-8 0 15,-9 7-2-15,-10 0 1 16,-13-3-1-16,-10 0 0 31,-8 3 0-31,-6 14 0 0,-4 7 0 0,0 11 0 16,0 13-1-16,0 7 1 15,4-3-3-15,5-1 1 16,10 1-1-16,4-7 0 16,9-7 4-16,5-7 1 15,9-11-1-15,5-10 1 16,4-10 2-16,-4-4 0 15,-5-6-2-15,-9-4 0 0,-14-4-2 16,-10 8 1 0,-13 13-2-16,0 0 1 0,0 17-13 15,0 4 1-15,9 14-27 16,5 7 1-16,9 3 9 31,0 14 1-31</inkml:trace>
          <inkml:trace contextRef="#ctx0" brushRef="#br0" timeOffset="23613.3196">2980 3420 29 0,'-19'-25'14'0,"5"5"13"0,10 9-16 15,-1 4-2-15,-9-3 1 16,0 0 0-16,0 3 0 15,1 7-5-15,3 10 0 16,1 4-3-16,0 10 0 16,4 7-2-16,5-3 0 15,5 3 1-15,-1-7 0 16,15-3-2-16,-1-4 1 0,5-6 1 0,1-8 1 16,-6-6 2-16,1-11 1 15,-1-10-3-15,-4-4 1 16,-10-7-2-16,-4 4 0 15,-9-3 1-15,-9-4 1 16,-15 6-2-16,1 15 0 16,-5 7 1-16,5 6 0 15,-5 11-1-15,5 14 0 16,4 10-1-16,9 11 0 0,10 3 0 16,9-4 0-16,9 1 0 15,5-8 0-15,9-6 0 16,0-7 0-16,14-11-1 15,0-13 0 1,0-8 2-16,-4-2 0 16,-6-19 1-16,-4-2 0 15,-4-1-1-15,-10 4 1 16,-4 0-2-16,-10-4 1 16,-18 4-1-16,-14 3 1 15,0 7 0-15,-4 8 0 16,-1 16-1-16,5 7 0 0,5 11 0 0,4 14 0 15,5 6 1-15,9-6 0 16,9 3-2-16,10-3 0 16,9-4-1-16,4-7 0 15,5-13 2-15,14-11 1 32,0-7-2-32,0-18 1 15,0-9 1-15,-9-4 0 16,-5 0 0-16,-9-7 1 15,-9 7-2-15,-15 6 1 0,-13-6 0 16,-5 7 1-16,-4 7-2 16,-5 10 1-16,0 4 0 15,0 17 1-15,10 13-2 0,4 15 1 16,9 13-2-16,4 8 1 16,10-4 1-16,10-7 0 15,8-4-2-15,5-3 0 16,5-10-1-16,13-10 0 15,1-12 2-15,-5-9 1 16,0-4-1-16,-9-17 0 16,-1-4 3-16,-8 0 0 15,-5-3-1-15,-10 0 0 16,-8 0-2-16,-15-7 0 16,-18-4 1-16,0 14 0 15,0 11-1-15,-4 7 1 16,4 10-1-16,0 7 0 15,9 13-1-15,5 12 1 16,9 6 0-16,5 3 1 16,9-9-4-16,14-1 1 0,4-4 1 15,10-6 0-15,9-7 1 16,0-7 0-16,0-11 0 16,-5-2 1-16,1-12-1 0,-6-6 0 15,-8 0 0-15,-5 0 1 16,-10-8 0-16,-4 1 0 15,-14 7-1-15,-13-4 0 16,-1 14 1-16,0 4 1 16,1 6-3-16,3 15 1 15,6 13-1-15,-1 18 0 16,10 3 1-16,5-4 0 16,13 4-2-1,5-7 0-15,9-10 0 0,9-11 1 16,0-13 2-16,1-11 1 15,-5-14 1-15,-1-10 1 16,-4-4-3-16,-13 1 0 16,-6-4 0-16,-4 6 0 15,-4 8-13-15,-1 7 1 16,0 3-34-16,1 14 0 0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10:09.43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BEAE689-0448-4220-A013-6E2268B8179A}" emma:medium="tactile" emma:mode="ink">
          <msink:context xmlns:msink="http://schemas.microsoft.com/ink/2010/main" type="writingRegion" rotatedBoundingBox="15120,11889 12686,11895 12685,11442 15119,11436"/>
        </emma:interpretation>
      </emma:emma>
    </inkml:annotationXML>
    <inkml:traceGroup>
      <inkml:annotationXML>
        <emma:emma xmlns:emma="http://www.w3.org/2003/04/emma" version="1.0">
          <emma:interpretation id="{87C7DD90-FE44-4E6B-85CD-298F40E6F7AD}" emma:medium="tactile" emma:mode="ink">
            <msink:context xmlns:msink="http://schemas.microsoft.com/ink/2010/main" type="paragraph" rotatedBoundingBox="15120,11889 12686,11895 12685,11442 15119,114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4B746C-2672-4DB6-930F-229B653A88D4}" emma:medium="tactile" emma:mode="ink">
              <msink:context xmlns:msink="http://schemas.microsoft.com/ink/2010/main" type="line" rotatedBoundingBox="15120,11889 12686,11895 12685,11442 15119,11436"/>
            </emma:interpretation>
          </emma:emma>
        </inkml:annotationXML>
        <inkml:traceGroup>
          <inkml:annotationXML>
            <emma:emma xmlns:emma="http://www.w3.org/2003/04/emma" version="1.0">
              <emma:interpretation id="{F21E111A-5D5C-4181-AE53-E91D4B07F575}" emma:medium="tactile" emma:mode="ink">
                <msink:context xmlns:msink="http://schemas.microsoft.com/ink/2010/main" type="inkWord" rotatedBoundingBox="13051,11875 12686,11876 12685,11461 13050,11460">
                  <msink:destinationLink direction="to" ref="{615068B7-1869-4093-A449-DAFD8520AE83}"/>
                  <msink:destinationLink direction="with" ref="{47311D5C-7287-4BE2-AA3D-6CE09D6EB515}"/>
                </msink:context>
              </emma:interpretation>
              <emma:one-of disjunction-type="recognition" id="oneOf0">
                <emma:interpretation id="interp0" emma:lang="es-ES" emma:confidence="0">
                  <emma:literal>8080</emma:literal>
                </emma:interpretation>
                <emma:interpretation id="interp1" emma:lang="es-ES" emma:confidence="0">
                  <emma:literal>808</emma:literal>
                </emma:interpretation>
                <emma:interpretation id="interp2" emma:lang="es-ES" emma:confidence="0">
                  <emma:literal>Q080</emma:literal>
                </emma:interpretation>
                <emma:interpretation id="interp3" emma:lang="es-ES" emma:confidence="0">
                  <emma:literal>Q08</emma:literal>
                </emma:interpretation>
                <emma:interpretation id="interp4" emma:lang="es-ES" emma:confidence="0">
                  <emma:literal>Q088</emma:literal>
                </emma:interpretation>
              </emma:one-of>
            </emma:emma>
          </inkml:annotationXML>
          <inkml:trace contextRef="#ctx0" brushRef="#br0">-3195-605 23 0,'-18'0'11'0,"-6"-10"14"0,20 3-13 16,-1 10-6-16,-4 1 0 16,0 2-5-16,4 8 0 15,0 4 1-15,1-1 1 0,-1 0-2 0,5 1 0 16,0-5 0-16,5-2 0 16,4-1 1-16,0-6 0 15,1-4 2-15,-1-4 0 16,0-6-2-16,-4-1 0 15,-1-2 0-15,-4-1 0 32,-4 0-2-32,-6-3 1 15,1-1-1-15,-5 1 1 16,-4 7-1-16,-1 3 0 0,6 3-3 16,-1 11 1-16,4 7 1 15,1 10 0-15,5 7 0 16,4 0 0-16,0 4-1 15,9 0 1-15,0-14 2 0,5-4 0 16,0-7-1-16,4-6 0 16,5-11 1-16,0-4 1 15,-4-6 0-15,-5-7 1 16,-5 3 1-16,-4-3 0 16,-10 0-4-16,-9 3 0 15,-4 3 0-15,-5-2 0 0,-5 6 0 0,0 7 0 16,5 3-2-16,5 11 0 15,-5 14 2-15,9 14 1 16,4 3-2-16,6 0 1 16,4-3 0-16,4-4 0 15,6-7-1-15,4-3 1 32,-1-14 1-32,6-7 0 15,4-11 0-15,0-9 1 16,5-8 0-16,-10-7 1 15,-4 1-2-15,-5-1 0 16,-9 7-1-16,-9 1 1 0,-5 2-2 16,-9 5 1-16,0 2 0 15,0 11 0-15,0 4-3 0,4 13 0 16,6 14 1-16,3 15 1 16,6-1 1-16,4 7 0 15,4 0-2-15,6-7 1 16,-1-10 2-16,5-11 1 15,-1 0-2-15,6-3 0 16,4-11 3 0,0-16 1-16,-4-8-2 0,-1 0 0 15,-4 0 0-15,-9-6 1 16,-10 6-4-16,-4-7 1 16,-10 4 0-16,-4 0 0 15,5 10-2-15,-1 0 1 16,1 10-3-16,4 11 0 15,0 7 2-15,5 7 1 16,4 10-1-16,10 11 0 16,-1-4-2-16,6-7 1 15,3-7 3-15,1-6 1 16,5-8 3-16,-1-7 1 0,1-13-1 16,-1-11 0-16,-4-3 0 15,-5-11 0-15,-9 8-2 0,-9-5 0 16,-9-2 0-16,-6 3 0 15,1-1-1-15,0 19 1 16,5 2-9-16,4 11 0 16,5 11-14-16,9 13 0 15,9 14-24-15,9-3 0 32</inkml:trace>
          <inkml:trace contextRef="#ctx0" brushRef="#br0" timeOffset="145299.9833">-3237-539 34 0,'-4'-21'17'0,"-19"-7"8"0,18 28-17 16,-4-7-3-16,0 0 1 16,-5 0 1-16,-5 7 0 15,1 4-4-15,4 3 1 16,-9 10-2-16,4 7 0 16,6 4-3-16,3 3 1 0,10 7-1 15,0 4 1-15,5-11 0 16,4-7 1-16,5-10-2 15,0-3 0-15,0-8 2 16,9-10 0 0,0-10 1-16,0-7 1 15,-5-4 0-15,-4-3 0 16,-9 0 0-16,-10-11 0 16,-4 4 1-16,-9 7 1 15,-5 6-2-15,-1 8 1 16,-3 3-3-16,-6 11 1 15,10 17-2-15,0 13 0 16,9 15-2-16,1 3 1 0,13 7 2 16,9-7 1-16,0-14-4 0,5-3 1 15,4-7 1-15,5-8 0 16,1-9-2-16,3-11 1 16,1-10 2-16,0-4 0 15,-10-7 1-15,-9 0 0 16,-9-3 0-16,-9-3 0 31,-9-1-1-31,-5 0 1 0,-10 11 0 16,-4 7 0-16,-4 6-1 15,-1 15 0-15,10 13-2 16,4 14 1-16,10 14-1 16,8 7 0-16,6-10 0 0,18-4 1 15,4 0-1-15,10-10 1 16,0-7 0-16,-1-11 0 15,1-10-1-15,0-3 0 16,-1-18 2-16,1-3 1 16,0-8-3-16,-10 1 0 15,-9 0 2-15,-9-7 0 16,-9 0-1-16,-5 0 1 0,-4 7 0 16,-5 10 1-16,-5 7-1 0,-13 10 0 15,4 18-2-15,4 14 1 16,6 17-1-16,3 10 1 31,15-10 0-31,9 4 0 16,14-4-2-16,9-3 0 15,5-11 3-15,0-10 0 16,4-15-3-16,0-12 0 16,5-5 3-16,0-6 0 15,0-18-1-15,-5-6 1 0,-8-4 0 16,-15 3 1-16,-9-6-1 15,-14 2 1-15,-9 8-1 16,-5 11 1-16,0 2-2 0,-4 8 0 16,-5 17-1-16,-4 11 1 15,4 20 0-15,9 3 0 16,9 11-1-16,15 0 1 16,8 4-2-16,15-4 1 15,4-7 0-15,0-10 1 16,5-11-1-16,0-10 0 15,-1-7 2-15,1-7 1 16,4-17-3-16,-4 0 0 16,-10-8 2-16,-4-2 0 15,-14-1 1-15,-9 0 1 16,-9 4 0-16,-1 10 0 16,-4 8-2-16,5 6 1 15,-1 14-9-15,10 6 0 16,4 8-46-16,19 4 0 15</inkml:trace>
        </inkml:traceGroup>
        <inkml:traceGroup>
          <inkml:annotationXML>
            <emma:emma xmlns:emma="http://www.w3.org/2003/04/emma" version="1.0">
              <emma:interpretation id="{DD286238-8796-4439-B07A-7F259C1E58B6}" emma:medium="tactile" emma:mode="ink">
                <msink:context xmlns:msink="http://schemas.microsoft.com/ink/2010/main" type="inkWord" rotatedBoundingBox="15120,11889 14778,11890 14777,11437 15119,11436">
                  <msink:destinationLink direction="with" ref="{36DDDFE1-4272-44C2-8120-7752EBE2D38C}"/>
                  <msink:destinationLink direction="with" ref="{D6620AE1-4713-4D94-9462-C14C3206AE09}"/>
                </msink:context>
              </emma:interpretation>
              <emma:one-of disjunction-type="recognition" id="oneOf1">
                <emma:interpretation id="interp5" emma:lang="es-ES" emma:confidence="0">
                  <emma:literal>d</emma:literal>
                </emma:interpretation>
                <emma:interpretation id="interp6" emma:lang="es-ES" emma:confidence="0">
                  <emma:literal>a</emma:literal>
                </emma:interpretation>
                <emma:interpretation id="interp7" emma:lang="es-ES" emma:confidence="0">
                  <emma:literal>.</emma:literal>
                </emma:interpretation>
                <emma:interpretation id="interp8" emma:lang="es-ES" emma:confidence="0">
                  <emma:literal>8</emma:literal>
                </emma:interpretation>
                <emma:interpretation id="interp9" emma:lang="es-ES" emma:confidence="0">
                  <emma:literal>88</emma:literal>
                </emma:interpretation>
              </emma:one-of>
            </emma:emma>
          </inkml:annotationXML>
          <inkml:trace contextRef="#ctx0" brushRef="#br0" timeOffset="-5453.2359">-1283-463 23 0,'5'7'11'0,"4"-18"13"0,-9 11-13 31,0 0-2-31,4-6 1 0,1-5-4 0,0 4 0 16,-5-7-1-16,0 4 1 16,-5 0-5-16,0 3 0 15,1 0-1-15,-5 3 0 16,-1 4-2-16,1 0 1 16,0 7 0-16,4 7 1 0,1 7 0 15,4-4 0 1,4-3-1-16,5 0 0 15,1 0 2-15,4-7 1 16,-1-11-2-16,1 1 1 16,0-8 3-16,-5-6 0 15,-4 3-2-15,-5-7 0 16,-5 7-2-16,-4 1 1 16,-5-1-1-16,-4 0 0 0,-5 4-1 15,0 10 0-15,4 3 0 16,1 4 0-16,-1 10-1 15,5 7 1-15,5 4 1 16,4 3 1-16,5-3-2 0,10 0 1 16,4-14 0-16,4 6 1 15,1-16 0-15,4-4 1 16,0-7 1-16,0-7 0 16,-5-7-1-16,-4-3 1 15,-5 0-1-15,-9 0 0 16,-9-1-3-16,-9-2 0 15,-5 6 0-15,-5 7 1 16,0 4-1 0,0 10 0-16,5 10-1 0,0 7 0 15,9 8 1-15,1 13 0 16,8-4 1-16,5 4 0 16,5-6-1-16,4-12 0 15,5-6 2-15,9 0 0 16,0-14-1-16,5 0 0 15,4-17 3-15,-4-7 1 0,4-4-2 16,-14-3 1-16,-4-1 0 0,-14 5 0 16,-9-4-3-16,-10-1 0 15,-8 8 0-15,-1 0 0 16,0 17-2-16,5 4 1 16,0 16-2-16,9 8 1 31,0 10 1-31,10 11 0 15,4-1 1-15,0 1 0 16,9-11-1-16,5-3 0 16,4-7 2-16,6-7 1 15,-1-8-2-15,4-9 0 16,1-11 2-16,0-3 0 16,-5-7-2-16,-9 3 0 0,-10 0 1 0,-8-7 0 15,-10 1-1-15,-14-5 0 16,0 8 0-16,-4 7 0 15,4 10-3-15,5-3 0 16,5 13 2-16,4 18 0 16,0 3 0-16,9 11 1 15,5 6 0-15,5-3 0 0,4-10 0 0,5-7 0 16,5 0 0-16,4-8 0 16,4-6 0-16,1-3 0 15,4-11 3-15,-13-7 1 16,-1-3-4-16,-8-1 1 15,-10-2 1-15,-10-5 1 32,-8 1-3-32,-5 7 0 15,-5 6-1-15,5 5 1 16,5 6 0-16,-1 6 0 16,5 5-14-16,5 6 0 15,4 7-43-15,10 1 0 16</inkml:trace>
          <inkml:trace contextRef="#ctx0" brushRef="#br0" timeOffset="65902.8114">-1371-588 29 0,'-4'-3'14'0,"13"-18"11"0,-9 11-15 0,4-1-3 0,-4 4 1 16,0 0 1-16,-4 0 0 15,-1 0-5-15,1 1 1 16,-1 9-3-16,0 4 0 16,-4 10-1-16,0 4 0 15,4 7-1-15,5-1 1 31,0 5-2-31,9-8 1 16,5-7 0-16,0-3 0 16,9-7 1-16,0-7 1 0,5-7-1 15,-5-7 0-15,0-3 2 16,-9-11 1-16,-5 4 1 16,-9 0 0-16,-4 3-3 15,-10 7 0-15,-5-3-2 0,-4 3 1 16,0 7-1-16,0 3 1 15,0 15 1-15,0 3 0 16,4 13-4-16,6 15 0 16,3 3 1-16,10 4 1 15,5-11-2-15,4-4 1 16,10-6 0-16,8-7 1 0,6-18 0 0,4-10 0 16,4-13 0-16,-13-5 0 15,-5-6 1-15,-4-4 1 16,-15 4-1-16,-8-10 1 15,-15 6-1-15,-9 7 0 16,-4 1-2-16,-5 6 1 31,0 10-1-31,5 8 1 16,-5 10 0-16,14 14 1 16,0 13 0-16,13 11 0 0,6 0-3 15,4 4 1-15,9-8 0 16,5-6 0-16,9-11 1 15,5-6 0-15,9-15-1 16,4-10 1-16,5-14 0 0,-9-3 0 16,-4-7 1-16,-10-4 1 15,-9 1 1-15,-14-4 1 16,-14 6-4-16,-9 8 1 16,-14 3-1-16,0 11 1 15,0 14-1-15,5 6 0 31,4 18-1-31,5 13 0 0,4 15-1 0,5-4 1 16,10 3-2-16,8-3 0 16,6-7 0-16,8-10 0 15,10-15 3-15,4-13 1 16,10-17-1-16,-1-11 1 16,5-17 1-16,-9-7 1 15,-9 3 0-15,-14-3 0 16,-9 4 0-16,-19-1 1 0,-14 8-2 15,-4 9 1-15,-5 12-2 0,4 16 0 16,1 14-2-16,4 11 1 16,10 14-14-16,9 6 0 15,4 1-25-15,14-4 1 32,19-11 4-32,14-6 1 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10:49.14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BC4EB26A-6895-4673-9E90-2A5CE92B0007}" emma:medium="tactile" emma:mode="ink">
          <msink:context xmlns:msink="http://schemas.microsoft.com/ink/2010/main" type="writingRegion" rotatedBoundingBox="15128,15191 15165,15692 14676,15728 14639,15227"/>
        </emma:interpretation>
      </emma:emma>
    </inkml:annotationXML>
    <inkml:traceGroup>
      <inkml:annotationXML>
        <emma:emma xmlns:emma="http://www.w3.org/2003/04/emma" version="1.0">
          <emma:interpretation id="{69348E10-BBA9-4C16-8C24-5B811E596481}" emma:medium="tactile" emma:mode="ink">
            <msink:context xmlns:msink="http://schemas.microsoft.com/ink/2010/main" type="paragraph" rotatedBoundingBox="15128,15191 15165,15692 14676,15728 14639,152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9D5EAD-19D9-49E9-A085-E2550846246F}" emma:medium="tactile" emma:mode="ink">
              <msink:context xmlns:msink="http://schemas.microsoft.com/ink/2010/main" type="line" rotatedBoundingBox="15128,15191 15165,15692 14676,15728 14639,15227"/>
            </emma:interpretation>
          </emma:emma>
        </inkml:annotationXML>
        <inkml:traceGroup>
          <inkml:annotationXML>
            <emma:emma xmlns:emma="http://www.w3.org/2003/04/emma" version="1.0">
              <emma:interpretation id="{1511E364-A217-476D-8E76-02E9B6586244}" emma:medium="tactile" emma:mode="ink">
                <msink:context xmlns:msink="http://schemas.microsoft.com/ink/2010/main" type="inkWord" rotatedBoundingBox="15128,15191 15165,15692 14676,15728 14639,15227">
                  <msink:destinationLink direction="with" ref="{7A76E921-3C75-475F-916B-C6A6619DCCF4}"/>
                </msink:context>
              </emma:interpretation>
              <emma:one-of disjunction-type="recognition" id="oneOf0">
                <emma:interpretation id="interp0" emma:lang="es-ES" emma:confidence="0">
                  <emma:literal>860600</emma:literal>
                </emma:interpretation>
                <emma:interpretation id="interp1" emma:lang="es-ES" emma:confidence="0">
                  <emma:literal>86600</emma:literal>
                </emma:interpretation>
                <emma:interpretation id="interp2" emma:lang="es-ES" emma:confidence="0">
                  <emma:literal>866600</emma:literal>
                </emma:interpretation>
                <emma:interpretation id="interp3" emma:lang="es-ES" emma:confidence="0">
                  <emma:literal>8680600</emma:literal>
                </emma:interpretation>
                <emma:interpretation id="interp4" emma:lang="es-ES" emma:confidence="0">
                  <emma:literal>8660600</emma:literal>
                </emma:interpretation>
              </emma:one-of>
            </emma:emma>
          </inkml:annotationXML>
          <inkml:trace contextRef="#ctx0" brushRef="#br0">-1163 3382 40 0,'-23'3'20'0,"18"0"7"0,5-3-21 16,0-6-3-1,0-1 0-15,-4 0 2 0,-1-4 1 16,-4-3-2-16,0 4 0 15,-1 0-2-15,-4 6 0 16,1 4 2-16,-1 4 0 16,5 6-4-16,-1 18 0 15,6 3 0-15,4 4 0 16,9-4 0-16,0-4 0 0,5-2 0 16,4-8 0-16,6-7 0 15,-1-6 1-15,0-1-1 16,-5-13 0-16,1-14 1 15,-10-7 0 1,-4 3 1-16,-10 0 0 16,-9 4 2-16,-9 7 1 15,-5 6-3-15,-4 4 0 16,-5 11-2-16,5 3 0 0,4 13 1 16,10 12 0-1,4-1-2-15,9 3 1 0,5 1-1 16,9-4 1-16,10-7-1 15,4-6 1-15,9-15 0 16,5-13 0-16,0-11 0 0,-5-14 0 16,1-6 0-16,-10-11 1 15,-9-4 2-15,-10 8 0 16,-8 6-2-16,-15 11 1 16,-13 4-1-16,-14 6 0 15,-5 3-2-15,5 12 1 31,4 16 0-31,10 14 0 0,9 7-1 16,0 18 1 0,9 3-1-16,9-4 1 0,10-6-3 15,9-11 0-15,9-7 2 16,4-13 0-16,6-1 1 16,4-17 1-16,0-17-1 15,-5-11 0-15,-4-6 1 0,-10-1 1 16,-13 4 0-16,-10 3 1 0,-9 4-2 15,-13 3 0 1,-6 8-1-16,1 9 0 0,4 11 0 16,5 14 1-1,5 14-2-15,4 6 0 0,9 8 2 16,5 13 0-16,9-16-8 0,10-5 1 16,4-6 3-16,5-7 1 15,-1-11-1-15,1 0 0 16,0-16 7-16,-5-12 0 15,-5-6-3-15,-4-7 1 16,-5 3 0-16,-18-3 0 31,-9 3-2-31,-10 4 0 0,-14 7 0 16,6 3 1-16,3 14-2 16,1 10 1-16,9 4 0 15,4 14 1-15,10 6-2 16,9 5 0-16,9 2 0 15,5 1 0-15,5-8-2 16,4-9 1-16,4-15 2 0,1-14 1 16,0 1-1-16,0-21 1 0,-1-11 3 15,-8-10 0 1,-15-3-2-16,-8 3 0 0,-19-4-1 16,-10 7 1-1,-4 18-1-15,5 10 1 0,0 18-2 16,9 6 1-1,9 18-20-15,9 17 1 16,14-3-45-16,19-11 0 16</inkml:trace>
          <inkml:trace contextRef="#ctx0" brushRef="#br0" timeOffset="114089.4579">-1325 3253 33 0,'-13'-7'16'0,"-6"4"11"0,14 0-18 0,-4 3-5 0,0 3 1 31,-5 21-3-31,0 11 1 16,5 3-4-16,4 4 0 16,1-4 1-16,4-7 1 15,4-3-1-15,1-15 1 16,4 5 3-16,0-11 0 31,1-7-2-31,4-11 1 0,-1-6 0 16,1-7 0-16,-4-1 1 0,-10-2 0 15,-5-1-1-15,-4-3 1 16,-10-4-3-16,-4 11 1 16,0 3-1-16,-9 4 0 15,4 10-1-15,-9 10 1 16,5 15-1-16,9 6 1 16,9 11-3-16,14 6 1 0,9 1 1 15,9-8 0-15,1-6-1 16,4-7 1-16,5-4-1 15,-1-6 1-15,6-8 0 16,4-10 1-16,0-10-2 0,0-7 1 16,-5-4 0-16,-9 0 1 31,-9-7 1-31,-14 1 0 16,-9-4-3-16,-10 0 1 15,-4 10 2-15,-5 4 0 16,1 10-1-16,-1 10 0 15,5 15-2-15,-5 13 0 0,5 14 1 16,5 11 1-16,4 3-2 16,14-11 1-16,4 1-2 0,6-8 1 15,-1-3 2-15,5-6 1 16,4-11-2-16,1-11 1 16,4-3-1-16,0 0 1 15,0-10 2-15,0-11 1 16,-5-10-2-16,-8 0 0 15,-10-4-1-15,-14-10 1 0,-9 3-2 32,0 4 0-32,0 7 0 0,-1 3 1 15,6 14-2-15,-5 11 1 16,4 13-1-16,6 18 0 16,-1 7 0-16,14 10 1 15,4-4-6-15,6 4 1 16,3-7 4-16,6-6 1 15,-1-8 0-15,5-10 1 16,10-11-1-16,-1-3 1 16,5-21 1-16,0-13 0 15,-5-11 2-15,-9-7 0 16,-9 3-2-16,-14 4 0 16,-9-7-2-16,-14 0 0 0,-5 7 0 0,1 14 0 15,-6 10-1-15,6 14 1 16,-1 18-1-16,5 13 1 15,4 21-1-15,5 11 0 16,10 2-2-16,4 5 0 16,4-11 3-16,6-11 0 31,3-10-1-31,1-6 1 0,5-11 0 16,4-4 1-16,9-14 1 15,1-9 0-15,3-15 0 16,-3-3 0-16,-10-4 1 0,-9-6 0 15,-14 6-2-15,-9-7 1 16,-10 11-3-16,-4 3 1 16,-5 11 0-16,1 10 1 15,-6 18-2-15,10 16 0 16,0 11-2-16,5 11 1 16,4 6-1-16,9-3 1 15,5-7 1-15,5-3 1 16,-1-14-2-16,10-4 1 15,5-14 2-15,4-17 0 16,0 0 3-16,0-13 1 16,-5-8-1-16,-4-7 0 15,-9-6-1-15,-14 3 0 16,-10 3-2-16,-9 0 0 16,1 8 0-16,-1 16 0 15,5 11-9-15,4 21 1 16,6 14-33-16,8-1 1 0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10:12.38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84486B5-91C4-4231-A2F0-604AEB1649DA}" emma:medium="tactile" emma:mode="ink">
          <msink:context xmlns:msink="http://schemas.microsoft.com/ink/2010/main" type="writingRegion" rotatedBoundingBox="12861,17235 13134,17235 13134,17619 12861,17619"/>
        </emma:interpretation>
      </emma:emma>
    </inkml:annotationXML>
    <inkml:traceGroup>
      <inkml:annotationXML>
        <emma:emma xmlns:emma="http://www.w3.org/2003/04/emma" version="1.0">
          <emma:interpretation id="{24F27425-9BA1-4271-9737-E806445DFE4E}" emma:medium="tactile" emma:mode="ink">
            <msink:context xmlns:msink="http://schemas.microsoft.com/ink/2010/main" type="paragraph" rotatedBoundingBox="12861,17235 13134,17235 13134,17619 12861,176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660233C-CEBC-4FAC-AAF6-80EA33EAD952}" emma:medium="tactile" emma:mode="ink">
              <msink:context xmlns:msink="http://schemas.microsoft.com/ink/2010/main" type="line" rotatedBoundingBox="12861,17235 13134,17235 13134,17619 12861,17619"/>
            </emma:interpretation>
          </emma:emma>
        </inkml:annotationXML>
        <inkml:traceGroup>
          <inkml:annotationXML>
            <emma:emma xmlns:emma="http://www.w3.org/2003/04/emma" version="1.0">
              <emma:interpretation id="{EAE71F46-980C-4F64-9D43-935C7CBAFDE4}" emma:medium="tactile" emma:mode="ink">
                <msink:context xmlns:msink="http://schemas.microsoft.com/ink/2010/main" type="inkWord" rotatedBoundingBox="12861,17235 13134,17235 13134,17619 12861,17619">
                  <msink:destinationLink direction="to" ref="{615068B7-1869-4093-A449-DAFD8520AE83}"/>
                  <msink:destinationLink direction="with" ref="{67D628B3-8A5D-4A88-B47D-07120C17BD33}"/>
                </msink:context>
              </emma:interpretation>
              <emma:one-of disjunction-type="recognition" id="oneOf0">
                <emma:interpretation id="interp0" emma:lang="es-ES" emma:confidence="0">
                  <emma:literal>@</emma:literal>
                </emma:interpretation>
                <emma:interpretation id="interp1" emma:lang="es-ES" emma:confidence="0">
                  <emma:literal>.</emma:literal>
                </emma:interpretation>
                <emma:interpretation id="interp2" emma:lang="es-ES" emma:confidence="0">
                  <emma:literal>º</emma:literal>
                </emma:interpretation>
                <emma:interpretation id="interp3" emma:lang="es-ES" emma:confidence="0">
                  <emma:literal>oo</emma:literal>
                </emma:interpretation>
                <emma:interpretation id="interp4" emma:lang="es-ES" emma:confidence="0">
                  <emma:literal>ao</emma:literal>
                </emma:interpretation>
              </emma:one-of>
            </emma:emma>
          </inkml:annotationXML>
          <inkml:trace contextRef="#ctx0" brushRef="#br0">-3107 5366 26 0,'-5'-10'13'0,"-9"-11"13"0,10 11-13 16,-1-1-6-16,-4 1 1 16,0 3-2-16,-5-3 0 15,0 6-3-15,-5 4 1 16,1 4-3-16,-1 6 0 16,6 4 0-1,-1 17 0-15,4 0-2 0,6-3 1 16,4 0 0-16,0-4 1 15,0-7-2-15,9-6 1 16,0-5 2-16,5-6 0 16,5-10-1-16,-1-4 0 15,1-10 0-15,-1 0 0 16,-9-7 1-16,-4 3 0 0,-5 4 0 16,-9 3 1-16,-10 3-3 15,1 5 0-15,-10 2-1 16,5 8 1-16,0 10 0 0,0 7 0 15,4 6-1-15,5 15 1 16,5-4 0-16,5 0 0 31,8 4-1-31,5-4 0 16,5-10 1-16,5-4 0 16,4-10 0-16,5-10 1 15,4-4 0-15,-4-7 0 16,-1-10 2-16,-4-4 0 15,-4-3-2-15,-10 0 1 16,-9-1-2-16,-9 1 0 0,-14 4 0 0,-5 6 1 16,-4 7-2-16,-1 0 1 15,6 14-2-15,4 7 0 16,4 7 1-16,1 10 1 16,4 7-1-16,9 11 0 15,5-8 1-15,5-2 0 16,4-5 0-16,5-6 0 0,4-7-1 15,1-7 1-15,4-7 1 16,0 0 1-16,0-17-2 16,0-1 1-16,-4-6 2 15,-10-7 1-15,-9 3-3 0,-9 0 0 16,-10 1-3-16,-4 6 1 31,-5 0 1-31,-4 7 1 16,4 7-1-16,1 7 0 15,8 14-3-15,1 0 1 16,9 7 1-16,-1 10 0 16,10 4 1-16,5-4 0 15,4-3 0-15,10-8 0 16,-1-2 1-16,5-8 0 0,5-6 1 0,0-4 1 16,-1-11-2-16,1-6 1 15,-5-4 0-15,0-10 0 16,-9 0-1-16,-5 0 1 15,-13-8-2-15,-10-2 1 16,-14 6-2-16,0 1 1 31,-4 6 0-31,0 11 0 0,4 3-1 16,5 14 1-16,4 10-3 16,6 11 1-16,3 10 1 15,6 7 0-15,4 7 1 16,9 4 0-16,5-15-3 0,4-3 0 15,1-6 3-15,4-8 0 16,5-7 2-16,-1-10 1 16,1-13-2-16,-5-8 0 15,-4-10 2-15,-6-1 1 16,-8 1-4-16,-10 0 0 16,-8 7 1-16,-6 10 0 15,-4 4-16-15,5 10 1 16,-1 7-22-16,10-4 0 0,9 0 9 0,9-9 1 15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12:29.75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7D628B3-8A5D-4A88-B47D-07120C17BD33}" emma:medium="tactile" emma:mode="ink">
          <msink:context xmlns:msink="http://schemas.microsoft.com/ink/2010/main" type="inkDrawing" rotatedBoundingBox="11107,15453 13142,17508 13093,17557 11058,15502" semanticType="callout" shapeName="Other">
            <msink:sourceLink direction="with" ref="{EAE71F46-980C-4F64-9D43-935C7CBAFDE4}"/>
            <msink:sourceLink direction="with" ref="{35795359-D2F9-4EBC-A911-6F155B4EE646}"/>
          </msink:context>
        </emma:interpretation>
      </emma:emma>
    </inkml:annotationXML>
    <inkml:trace contextRef="#ctx0" brushRef="#br0">7 10 19 0,'-5'-4'9'0,"5"8"7"0,0-4-10 15,0 0-5-15,0 0 1 16,0 0 2-16,0-4 0 16,0 4 6-1,0-3 1 1,-5 3-9-16,5 0 1 0,0 0-2 16,0-4 1-1,0 4-1-15,0 0 1 0,0 0-1 16,0 0 1-1,0 4-1-15,0-4 1 0,0 0 1 0,0 0 1 16,0 0-1-16,0 0 1 16,0 0-3-16,0 0 0 15,0 0 0-15,0 0 1 16,0 0-2-16,0 3 0 16,0 1-1-16,0-4 1 15,5 3 2 1,0-3 0-1,-1 7-1-15,1-3 0 0,0-1 0 16,-1 4 0 0,1-3 0-16,-1 3 0 0,1-1 0 15,0 5 0-15,4-4-1 16,0 7 1-16,5 3 0 16,0-3 0-16,4 0-2 0,1-4 1 15,-1-3 0-15,1 7 1 16,4 0-1-16,0 3 0 15,0 0 0-15,9 8 0 16,1-1 0-16,8 3 1 0,-4 1 0 16,0 3 1-1,0 7-2-15,0 1 1 0,-5-1-2 0,1 3 1 16,-1-3 4-16,0 0 1 16,1 1-4-16,-1 6 1 15,0-7-2-15,1-7 0 16,-1 7 1-16,0 0 0 15,1 4 0-15,8-1 0 32,10-3-1-32,-5 0 1 15,-4 7-2-15,-1 0 1 0,-4 0 0 16,0-3 1 0,0-4 0-16,-5 0 1 0,1 0-2 15,-1 4 1-15,0-4 0 16,1-10 1-16,-1-1-3 15,5 5 1-15,0 2 0 0,0 4 1 16,4 0-1-16,6 1 0 16,-1 2-1-16,-5-6 0 0,1 6 2 15,-5 1 0 1,-5-8-2-16,-4 1 1 0,-5-7 0 16,0 0 1-1,-4-8 0 1,-1 1 0-16,0 0 0 0,1 0 0 15,-1-4-1 1,-4 0 1-16,0-6-2 0,0 6 1 16,0-7 1-16,-5 1 1 15,0-1-3-15,1 1 0 16,-6-5 2-16,1 1 0 16,-5-7-2-16,4 4 0 15,-4-4-16-15,0 0 1 0,0 0-44 16,10-17 0-16,-15 6 55 15,-4-6 1-15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12:40.05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47311D5C-7287-4BE2-AA3D-6CE09D6EB515}" emma:medium="tactile" emma:mode="ink">
          <msink:context xmlns:msink="http://schemas.microsoft.com/ink/2010/main" type="inkDrawing" rotatedBoundingBox="8981,13517 12775,11648 12792,11682 8998,13551" semanticType="callout" shapeName="Other">
            <msink:sourceLink direction="with" ref="{F21E111A-5D5C-4181-AE53-E91D4B07F575}"/>
            <msink:sourceLink direction="with" ref="{6E01B185-578F-4B06-98C5-FEAF6DE43CA3}"/>
          </msink:context>
        </emma:interpretation>
      </emma:emma>
    </inkml:annotationXML>
    <inkml:trace contextRef="#ctx0" brushRef="#br0">11 1873 27 0,'-10'0'13'0,"10"-14"10"0,0 18-14 15,0-4-7-15,0 0 1 0,-4 0 0 16,4 0 0-16,0-4 0 15,0 8 1-15,-5-4-3 16,5 0 0-16,0 0 1 16,0 0 1-16,0 0 0 0,0 0 1 15,0 0-3-15,5-7 0 16,-5 7-1-16,4-7 0 16,6 3 0-16,-1 1 0 15,5-4 0-15,0-4 1 16,0 4-1-16,4-3 1 15,10 0 2-15,-1-4 0 16,10-3-2-16,10-4 0 16,-1 0-1-16,0 0 1 15,9-3 1-15,5-4 0 16,0-3-3-16,0-4 1 16,14 1 0-16,5-4 0 15,9-7 0-15,4 3 1 16,5-6-2-16,-5-1 1 15,1-6 0-15,13-4 1 0,5 7-1 16,0 0 1-16,-1-7 0 16,-3 4 0-16,3-1-1 15,10 1 0-15,-13 3 1 16,4 3 1-16,-5 4-1 16,-14 0 1-16,-4-3-1 0,4-1 0 15,5 4-1-15,-9 0 1 16,-5 4-1-16,9-1 0 15,-8 1 0-15,-11-1 0 16,-3 4 3-16,-1 3 0 16,-4 4-1-16,-1 7 0 15,-4 0 0-15,-9 3 0 16,-5 0-2 0,-9 4 0-16,0-1 0 0,-9 1 1 15,4 3 0-15,1 0 0 16,-6-3 0-16,-4 3 0 15,0 4-2-15,1-1 0 16,-6 8 1-16,-4-4 0 16,-5 4-19-16,0-1 1 15,-9 4-38-15,-4 4 0 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10:05.39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6620AE1-4713-4D94-9462-C14C3206AE09}" emma:medium="tactile" emma:mode="ink">
          <msink:context xmlns:msink="http://schemas.microsoft.com/ink/2010/main" type="inkDrawing" rotatedBoundingBox="10963,15493 14830,11683 14883,11737 11016,15548" semanticType="callout" shapeName="Other">
            <msink:sourceLink direction="with" ref="{35795359-D2F9-4EBC-A911-6F155B4EE646}"/>
            <msink:sourceLink direction="with" ref="{DD286238-8796-4439-B07A-7F259C1E58B6}"/>
          </msink:context>
        </emma:interpretation>
      </emma:emma>
    </inkml:annotationXML>
    <inkml:trace contextRef="#ctx0" brushRef="#br0">-1 3788 19 0,'-4'-3'9'0,"4"13"8"0,0-10-10 16,0 0 0-16,0 0 0 15,0 0-5-15,0 0 0 16,0 0-1-16,0 0 1 0,0 0-2 16,0-7 0-16,0 7 2 15,9-3 1-15,0-4-1 16,5-7 0-16,5 0 1 0,-1-6 0 16,10-1-2-16,4-10 0 15,5-1 1-15,0 5 0 16,5-4-3-16,13-8 1 15,-4-2 0-15,4-1 1 16,1-3-1-16,4-10 0 31,4-4 2-31,6-7 1 0,3-7-1 0,1 1 0 16,10-8-2-16,-1 0 1 16,-9-3 0-16,4-3 0 15,5 3 2-15,5-7 0 16,0 3-3-16,-1-7 0 15,6 1 1-15,-1-1 1 16,-4 1-2-16,-5 6 1 16,5-13-2-16,-1 13 1 0,-3 1 0 15,-1 3 1-15,4 3-1 16,-8 4 0-16,-5-4 0 16,4 7 1-16,1-6 0 15,4-1 1-15,-4 7-3 0,-6-3 1 31,15 3 1-31,-14 4 0 16,-5-7 1-16,1 0 1 16,4 6-3-16,-5-2 0 15,5 6 0-15,-14 7 1 16,-5 3-1-16,-4 5 1 16,4-1 0-16,-8 7 1 15,-1 6-1-15,-9 8 1 0,-5-3-1 0,-4 6 0 16,-5-3 1-16,0 10 0 15,-5-3 0-15,-4 6 0 16,0 5-1-16,0-1 0 16,-5-4 0-16,0 5 0 15,1 2-1-15,-1 4 0 16,-9 7 0-16,4-3 1 16,-4-4-2-16,0 7 0 15,0 0-4-15,0 0 0 0,0 0-21 16,0 0 0-16,5 0-15 15,0 14 0-15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09:55.391"/>
    </inkml:context>
    <inkml:brush xml:id="br0">
      <inkml:brushProperty name="width" value="0.1" units="cm"/>
      <inkml:brushProperty name="height" value="0.1" units="cm"/>
      <inkml:brushProperty name="fitToCurve" value="1"/>
    </inkml:brush>
    <inkml:context xml:id="ctx1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06024" units="1/cm"/>
          <inkml:channelProperty channel="T" name="resolution" value="1" units="1/dev"/>
        </inkml:channelProperties>
      </inkml:inkSource>
      <inkml:timestamp xml:id="ts1" timeString="2016-07-26T10:11:07.143"/>
    </inkml:context>
  </inkml:definitions>
  <inkml:traceGroup>
    <inkml:annotationXML>
      <emma:emma xmlns:emma="http://www.w3.org/2003/04/emma" version="1.0">
        <emma:interpretation id="{DFDDE93A-7500-420F-A862-645156B1C3EB}" emma:medium="tactile" emma:mode="ink">
          <msink:context xmlns:msink="http://schemas.microsoft.com/ink/2010/main" type="writingRegion" rotatedBoundingBox="8975,13174 11311,15503 9028,17793 6692,15464"/>
        </emma:interpretation>
      </emma:emma>
    </inkml:annotationXML>
    <inkml:traceGroup>
      <inkml:annotationXML>
        <emma:emma xmlns:emma="http://www.w3.org/2003/04/emma" version="1.0">
          <emma:interpretation id="{953115B3-F7F7-4088-8AD6-16EB77A8E25F}" emma:medium="tactile" emma:mode="ink">
            <msink:context xmlns:msink="http://schemas.microsoft.com/ink/2010/main" type="paragraph" rotatedBoundingBox="9028,13227 11311,15503 10980,15835 8697,135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31DDC75-B953-4CF1-9946-32F2DD56DCF9}" emma:medium="tactile" emma:mode="ink">
              <msink:context xmlns:msink="http://schemas.microsoft.com/ink/2010/main" type="inkBullet" rotatedBoundingBox="8982,13273 9229,13519 8944,13804 8697,13558"/>
            </emma:interpretation>
            <emma:one-of disjunction-type="recognition" id="oneOf0">
              <emma:interpretation id="interp0" emma:lang="es-ES" emma:confidence="0">
                <emma:literal>8*</emma:literal>
              </emma:interpretation>
              <emma:interpretation id="interp1" emma:lang="es-ES" emma:confidence="0">
                <emma:literal>88*</emma:literal>
              </emma:interpretation>
              <emma:interpretation id="interp2" emma:lang="es-ES" emma:confidence="0">
                <emma:literal>80*</emma:literal>
              </emma:interpretation>
              <emma:interpretation id="interp3" emma:lang="es-ES" emma:confidence="0">
                <emma:literal>888*</emma:literal>
              </emma:interpretation>
              <emma:interpretation id="interp4" emma:lang="es-ES" emma:confidence="0">
                <emma:literal>Gago</emma:literal>
              </emma:interpretation>
            </emma:one-of>
          </emma:emma>
        </inkml:annotationXML>
        <inkml:trace contextRef="#ctx0" brushRef="#br0">-5752 1922 40 0,'-14'14'20'0,"-5"7"7"0,15-21-19 31,-1 0-6-31,0 10 0 0,1-3 1 0,4 4 0 16,0-1-3-16,0 4 1 15,4-7-1-15,1 3 0 16,4 1 0-16,1-4 1 16,-1-4-1-16,0-3 1 15,0 0 0-15,1-3 0 16,-6-8 1-16,1 1 0 15,-5-4 1-15,-5 3 0 16,-4 1-2-16,0 0 1 16,-5 6 0-16,0-6 1 0,-9 6-4 15,4 8 1-15,6 3-1 16,-1 0 1-16,4 7 0 16,1 3 1-1,9 11-1-15,9-8 1 16,5 1-2-16,-4 7 0 15,3-14 1-15,1-4 1 16,0-3-1-16,5-10 1 16,-6-4-1-16,1-11 0 15,-4 4 0-15,-1-13 0 16,-9-1 0-16,0-7 1 0,-5 4-1 0,-9 4 1 16,-4 2-1-16,-10 5 0 15,0 6 0-15,-4 3 1 16,4 4-2-16,10 7 1 15,-1 14-1-15,6 7 1 16,13 10 0-16,4 14 1 16,10-7-2-16,4 0 1 15,1-3 0-15,-1-4 0 16,1-10-1-16,-1-7 0 0,-4 0 1 16,5-14 0-16,-5-14 1 15,-1-3 0-15,1-4-1 16,-4-10 1-16,-6-1-1 15,-4-6 1 1,-4 4-1-16,-10 2 1 16,0 8-2-16,-5 7 1 15,-8 10 0-15,-1 0 1 16,9 17 1-16,-4 1 1 16,14 17-3-16,-9 6 1 15,13 8-1-15,5 3 1 16,9-7-3-16,10-7 1 0,-1-7 2 0,1-6 0 15,-1-5 0-15,1-16 0 16,-1-7-3-16,5-4 0 16,-4-7 4-16,-5-14 0 15,-5-3 0-15,-5-7 1 16,-4 4-2-16,-9 6 0 31,-5 11-1-31,-4 3 1 16,-15 4-2-16,6 10 1 15,-6 0 2-15,6 7 0 0,4 17-3 16,4 4 1-16,10 14 0 16,9 10 0-16,9 3 0 0,5-3 0 15,4-3 0-15,6-11 0 16,-6-7-1-16,5-7 1 16,0-6 0-1,0-4 0-15,0-14 0 0,1-7 1 16,-6-10-1-16,0-4 0 15,-8-3 1-15,-6-4 1 16,-8 4-2-16,-6 0 0 16,-8 3-1-16,-5-3 1 15,-5 7 0-15,-4 17 1 0,-5 7-2 16,0 10 1-16,5 11-1 0,-1 14 0 16,10 3 1-16,5 3 0 15,9 1-1-15,4-14 1 16,10-1 0-16,8-6 0 31,10 0 0-31,5-11 0 16,0-10-1-16,4-7 1 15,1-14 0-15,-1-6 0 16,-9-8 2-16,0-6 0 16,-9-4-2-16,-9-1 1 0,-5 12-1 15,-10 6 0-15,-4 0 1 16,-9 8 0-16,-4 9-1 0,4 8 1 15,-10-1-2-15,5 8 0 16,5 20 1-16,5 11 0 16,9-1 0-16,13 1 0 15,10 3-1-15,9 4 1 16,0-18-1-16,0-17 1 16,1-11 0-1,-6-3 1-15,-4-6-12 0,-5-5 0 16,-4 8-49-16,-5 3 1 15,4 14 54-15,-4 10 0 16</inkml:trace>
        <inkml:trace contextRef="#ctx0" brushRef="#br0" timeOffset="31683.9756">-5734 1922 41 0,'0'-27'20'0,"-9"-5"10"0,9 29-21 16,-5-4-2-16,1 0 0 15,-6 4-4-15,1-4 0 16,0 7 0-16,0 0 1 16,-1 7-3-16,1 10 0 15,-5 11-1-15,14 6 1 16,0 1-1-16,5 0 0 0,0-8-1 0,4-2 1 16,0-8 2-16,0-14 0 15,1 1 3-15,-1-11 1 16,-5-7-3-16,-4-7 1 15,0 0-1-15,-4-3 1 16,-1 0-2-16,-4 3 0 31,-10 7-2-31,6 0 0 0,-6 8 1 16,1-1 0-16,-10 14-1 16,9 6 1-16,1 5-2 15,4 9 1-15,5 8 0 0,14 0 0 16,4 3-1-16,0-11 1 15,-4 5 1-15,4-15 0 16,5-7-3-16,0-3 1 16,-1-10 1-16,-3-8 1 15,-1-9 1-15,0-1 0 16,-4 0 0-16,-5 0 1 16,0-3-3-16,-14 7 1 15,0-4-1-15,-14 7 1 16,5 7-2-16,5 7 1 15,-1 7 0-15,5 7 1 16,5 7-1-16,5 6 0 16,4 8 0-16,18 3 0 15,1-7-2-15,4-6 1 16,0-12 1-16,0-2 0 16,0-18 1-16,0-3 1 15,0-11 1-15,-4-17 0 0,-10-4 2 0,-5-10 0 16,-8 14-4-16,-5 7 0 15,-1 3-2-15,-4 7 0 16,1 11-16-16,-1 13 1 16,14 8-28-16,9 6 0 15,14 11 10-15,0-4 0 32</inkml:trace>
      </inkml:traceGroup>
      <inkml:traceGroup>
        <inkml:annotationXML>
          <emma:emma xmlns:emma="http://www.w3.org/2003/04/emma" version="1.0">
            <emma:interpretation id="{4BAA5AB2-9F27-4CD5-A654-A42F82C5DEF4}" emma:medium="tactile" emma:mode="ink">
              <msink:context xmlns:msink="http://schemas.microsoft.com/ink/2010/main" type="line" rotatedBoundingBox="11046,15238 11311,15503 10999,15816 10734,15551">
                <msink:destinationLink direction="with" ref="{6E01B185-578F-4B06-98C5-FEAF6DE43CA3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5795359-D2F9-4EBC-A911-6F155B4EE646}" emma:medium="tactile" emma:mode="ink">
                <msink:context xmlns:msink="http://schemas.microsoft.com/ink/2010/main" type="inkWord" rotatedBoundingBox="11046,15238 11311,15503 10999,15816 10734,15551">
                  <msink:destinationLink direction="with" ref="{D6620AE1-4713-4D94-9462-C14C3206AE09}"/>
                  <msink:destinationLink direction="with" ref="{67D628B3-8A5D-4A88-B47D-07120C17BD33}"/>
                </msink:context>
              </emma:interpretation>
              <emma:one-of disjunction-type="recognition" id="oneOf1">
                <emma:interpretation id="interp5" emma:lang="es-ES" emma:confidence="0">
                  <emma:literal>88968</emma:literal>
                </emma:interpretation>
                <emma:interpretation id="interp6" emma:lang="es-ES" emma:confidence="0">
                  <emma:literal>Q8968</emma:literal>
                </emma:interpretation>
                <emma:interpretation id="interp7" emma:lang="es-ES" emma:confidence="0">
                  <emma:literal>Q89668</emma:literal>
                </emma:interpretation>
                <emma:interpretation id="interp8" emma:lang="es-ES" emma:confidence="0">
                  <emma:literal>Q89688</emma:literal>
                </emma:interpretation>
                <emma:interpretation id="interp9" emma:lang="es-ES" emma:confidence="0">
                  <emma:literal>*8968</emma:literal>
                </emma:interpretation>
              </emma:one-of>
            </emma:emma>
          </inkml:annotationXML>
          <inkml:trace contextRef="#ctx0" brushRef="#br0" timeOffset="2668.2922">-3891 3914 27 0,'-9'0'13'0,"4"24"9"0,5-17-15 0,5 7-3 0,-1 3 0 15,1 4-2-15,-1-4 1 16,6 1 1-16,-1-8 0 31,0-6 0-31,0-4 1 16,1-4-2-16,-1-6 1 0,-5-4-1 16,1-4 0-16,-5 5 0 15,0-5 0-15,-9 8-3 0,0-4 1 16,-1 4-2-16,1 3 1 15,-9 3 0-15,-1 8 1 16,5 6-1-16,0 7 0 16,10 11 1-16,4 3 0 15,9 1-2-15,0-5 1 0,5-3 0 16,5-10 1-16,-1 0-2 16,5-17 1-16,0-4 2 15,0-11 0-15,0-6 0 16,-9-3 0-1,-4 2 2-15,-6-6 0 16,-8 7-3-16,-6 0 1 16,-4 6-2-16,-4 4 1 15,-5 4-1-15,-9 10 0 16,4 7 0-16,0 3 0 16,5 4-1-16,9 7 1 15,5 10 0-15,9 0 0 0,9-3 0 16,0 3 1-16,5-10-2 0,5 0 1 15,-1-7 0-15,5-4 0 16,-4-7 0-16,-1-13 1 16,-4-7-2-16,5-7 1 15,-10-1 3-15,-5-2 1 16,-4-1-2-16,-9 4 0 16,-5-1-4-16,-9 8 1 15,-4 3 1-15,-1 7 1 16,0 4-2-16,0 13 0 0,15 11 1 15,3 10 1-15,6 4-2 16,4-1 0-16,14 5 0 31,-1 2 1-31,6-6-1 0,-1-11 1 16,1-7 0-16,-1-10 0 16,1-10-2-16,-5-11 1 15,0-3 3-15,-5-4 0 16,0-10 0-16,-9-4 1 15,-5 4-3-15,-8 0 1 16,-6 3 0-16,-13 7 1 0,4 7-4 0,-9 11 0 16,9 3 2-16,5 14 0 15,5 6-1-15,9 15 1 16,13-7-3-16,5 10 1 16,10-3-1-16,-5-4 0 15,4-7 2-15,1-7 1 31,-1-10 0-31,1-10 0 16,-6-8 1-16,1-2 1 16,-4-8-1-16,-6-7 0 15,-4-3 1-15,-4 3 0 16,-6 0-2-16,1 11 0 0,-9 0 0 16,-1 10 1-16,1 7-1 15,4 10 0-15,5 8-1 0,9 6 1 16,9 4 1-16,0-8 1 15,0-6-4-15,5-3 1 16,0-5 1-16,4-2 0 16,-4-18-16-16,0-3 0 15,0-4-33 1,0 4 0-16</inkml:trace>
          <inkml:trace contextRef="#ctx0" brushRef="#br0" timeOffset="30460.9003">-3720 3928 22 0,'-5'3'11'0,"0"-3"8"0,5 0-11 0,0 0-1 16,0 0 0-16,-4-7-1 0,-1 0 0 16,1-3-1-1,-1 3 0-15,-4-3 0 16,-1-4 1-16,-3 10-2 0,-6-3 1 15,-9 25-1 1,5-1 1 0,5 7-4-16,4 4 0 15,9 0-2-15,5 10 0 16,5-4 0-16,4-6 1 16,0-11 0-16,5-3 0 15,0 0-1-15,0-7 1 16,0-17 0-16,4 3 0 15,1-11 1-15,-1 1 0 16,-4-7 2-16,-5 0 0 16,-9 3 0-16,-9-3 1 15,-5-1-1-15,-4 8 1 16,-5 3-4-16,0 0 0 0,-10 11 1 0,1 3 1 16,0 10-2-16,4 8 0 15,5 6 0-15,14 7 0 16,9 4 0-16,9-4 0 15,5 0 0-15,4-7 0 16,1-6-1-16,4-8 0 16,0-3 2-16,5-11 0 15,-1-6-2-15,1-11 1 16,0-10 1-16,-5 0 0 16,-5-4 2-16,-8 4 0 15,-10 0-2-15,-10 0 1 16,-8 0-2-16,-5 3 0 15,-5 14 1 1,5 7 0-16,-9 7 0 0,4 17 0 16,0 8-3-16,10 13 1 15,4 14 1-15,14-4 1 16,9-3-2-16,0 0 0 16,5-7 1-16,5-10 1 15,4-11-2-15,0-6 0 16,5-11 0-16,4-7 1 0,-4 0 0 15,-1-7 1-15,-4-10 2 16,-9 0 1-16,-5-8-2 16,-13 5 0-16,-10 2-1 15,-9-2 0-15,-5 2-1 0,0 12 0 16,1-1 0-16,-6 7 1 31,1 7-1-31,4 10 1 16,10 8-2-16,4 6 1 15,9 7 0-15,10 0 0 16,4 4-1-16,1-1 0 16,3-2 0-16,6-8 1 15,-1-7 0-15,1-10 0 16,4-3-1-16,0-11 1 0,5-4-1 0,-5-3 1 16,0-10 0-16,-9-4 1 15,-5-3-1-15,-9 0 1 16,-9 3 0-16,-10 1 0 15,1 6-1-15,-5 7 1 16,0 7-1-16,0 7 0 16,4 10 0-16,5 8 0 15,0 10-1-15,10-1 1 0,4 8-1 16,4 3 1-16,10-3-2 16,0-8 1-16,5-9 1 15,4-11 0-15,4-14 1 0,1-7 0 16,0-7 0-16,-5-14 1 31,-9-3 1-31,-14 0 1 16,-10 0-3-16,-8-4 0 15,-10 1-1-15,-4 13 0 16,0 11-8-16,4 0 1 16,9 17-21-16,6 6 1 15,3 15-27-15,20 24 0 16</inkml:trace>
          <inkml:trace contextRef="#ctx0" brushRef="#br0" timeOffset="169946.8343">-3799 3938 36 0,'-9'4'18'0,"9"-15"7"0,0 15-18 16,0 3-5-16,0 3 1 0,0 4-4 0,0 3 1 16,0-6 3-16,5-1 1 15,4-3 3-15,5-7 0 16,-1-7-3-16,1 7 0 16,0-7 0-16,0-3 1 15,-5-4-4-15,-4-4 1 31,-5 1 0-31,-5 0 1 16,-4 6-2-16,0-2 0 0,0 6-1 16,-5 7 1-16,0 7 2 15,0 6 1-15,5 8-5 16,0 14 1-16,4-1 0 16,5 5 0-16,5-5 0 0,4-6 0 15,5-7-3-15,4-7 1 16,5-4 4-16,5-3 1 15,4-14-2-15,-4-14 1 16,0-7 0-16,-10 4 1 16,-4 0-1-16,-14-7 1 15,-5 7-2-15,-13-1 1 16,-10 1-2 0,0 3 0-16,-4 7 0 0,0 11 1 15,9 3-2-15,4 10 1 16,1 15 0-16,4 9 0 15,5 4-1-15,13 0 0 16,6-6 1-16,3-5 0 16,10-6 0-16,10-11 0 15,4-3 0-15,0-3 0 0,0-21 2 16,-5-4 1-16,-4-7 0 16,-10 0 0-16,-9 1 0 15,-9-5 0-15,-9-2-3 0,-14-1 1 16,-9 4-1-1,-5 3 0-15,0 18 0 0,5 3 0 16,4 14-1-16,5 10 1 31,4 56-1-15,5-14 0 0,10-7-1-16,8-7 0 15,10-14 1-15,9-14 1 16,5-10 1-16,4-10 1 15,1-18 0-15,-10-3 0 0,-5-7 3 0,-13-4 1 16,-10 0-4-16,-13 4 1 16,-5 10-5-16,4 8 0 15,1 13-29-15,9 10 1 16,18 14-33-16,18 7 0 16</inkml:trace>
        </inkml:traceGroup>
      </inkml:traceGroup>
    </inkml:traceGroup>
    <inkml:traceGroup>
      <inkml:annotationXML>
        <emma:emma xmlns:emma="http://www.w3.org/2003/04/emma" version="1.0">
          <emma:interpretation id="{AAA8D59B-03AA-436B-A21E-EA8FD11E27A0}" emma:medium="tactile" emma:mode="ink">
            <msink:context xmlns:msink="http://schemas.microsoft.com/ink/2010/main" type="paragraph" rotatedBoundingBox="8266,14709 8281,14709 8281,14724 8266,1472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746AC3C-C729-48C9-97E5-1CC39CE361F3}" emma:medium="tactile" emma:mode="ink">
              <msink:context xmlns:msink="http://schemas.microsoft.com/ink/2010/main" type="inkBullet" rotatedBoundingBox="8266,14709 8281,14709 8281,14724 8266,14724"/>
            </emma:interpretation>
            <emma:one-of disjunction-type="recognition" id="oneOf2">
              <emma:interpretation id="interp10" emma:lang="es-ES" emma:confidence="0">
                <emma:literal>.</emma:literal>
              </emma:interpretation>
              <emma:interpretation id="interp11" emma:lang="es-ES" emma:confidence="0">
                <emma:literal>'</emma:literal>
              </emma:interpretation>
              <emma:interpretation id="interp12" emma:lang="es-ES" emma:confidence="0">
                <emma:literal>:</emma:literal>
              </emma:interpretation>
              <emma:interpretation id="interp13" emma:lang="es-ES" emma:confidence="0">
                <emma:literal>j</emma:literal>
              </emma:interpretation>
              <emma:interpretation id="interp14" emma:lang="es-ES" emma:confidence="0">
                <emma:literal>m</emma:literal>
              </emma:interpretation>
            </emma:one-of>
          </emma:emma>
        </inkml:annotationXML>
        <inkml:trace contextRef="#ctx1" brushRef="#br0">-6533 3217 0</inkml:trace>
      </inkml:traceGroup>
    </inkml:traceGroup>
    <inkml:traceGroup>
      <inkml:annotationXML>
        <emma:emma xmlns:emma="http://www.w3.org/2003/04/emma" version="1.0">
          <emma:interpretation id="{B998A83E-C931-459D-BBF5-86E42E2FFA5C}" emma:medium="tactile" emma:mode="ink">
            <msink:context xmlns:msink="http://schemas.microsoft.com/ink/2010/main" type="paragraph" rotatedBoundingBox="6943,15209 9218,17393 8946,17676 6671,154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17E38F-1EC9-42CA-AA3C-6636DA06575E}" emma:medium="tactile" emma:mode="ink">
              <msink:context xmlns:msink="http://schemas.microsoft.com/ink/2010/main" type="inkBullet" rotatedBoundingBox="6924,15229 7217,15510 6986,15752 6692,15470"/>
            </emma:interpretation>
            <emma:one-of disjunction-type="recognition" id="oneOf3">
              <emma:interpretation id="interp15" emma:lang="es-ES" emma:confidence="0">
                <emma:literal>00</emma:literal>
              </emma:interpretation>
              <emma:interpretation id="interp16" emma:lang="es-ES" emma:confidence="0">
                <emma:literal>060</emma:literal>
              </emma:interpretation>
              <emma:interpretation id="interp17" emma:lang="es-ES" emma:confidence="0">
                <emma:literal>0600</emma:literal>
              </emma:interpretation>
              <emma:interpretation id="interp18" emma:lang="es-ES" emma:confidence="0">
                <emma:literal>odo</emma:literal>
              </emma:interpretation>
              <emma:interpretation id="interp19" emma:lang="es-ES" emma:confidence="0">
                <emma:literal>ao</emma:literal>
              </emma:interpretation>
            </emma:one-of>
          </emma:emma>
        </inkml:annotationXML>
        <inkml:trace contextRef="#ctx0" brushRef="#br0" timeOffset="66079.8167">-7766 4039 23 0,'0'-7'11'0,"-4"10"8"0,4-3-13 16,-5 0-8-16,0 0 1 0,5-3 1 0,-4 3 1 31,-1 0-1-31,5 0 1 16,0 0 3-16,0 0 0 0,5 0 2 15,-1-4 0-15,-4 4-2 0,5-7 1 16,-5 0 0-16,5-3 0 31,-5 10-1-31,-5-7 1 0,-4 0-4 0,-1 11 1 16,-8-4 1-16,-1 10 0 16,6 4-3-16,-1 7 1 15,5 3-1-15,4 4 0 16,10-4 0-16,4-7 1 15,5-3 2-15,9-4 1 16,0 1-2-16,5-11 1 0,-1-4 0 16,1-10 1-1,0-6 0-15,-5-5 0 16,-5-6-1-16,-9 4 0 16,-9-5-2-16,-4 1 1 15,-15 3-2-15,-4 8 0 16,-4 6-1-16,-10 10 1 15,-5 11 0-15,5 11 0 16,0 9 0-16,9 8 0 16,10 3 0-16,9-10 0 0,4-1-2 15,10-2 1-15,9-8 1 0,9-7 1 16,9-3 0-16,5-7 0 16,-5-14-1-16,1-6 1 15,-6-8 1-15,-4 0 0 16,-9 4 0-16,-9-7 1 15,-10-4-3-15,-9 8 0 16,-13-5-2-16,-10 5 1 16,0 6 3-16,-5 0 0 31,5 28-4-31,5 14 1 0,4 3 1 0,10 11 1 0,4-1-2 16,9 8 0-16,10-7 0 15,4-4 1 1,10-11 0-16,8-2 0 15,10-8 1-15,0-10 0 16,0-14-1-16,-4-6 0 16,-6-8 1-16,-4-7 0 15,-9 4 1-15,-9-17 1 16,-14 6-3-16,-15 7 1 16,-12 1-2-16,-1 6 1 15,0 7 0-15,0 14 0 16,0 14-1-16,4 21 1 15,6 10-1-15,8 10 0 16,10 11 1-16,9-14 0 0,9-3 0 0,5-4 0 16,5-10 0-16,17-7 1 15,1-8 0-15,0-9 0 32,0-8-2-32,0-13 0 0,-9-4 3 15,-5 4 1-15,-9-11-3 16,-14-3 0-1,-5-4 0-15,-4 1 1 0,-9 3-2 16,-1 6 1-16,1 12-1 0,-5 16 1 16,-1 11 0-16,11 7 0 15,-1 10 0-15,5 10 0 16,9 1-1-16,9-18 0 16,5 0 1-16,4-6 0 15,5-8-1-15,0-6 0 16,0-15 3-16,-4-10 0 15,-1 1 1-15,-8-5 0 0,-10-2-3 16,-5-4 1-16,-4 3-3 16,-5 0 0-16,-5 11-9 15,6 6 0-15,3 18-21 16,6 7 0 0,13 7-11-16,5 3 1 15</inkml:trace>
      </inkml:traceGroup>
      <inkml:traceGroup>
        <inkml:annotationXML>
          <emma:emma xmlns:emma="http://www.w3.org/2003/04/emma" version="1.0">
            <emma:interpretation id="{FD3213F5-478A-4453-B9D9-72BB8830F2D3}" emma:medium="tactile" emma:mode="ink">
              <msink:context xmlns:msink="http://schemas.microsoft.com/ink/2010/main" type="line" rotatedBoundingBox="8962,17147 9218,17393 8946,17676 8690,17430"/>
            </emma:interpretation>
          </emma:emma>
        </inkml:annotationXML>
        <inkml:traceGroup>
          <inkml:annotationXML>
            <emma:emma xmlns:emma="http://www.w3.org/2003/04/emma" version="1.0">
              <emma:interpretation id="{AB8F096B-4A08-48CE-9957-A48DE4587CA8}" emma:medium="tactile" emma:mode="ink">
                <msink:context xmlns:msink="http://schemas.microsoft.com/ink/2010/main" type="inkWord" rotatedBoundingBox="8962,17147 9218,17393 8946,17676 8690,17430">
                  <msink:destinationLink direction="with" ref="{5040DD59-DB08-4878-BB42-215C17D7700E}"/>
                </msink:context>
              </emma:interpretation>
              <emma:one-of disjunction-type="recognition" id="oneOf4">
                <emma:interpretation id="interp20" emma:lang="es-ES" emma:confidence="0">
                  <emma:literal>g</emma:literal>
                </emma:interpretation>
                <emma:interpretation id="interp21" emma:lang="es-ES" emma:confidence="0">
                  <emma:literal>@</emma:literal>
                </emma:interpretation>
                <emma:interpretation id="interp22" emma:lang="es-ES" emma:confidence="0">
                  <emma:literal>Q6</emma:literal>
                </emma:interpretation>
                <emma:interpretation id="interp23" emma:lang="es-ES" emma:confidence="0">
                  <emma:literal>Q9</emma:literal>
                </emma:interpretation>
                <emma:interpretation id="interp24" emma:lang="es-ES" emma:confidence="0">
                  <emma:literal>96</emma:literal>
                </emma:interpretation>
              </emma:one-of>
            </emma:emma>
          </inkml:annotationXML>
          <inkml:trace contextRef="#ctx0" brushRef="#br0" timeOffset="38787.0709">-5752 5944 32 0,'-5'-14'16'0,"5"10"10"0,0 4-16 16,-5-10-3-16,1 6 1 16,-1 1-3-16,1-4 0 0,-6 14-4 0,6 0 0 15,-1 3-1-15,0 15 1 16,5-5 0-16,0 5 0 16,5-8-3-16,4-7 1 15,1-3 2-15,3-7 1 16,1-10-2-16,0-1 1 31,0-9 1-31,-5-5 1 16,0 1-1-16,-9-4 0 15,0 4 0-15,-9-4 1 16,-5 8-2-16,-4-1 1 0,-1 7-3 16,-13 7 1-16,-5 4 0 15,0 10 0-15,5 6-1 16,0 12 0-16,8 2 0 0,11 11 1 15,3 4 0-15,10-11 1 16,14 0-1-16,5-10 0 16,4-7 0-16,0-11 1 15,5-16-1-15,-1-8 1 16,1-10 0-16,-5-7 1 16,-4-1 2-16,-6-2 1 0,-3 6-2 0,-6 4 0 15,-8 7-1-15,-10 3 0 16,-14 7-4-16,0 0 1 15,-9 11 1-15,-4 13 0 16,4 18 0-16,5 14 0 16,4 6-1-16,9 11 1 31,15-11 0-31,8-3 0 16,10-6-1-16,14-12 1 15,9-9 0-15,-5-11 0 16,5-7 0-16,-4-14 1 15,3-18 0-15,1-6 1 0,-4-3-1 16,-6-4 1-16,-8 10 0 16,-10-3 0-16,-13 10-2 0,-6 4 0 15,-8 7 1-15,-10 3 0 16,-4 14-2-16,-5 10 0 16,-5 11 1-16,5 10 1 15,5 11-3-15,9 10 1 16,4 0 1-16,15-4 1 15,13-3-3-15,10-10 1 16,4-11 2-16,4-13 0 16,1-11-1-16,0-7 1 15,4-7-1-15,0-14 1 16,5-14-1-16,-9 1 0 16,-5 3 0-16,-9-4 1 15,-9 11 0-15,-10 0 0 16,-9 3-1-16,-9 0 1 15,-5 15-2-15,-4 2 1 16,4 18-1-16,1 10 1 16,-1 15 0-16,9 6 0 15,6 10-1-15,13-6 1 0,9-1-3 16,5-6 0-16,4-11 3 16,5-10 1-16,0-10-2 0,0-8 1 15,1-13 1-15,-1-7 1 16,0-11-2-16,-5 0 0 15,-13 4 2-15,-10 7 1 16,-4 0-4-16,-10-4 1 16,-4 14 0-16,0 0 1 31,0 14-3-31,-5 4 1 0,10 10 1 0,4 6 0 16,5 1-1-16,9 7 1 15,5-14-2-15,-1 0 1 16,5-1 2-16,1-9 1 15,-6-8-3-15,1-3 0 16,-1 1-9-16,-4-1 0 16,0 0-27-16,0 7 1 15,14-4 5-15,0-3 1 16</inkml:trace>
          <inkml:trace contextRef="#ctx0" brushRef="#br0" timeOffset="39603.1892">-5826 5937 25 0,'0'-4'12'0,"-5"15"4"0,5-15-13 16,0 4 1-16,0 0 0 15,-4 0-3-15,4 0 1 16,0-7 1-16,-5 7 1 16,5 0 1-16,-5 0 0 0,5 0-1 0,0 0 1 15,-4 0-4-15,4 0 0 16,0 0 1-16,0 0 0 16,0 0 0-16,0 0 0 15,-5 0-2-15,5 0 1 16,-5-3 1-16,5 3 1 31,0 0-1-31,0 0 1 16,0 0 0-16,0 0 0 15,0-4-3-15,-4 4 1 16,4 0-1-16,4 0 1 0,-4 0-1 16,0 0 0-16,0 0-1 15,0 0 0-15,0 0 2 16,0-3 0-16,5 3-2 0,0 0 0 15,-10 0 2-15,10 0 0 16,-5 0-2-16,0 0 1 16,-5 0 1-16,5 0 0 15,5 0 0-15,-5 0 0 16,0 0-1-16,4 0 0 16,-4 0-1-16,0 0 1 0,0 0-10 15,0 0 1-15,10-7-33 0,-1 3 0 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10:38.39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040DD59-DB08-4878-BB42-215C17D7700E}" emma:medium="tactile" emma:mode="ink">
          <msink:context xmlns:msink="http://schemas.microsoft.com/ink/2010/main" type="inkDrawing" rotatedBoundingBox="8876,17333 8922,13632 9037,13633 8990,17335" semanticType="callout" shapeName="Other">
            <msink:sourceLink direction="with" ref="{AB8F096B-4A08-48CE-9957-A48DE4587CA8}"/>
            <msink:sourceLink direction="with" ref="{6E01B185-578F-4B06-98C5-FEAF6DE43CA3}"/>
          </msink:context>
        </emma:interpretation>
      </emma:emma>
    </inkml:annotationXML>
    <inkml:trace contextRef="#ctx0" brushRef="#br0">108 26 5 0,'0'0'2'0,"-5"-14"2"0,10 25-3 16,-5-8-2-16,0-10 1 15,0 0 13-15,4 0 1 16,-4 1-10-16,0 6 1 16,0 3-1-16,0-3 0 15,0 0 5-15,0 0 0 16,0 3-6-16,0-3 0 16,0 0-1-16,0 0 1 15,0 4-2-15,0 3 1 16,-4 0-1-16,4-4 0 15,0 1 0-15,0 3 0 0,0 0 0 16,0-1 0-16,0 5 0 0,0-1 1 16,0 1 4-16,-5 2 1 15,1 5-6-15,-1-1 1 16,5 0-1-16,0 4 1 16,-5 3-1-16,5-3 0 15,0 3-1-15,-4 1 1 16,4 2-1-16,0 8 0 0,0 7 0 15,0 3 0-15,0 3 0 0,0 21 1 16,-5 8 0-16,5 9 1 16,0 4-2-16,-9 14 0 15,0 14 0-15,-1 7 0 16,6 6 0-16,-1-10 0 31,5 8 0-31,-4 9 0 16,-1-17 0-16,5 8 1 15,-5-15-1-15,1 7 1 16,-1 0-1-16,-4-3 0 16,4 3 0-16,1-13 1 15,4-4-1-15,0-11 0 16,0-6 0-16,4-4 0 0,-4 7 0 0,5-21 1 16,-1-3-2-16,1-4 1 15,0-3 0-15,4-3 1 16,5-11-1-16,-5 3 1 15,0-6 0-15,1-8 0 16,-6 1 0-16,1-11 0 16,-5-6-1-1,4-1 0-15,-4-3 1 16,0 0 1-16,0-4-2 16,0-3 0-16,0 0 0 15,0 0 1-15,0 0-4 0,0-4 0 16,0-3-22-16,0 0 1 15,5-3-14-15,4-8 1 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10:41.26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A7CCCC1-3791-4109-AEFE-767835726F95}" emma:medium="tactile" emma:mode="ink">
          <msink:context xmlns:msink="http://schemas.microsoft.com/ink/2010/main" type="inkDrawing" rotatedBoundingBox="8893,17503 12745,17495 12746,17580 8894,17588" shapeName="Other"/>
        </emma:interpretation>
      </emma:emma>
    </inkml:annotationXML>
    <inkml:trace contextRef="#ctx0" brushRef="#br0">2 82 25 0,'-5'-3'12'0,"10"-8"6"0,-5 11-12 15,0 0-5-15,0 0 0 16,0 0 1-1,0 0 0-15,0 0 3 0,0 0 0 16,4-7-1-16,-4 7 0 16,0 0-2-16,0 0 0 15,0 0-1-15,0 0 1 16,0 0-1-16,5-7 1 16,9 7-1-16,0 0 0 15,-5-7-1-15,5 4 1 0,4 3-1 16,1 0 1-16,-1-4 1 15,10 4 1-15,4-3-2 16,5-1 1-16,5 1-1 0,4 3 0 16,5-3-1-16,0 3 0 15,4 0 0-15,5-4 0 32,-4 1-1-32,4-4 1 15,9 7 0-15,9-4 1 16,5-3-2-16,1 7 1 15,3-3 0-15,6 6 1 16,-6-6 1-16,6-1 1 16,8 4-2-16,-4 4 0 15,0-1-1-15,5-3 1 0,-10 4-2 0,-4 3 1 16,4-4 0-16,5 4 0 16,-4-10 1-16,-1 3 1 15,1 0 0-15,-6 0 0 16,-4 0-1-16,1 0 0 15,-1 0-1-15,0 3 0 16,-5-3 0-16,-4 4 0 16,0-4 0-16,0 0 0 15,-5 0-1-15,-9 0 1 0,0 0 1 16,-4 0 0-16,-1 0 0 16,-4 0 1-16,-5 0-4 15,-4 3 1-15,-5-3 3 0,-5 3 0 31,0-6-1-31,-9 0 1 0,0-1 0 0,1 8 0 16,-6-4-1-16,1 0 0 16,-6 0-1-16,10 3 0 15,-4-3 2-15,-1 7 0 16,-4-4-2-16,0-6 1 31,-5 3-4-31,1 3 1 0,-1-10-18 0,-9 7 0 16,0 0-29-16,-5 11 1 15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10:47.10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6DDDFE1-4272-44C2-8120-7752EBE2D38C}" emma:medium="tactile" emma:mode="ink">
          <msink:context xmlns:msink="http://schemas.microsoft.com/ink/2010/main" type="inkDrawing" rotatedBoundingBox="14901,11587 17063,13709 17015,13759 14852,11636" semanticType="callout" shapeName="Other">
            <msink:sourceLink direction="with" ref="{1799FD2C-92B1-43D8-BB0B-3E33848933E1}"/>
            <msink:sourceLink direction="with" ref="{DD286238-8796-4439-B07A-7F259C1E58B6}"/>
          </msink:context>
        </emma:interpretation>
      </emma:emma>
    </inkml:annotationXML>
    <inkml:trace contextRef="#ctx0" brushRef="#br0">12-3 27 0,'0'10'13'0,"-5"-17"9"16,5 7-13-1,0 0-3-15,0 0 0 0,0 0 0 16,0 0 0 0,0 0-1-16,0 0 0 0,0 0-2 15,0 0 0-15,0 0-3 0,0 0 1 16,-5 4 1-16,5-1 0 16,0-3 0-16,0 0 0 15,0 0 0-15,0 4 1 16,-4-4-3-16,4 0 0 15,0 0 1-15,0 3 0 16,4 4-1-16,1 0 1 0,4 4-1 16,0 6 0-1,10 0 1-15,4 18 1 0,14-4-2 16,9 14 0-16,9 17 4 0,19 8 0 16,0 13-4-16,9 10 1 15,5 8 0-15,9-4 0 31,0 0 1-31,5-14 0 16,-5 3 0-16,-5 8 0 16,5-8-2-16,0 11 0 15,0-13-1-15,-9-1 1 0,-1 0 0 16,-3-17 0 0,-11-1 0-16,-8 1 0 0,-5-3 2 15,-4-11 0-15,-6-7-2 16,1 10 1-16,-5-10 0 15,-4 4 1-15,-10-18-2 0,1 0 0 16,-10-7 0-16,-5-7 0 16,-4-3 0-16,-5-3 0 0,0-4-1 15,-4 0 1 1,0-1-13-16,-5-6 1 0,0 4-16 16,-5-4 0-1,0 3-9 1,5-13 0-16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10:50.70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15068B7-1869-4093-A449-DAFD8520AE83}" emma:medium="tactile" emma:mode="ink">
          <msink:context xmlns:msink="http://schemas.microsoft.com/ink/2010/main" type="inkDrawing" rotatedBoundingBox="14441,11468 15116,17461 12874,17713 12200,11720" semanticType="callout" shapeName="Other">
            <msink:sourceLink direction="to" ref="{F21E111A-5D5C-4181-AE53-E91D4B07F575}"/>
            <msink:sourceLink direction="to" ref="{EAE71F46-980C-4F64-9D43-935C7CBAFDE4}"/>
          </msink:context>
        </emma:interpretation>
      </emma:emma>
    </inkml:annotationXML>
    <inkml:trace contextRef="#ctx0" brushRef="#br0">5 28 18 0,'-10'-4'9'0,"10"4"5"0,0 0-8 0,0-7 0 0,0 7 0 15,0 0 2-15,0 0 1 0,0-7-4 16,0 0 0 0,0 4-2-1,0-1 1-15,0 4 2 0,0 0 1 16,0 0-4-16,0 0 0 0,0 0-1 15,0 0 1 1,0-3-3-16,0 3 1 0,0 0-1 16,5 7 1-1,-5-4-1-15,0 11 1 0,5 3-2 16,-1 8 1-16,6-4 1 0,-1-1 0 16,0 5-2-16,5 2 1 15,9 11 2-15,5 14 0 16,9 0 1-16,9 18 0 15,5 23-3-15,13 21 0 32,70 167 1-17,-18-53 1-15,-15-44-3 16,-4-4 0-16,-14-7 1 16,5-10 1-16,-5-4 0 15,-9-6 0-15,-5 3-1 0,-9-18 0 16,0 4 1-16,0-20 0 15,1 6-1-15,-1-7 0 16,-5-3 0-16,-9-14 0 0,0 3 0 16,5-14 0-1,0-6 4-15,-9-4 1 0,-6-3-5 16,-3-11 1 0,-6-10 0-16,1 3 0 0,-5-13-1 15,-4-1 1 1,-1-13-1-1,1-11 0-15,-5-3 1 0,-1-4 0 16,-3-3-1-16,-1-3 1 16,-4-1-1-16,-1-3 1 15,1-4-14-15,-5 4 0 16,0 0-37-16,-5-3 1 16,1 3 36-16,-1 0 0 15</inkml:trace>
    <inkml:trace contextRef="#ctx0" brushRef="#br0" timeOffset="-27573.921">65 17 18 0,'0'0'9'0,"0"0"5"0,0 0-8 16,0-7-2-16,0 7 1 16,0 0 1-16,0 0 1 15,0 0-1-15,0-3 0 16,-5-1-2-16,5 4 0 15,0 0-2-15,0 0 0 0,0 4 0 16,0-4 0-16,-5 0 1 0,5 0 0 16,-4 3-2-16,4 1 1 15,0-1-1-15,0 1 1 16,-5-4-1-16,5 0 1 16,0 0-1-16,0 0 0 0,0 3-1 15,0-3 1-15,0 0-2 16,0 0 1-1,0 4 0-15,0-4 1 16,-4 6-1-16,4-2 1 16,0-1 0-16,0 1 0 15,0-4 1-15,0 3 0 16,0 1 0-16,-5-1 1 16,5-3-2-16,0 7 0 15,0-3-1-15,-5 3 0 16,5 3 0-16,-4 4 0 15,4-4 0-15,-5 1 1 0,5-4-2 0,-4 3 1 16,-1-3 0-16,5 0 1 16,0 3-2-16,0 1 1 15,0 6 0-15,0 0 0 16,0 7 0-16,0 4 0 16,0 0 1-16,0 0 0 15,0 6-1-15,0 1 1 31,0 6-2-31,5 11 1 16,-5 0 0-16,0 7 0 16,0-3 1-16,0 2 0 0,0 5 5 15,0 3 0-15,0-1-5 0,0 8 1 16,0-4-2-16,4 8 1 16,-4-1-2-16,5 0 1 15,-5 4 1-15,0 3 0 16,0-3-1-16,4-4 1 15,1 0 1-15,-5 4 0 16,0-8-2-16,0 1 0 16,0 3 0-16,0 0 0 0,0-6 0 15,0-1 0-15,5 7 1 16,-1-7 0-16,-4 8-1 0,5-5 1 16,-5-2-2-16,0 6 1 15,0 0 0-15,0-7 0 31,0 8 1-31,0-1 0 16,0 3 0-16,-5 11 0 16,1-6 0-16,-1 6 1 15,0-4-3-15,1-13 1 16,4 10 0-16,0 7 1 16,-5 0-2-16,1-7 1 15,-1 7 0-15,5 7 0 0,0-13 0 0,0-1 1 16,0 0-1-16,0 0 1 15,0 3-2-15,0 1 1 16,0 0 0-16,0-4 0 16,0-4 0-16,0 1 0 15,0 3 0-15,0 0 0 16,0 7-1-16,0-6 1 0,0 6 0 16,0-14 1-16,0 10-1 31,5-6 0-31,-5-11-1 15,0-6 1-15,0-4 0 0,0-7 1 16,0-4-1-16,0-6 1 16,0-1-2-16,0-3 1 15,4-3-1-15,-4-4 1 16,5-3-1-16,-5-1 1 16,4-6 0-16,-4-3 0 15,0-5-7-15,0-2 0 16,0-4-14-16,0-7 0 15,0-7-31-15,-4-11 0 16</inkml:trace>
    <inkml:trace contextRef="#ctx0" brushRef="#br0" timeOffset="1201.0845">-41 5940 25 0,'-10'0'12'0,"10"3"6"0,0-3-14 16,0 0-2-16,0 0 1 0,0 0 3 15,0 0 1 1,5-6-3-16,4-1 1 0,0-4-3 16,5-6 0-16,5-7 0 0,8-4 0 15,6-7-1-15,8-17 0 16,10-3 3-16,0-4 0 16,14-10-3-16,8-1 1 15,1-13-1-15,0 0 0 0,5-10 0 16,8-8 0 15,1-3 1-31,9-3 0 0,0 3 0 16,-14 11 0-16,-4 6 2 15,-10 7 1-15,-4 4-3 16,-5 17 1-16,0 0 0 16,-5 4 0-16,-4 0-1 15,0-1 0-15,-10 8-2 0,-4 16 1 16,0 1 2-16,-4 4 0 15,-6 2-2-15,1 5 0 0,0-5 0 16,-5 11 1 0,-5-3-2-16,-4-4 1 0,0 11 0 15,-5-4 0 1,0 0-1-16,-4 7 0 0,0-3 0 16,-1 3 0-1,1 0-1-15,-5 7 0 16,5-7 1-16,-5 7 0 15,0 0-29-15,0 0 1 16,4 0-21-16,5 4 0 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10:57.18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30F924D-4985-4357-B3FA-E8C3BD0FF11E}" emma:medium="tactile" emma:mode="ink">
          <msink:context xmlns:msink="http://schemas.microsoft.com/ink/2010/main" type="inkDrawing" rotatedBoundingBox="15023,15586 19058,15491 19059,15527 15023,15621" shapeName="Other"/>
        </emma:interpretation>
      </emma:emma>
    </inkml:annotationXML>
    <inkml:trace contextRef="#ctx0" brushRef="#br0">30 107 19 0,'-10'0'9'0,"6"-14"6"15,4 14-9-15,-5-4 4 0,0 1 1 31,1 3-7-31,-1-4 0 16,1 1-2 0,4 3 0-1,0 0 1-15,4 3 0 16,1-3-1-16,4 0 1 16,0 0-2-16,10 7 0 0,4-7 0 15,0 0 0-15,0 4 2 0,5-4 1 16,9 3-1-16,4 1 0 15,1-8-3-15,4 4 1 16,0-3-1-16,5-1 1 16,9-3-1-16,5 7 0 15,-1 0 1-15,1 11 1 32,0-15 0-32,4 4 0 0,-4 0-2 0,-1 0 1 15,5-3 0-15,1-1 1 16,4 4 0-16,0 0 0 15,-1 0-2-15,6-3 0 16,-5 0 0-16,-5-1 0 16,0-3 1-16,1 4 0 15,4 3 0-15,4-4 0 16,-4 1-1-16,-9 3 1 16,8-11-1-16,-3 15 0 15,-6-4 0-15,1 0 1 0,4-7 0 16,1 7 1-16,4 0-3 0,-1-4 0 15,-3-2 1-15,-1 2 1 32,9 1-1-32,-13 3 0 15,-5-4 0-15,5 1 0 16,-5-1 0-16,0 4 0 16,0 0 0-16,5 0 0 15,-10-3 0-15,0 10 1 16,1-4 2-16,-1-3 1 15,1-3-4-15,-10 3 1 0,-5-4 1 0,1 4 0 16,-5-3 0-16,0-1 0 16,4 4-2-16,-4-3 1 15,0 3 0-15,0 0 1 32,0 0-2-32,0 0 1 0,-5 0 0 0,-4 0 0 15,-5 0 0-15,0 0 1 16,-4 0-5-16,-5 3 1 15,-5 1 2-15,0-4 0 16,0 0-17-16,-4 0 1 0,0 3-20 16,-1-3 0-16,1 7 10 15,-5-7 1 1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11:06.67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30FBC3B-C82F-4880-954D-AE6D61D92547}" emma:medium="tactile" emma:mode="ink">
          <msink:context xmlns:msink="http://schemas.microsoft.com/ink/2010/main" type="inkDrawing" rotatedBoundingBox="6942,15532 8711,13645 8789,13718 7020,15605" semanticType="callout" shapeName="Other"/>
        </emma:interpretation>
      </emma:emma>
    </inkml:annotationXML>
    <inkml:trace contextRef="#ctx0" brushRef="#br0">93 1905 25 0,'0'-3'12'0,"-19"-1"8"0,15 4-14 15,-1-3-2-15,0 3 0 16,5-4-2-16,-4 4 1 16,4-3-2-16,0 3 0 15,-5 0 1-15,1 0 0 0,-1-4 3 0,0 4 0 16,1-3-2-16,-1-1 1 15,0-3 0-15,1 4 0 16,-5-1-3-16,9-2 0 16,-10 2-1-16,10 4 0 15,0 0 0-15,0 0 0 32,5-10 0-32,4 6 1 0,-4-3 1 15,4 0 1-15,5-3-2 0,0 0 0 16,0-8 1-16,4-6 1 15,10-7-3-15,4-4 1 16,10-10 0-16,13-14 0 16,10 0-1-16,9-6 1 15,18-12 1-15,0-9 0 16,1-11-2-16,4-7 0 16,9 0 0-16,-9 7 1 15,5 0-1-15,-10 0 1 16,-9-7 0-16,-9 18 1 15,-9 2-2-15,-5 5 1 16,-5 13 1-16,-4 14 0 16,-5 10-1-16,-9 8 1 15,-9 6-2-15,-5 7 0 16,0-3 1-16,-9 10 0 16,0 4-1-16,-5-1 0 15,0 1 0-15,-4 7 0 16,-1-8 0-16,1 8 0 15,0-1-1-15,-1 1 1 16,1-4 0-16,-5 7 1 0,0 0-2 16,4-4 1-16,-4 4 1 15,0 0 0-15,0 0-2 16,5-3 1-16,0-4 0 16,-1 7 1-16,-4 0-2 15,0 0 1-15,0 0-1 0,0 0 1 16,5-7-1-16,-5 7 1 15,0 0-5-15,0 0 1 16,0 4-21-16,0-4 0 16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16CF3-8537-4774-A9FC-A2A5296655A0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6EFD9-045A-467D-A5FA-40A98A1C090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27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7FCDD5-296F-4E5A-907F-BC59A536DF67}" type="slidenum">
              <a:rPr lang="es-ES"/>
              <a:pPr/>
              <a:t>10</a:t>
            </a:fld>
            <a:endParaRPr lang="es-E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Karate: 34 members, 2 years, disagreements between instructor and club administrator, the club split into two</a:t>
            </a:r>
          </a:p>
        </p:txBody>
      </p:sp>
    </p:spTree>
    <p:extLst>
      <p:ext uri="{BB962C8B-B14F-4D97-AF65-F5344CB8AC3E}">
        <p14:creationId xmlns:p14="http://schemas.microsoft.com/office/powerpoint/2010/main" val="230487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6F6DE-4619-43E1-86E3-67207A161260}" type="slidenum">
              <a:rPr lang="es-ES"/>
              <a:pPr/>
              <a:t>11</a:t>
            </a:fld>
            <a:endParaRPr lang="es-E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Include/dependency graph</a:t>
            </a:r>
          </a:p>
        </p:txBody>
      </p:sp>
    </p:spTree>
    <p:extLst>
      <p:ext uri="{BB962C8B-B14F-4D97-AF65-F5344CB8AC3E}">
        <p14:creationId xmlns:p14="http://schemas.microsoft.com/office/powerpoint/2010/main" val="1267869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6F6DE-4619-43E1-86E3-67207A161260}" type="slidenum">
              <a:rPr lang="es-ES"/>
              <a:pPr/>
              <a:t>12</a:t>
            </a:fld>
            <a:endParaRPr lang="es-E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Include/dependency graph</a:t>
            </a:r>
          </a:p>
        </p:txBody>
      </p:sp>
    </p:spTree>
    <p:extLst>
      <p:ext uri="{BB962C8B-B14F-4D97-AF65-F5344CB8AC3E}">
        <p14:creationId xmlns:p14="http://schemas.microsoft.com/office/powerpoint/2010/main" val="4272778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6EFD9-045A-467D-A5FA-40A98A1C0904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17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ítulo, 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gráfico"/>
          <p:cNvSpPr>
            <a:spLocks noGrp="1"/>
          </p:cNvSpPr>
          <p:nvPr>
            <p:ph type="chart"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36ECE076-758B-49A4-B416-55FFA42BE49B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88301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1D6334BD-C384-4A27-869D-88C050A29E65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7490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63CE59BD-0178-4064-A6F5-17322DD8DCDB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3026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5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2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4.emf"/><Relationship Id="rId21" Type="http://schemas.openxmlformats.org/officeDocument/2006/relationships/image" Target="../media/image13.emf"/><Relationship Id="rId7" Type="http://schemas.openxmlformats.org/officeDocument/2006/relationships/image" Target="../media/image6.emf"/><Relationship Id="rId12" Type="http://schemas.openxmlformats.org/officeDocument/2006/relationships/customXml" Target="../ink/ink6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33" Type="http://schemas.openxmlformats.org/officeDocument/2006/relationships/image" Target="../media/image19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2.emf"/><Relationship Id="rId31" Type="http://schemas.openxmlformats.org/officeDocument/2006/relationships/image" Target="../media/image18.emf"/><Relationship Id="rId4" Type="http://schemas.openxmlformats.org/officeDocument/2006/relationships/customXml" Target="../ink/ink2.xml"/><Relationship Id="rId9" Type="http://schemas.openxmlformats.org/officeDocument/2006/relationships/image" Target="../media/image7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emf"/><Relationship Id="rId30" Type="http://schemas.openxmlformats.org/officeDocument/2006/relationships/customXml" Target="../ink/ink15.xml"/><Relationship Id="rId8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Redes Complejas</a:t>
            </a:r>
            <a:endParaRPr lang="es-ES" dirty="0">
              <a:latin typeface="Garamond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latin typeface="Garamond" pitchFamily="18" charset="0"/>
              </a:rPr>
              <a:t>Métodos Cuantitativos para el Modelado y Análisis de la Complejidad</a:t>
            </a:r>
            <a:endParaRPr lang="es-ES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1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dirty="0" err="1" smtClean="0"/>
              <a:t>Ejemplos</a:t>
            </a:r>
            <a:r>
              <a:rPr lang="en-US" dirty="0" smtClean="0"/>
              <a:t> de </a:t>
            </a:r>
            <a:r>
              <a:rPr lang="en-US" dirty="0" err="1"/>
              <a:t>R</a:t>
            </a:r>
            <a:r>
              <a:rPr lang="en-US" dirty="0" err="1" smtClean="0"/>
              <a:t>edes</a:t>
            </a:r>
            <a:r>
              <a:rPr lang="en-US" dirty="0" smtClean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M</a:t>
            </a:r>
            <a:r>
              <a:rPr lang="en-US" dirty="0" err="1" smtClean="0"/>
              <a:t>undo</a:t>
            </a: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eal</a:t>
            </a:r>
            <a:endParaRPr lang="en-US" dirty="0"/>
          </a:p>
        </p:txBody>
      </p:sp>
      <p:sp>
        <p:nvSpPr>
          <p:cNvPr id="304132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422998" y="1561438"/>
            <a:ext cx="4950645" cy="583264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s-ES" sz="2800" dirty="0"/>
              <a:t>Redes de información:</a:t>
            </a:r>
          </a:p>
          <a:p>
            <a:pPr lvl="1">
              <a:lnSpc>
                <a:spcPct val="80000"/>
              </a:lnSpc>
            </a:pPr>
            <a:r>
              <a:rPr lang="es-ES" sz="2400" dirty="0" err="1"/>
              <a:t>World</a:t>
            </a:r>
            <a:r>
              <a:rPr lang="es-ES" sz="2400" dirty="0"/>
              <a:t> </a:t>
            </a:r>
            <a:r>
              <a:rPr lang="es-ES" sz="2400" dirty="0" err="1"/>
              <a:t>Wide</a:t>
            </a:r>
            <a:r>
              <a:rPr lang="es-ES" sz="2400" dirty="0"/>
              <a:t> Web: </a:t>
            </a:r>
            <a:r>
              <a:rPr lang="es-ES" sz="2400" dirty="0" err="1"/>
              <a:t>hyperlinks</a:t>
            </a:r>
            <a:endParaRPr lang="es-ES" sz="2400" dirty="0"/>
          </a:p>
          <a:p>
            <a:pPr lvl="1">
              <a:lnSpc>
                <a:spcPct val="80000"/>
              </a:lnSpc>
            </a:pPr>
            <a:r>
              <a:rPr lang="es-ES" sz="2400" dirty="0"/>
              <a:t>Redes de citación</a:t>
            </a:r>
          </a:p>
          <a:p>
            <a:pPr lvl="1">
              <a:lnSpc>
                <a:spcPct val="80000"/>
              </a:lnSpc>
            </a:pPr>
            <a:r>
              <a:rPr lang="es-ES" sz="2400" dirty="0"/>
              <a:t>Redes de Noticias y Blogs</a:t>
            </a:r>
          </a:p>
          <a:p>
            <a:pPr>
              <a:lnSpc>
                <a:spcPct val="80000"/>
              </a:lnSpc>
            </a:pPr>
            <a:r>
              <a:rPr lang="es-ES" sz="2800" dirty="0" smtClean="0"/>
              <a:t>Redes </a:t>
            </a:r>
            <a:r>
              <a:rPr lang="es-ES" sz="2800" dirty="0"/>
              <a:t>tecnológicas:</a:t>
            </a:r>
          </a:p>
          <a:p>
            <a:pPr lvl="1">
              <a:lnSpc>
                <a:spcPct val="80000"/>
              </a:lnSpc>
            </a:pPr>
            <a:r>
              <a:rPr lang="es-ES" sz="2400" dirty="0"/>
              <a:t>Energéticas</a:t>
            </a:r>
          </a:p>
          <a:p>
            <a:pPr lvl="1">
              <a:lnSpc>
                <a:spcPct val="80000"/>
              </a:lnSpc>
            </a:pPr>
            <a:r>
              <a:rPr lang="es-ES" sz="2400" dirty="0"/>
              <a:t>Transporte (aéreo, carreteras, fluviales,…)</a:t>
            </a:r>
          </a:p>
          <a:p>
            <a:pPr lvl="1">
              <a:lnSpc>
                <a:spcPct val="80000"/>
              </a:lnSpc>
            </a:pPr>
            <a:r>
              <a:rPr lang="es-ES" sz="2400" dirty="0"/>
              <a:t>Telefónicas</a:t>
            </a:r>
          </a:p>
          <a:p>
            <a:pPr lvl="1">
              <a:lnSpc>
                <a:spcPct val="80000"/>
              </a:lnSpc>
            </a:pPr>
            <a:r>
              <a:rPr lang="es-ES" sz="2400" dirty="0"/>
              <a:t>Internet</a:t>
            </a:r>
          </a:p>
          <a:p>
            <a:pPr lvl="1">
              <a:lnSpc>
                <a:spcPct val="80000"/>
              </a:lnSpc>
            </a:pPr>
            <a:r>
              <a:rPr lang="es-ES" sz="2400" dirty="0"/>
              <a:t>Sistemas Autónomos</a:t>
            </a:r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2505-E87D-48C1-95FE-C5F34CCF44BF}" type="slidenum">
              <a:rPr lang="es-ES"/>
              <a:pPr/>
              <a:t>10</a:t>
            </a:fld>
            <a:endParaRPr lang="es-ES"/>
          </a:p>
        </p:txBody>
      </p:sp>
      <p:sp>
        <p:nvSpPr>
          <p:cNvPr id="304137" name="Text Box 9"/>
          <p:cNvSpPr txBox="1">
            <a:spLocks noChangeArrowheads="1"/>
          </p:cNvSpPr>
          <p:nvPr/>
        </p:nvSpPr>
        <p:spPr bwMode="auto">
          <a:xfrm>
            <a:off x="6960096" y="4653136"/>
            <a:ext cx="28614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+mj-lt"/>
                <a:cs typeface="Arial" pitchFamily="34" charset="0"/>
              </a:rPr>
              <a:t>Esquema</a:t>
            </a:r>
            <a:r>
              <a:rPr lang="en-US" dirty="0" smtClean="0">
                <a:latin typeface="+mj-lt"/>
                <a:cs typeface="Arial" pitchFamily="34" charset="0"/>
              </a:rPr>
              <a:t> de la red de internet</a:t>
            </a:r>
            <a:endParaRPr lang="en-US" dirty="0">
              <a:latin typeface="+mj-lt"/>
              <a:cs typeface="Arial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91944" y="1121099"/>
            <a:ext cx="5444999" cy="349726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95400" y="1484784"/>
            <a:ext cx="4439344" cy="4876800"/>
          </a:xfrm>
        </p:spPr>
        <p:txBody>
          <a:bodyPr>
            <a:normAutofit/>
          </a:bodyPr>
          <a:lstStyle/>
          <a:p>
            <a:r>
              <a:rPr lang="es-ES" sz="2800" dirty="0"/>
              <a:t>Redes biológicas</a:t>
            </a:r>
          </a:p>
          <a:p>
            <a:pPr lvl="1"/>
            <a:r>
              <a:rPr lang="es-ES" sz="2400" dirty="0"/>
              <a:t>Metabólicas</a:t>
            </a:r>
          </a:p>
          <a:p>
            <a:pPr lvl="1"/>
            <a:r>
              <a:rPr lang="es-ES" sz="2400" dirty="0"/>
              <a:t>Cadenas alimenticias</a:t>
            </a:r>
          </a:p>
          <a:p>
            <a:pPr lvl="1"/>
            <a:r>
              <a:rPr lang="es-ES" sz="2400" dirty="0"/>
              <a:t>Neuronales</a:t>
            </a:r>
          </a:p>
          <a:p>
            <a:pPr lvl="1"/>
            <a:r>
              <a:rPr lang="es-ES" sz="2400" dirty="0"/>
              <a:t>Regulación Genética</a:t>
            </a:r>
          </a:p>
          <a:p>
            <a:r>
              <a:rPr lang="es-ES" sz="2800" dirty="0"/>
              <a:t>Redes de lenguaje</a:t>
            </a:r>
          </a:p>
          <a:p>
            <a:pPr lvl="1"/>
            <a:r>
              <a:rPr lang="es-ES" sz="2400" dirty="0"/>
              <a:t>Semánticas</a:t>
            </a:r>
          </a:p>
          <a:p>
            <a:pPr lvl="1"/>
            <a:r>
              <a:rPr lang="es-ES" sz="2400" dirty="0" smtClean="0"/>
              <a:t>Lingüísticas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2800" dirty="0"/>
          </a:p>
        </p:txBody>
      </p:sp>
      <p:sp>
        <p:nvSpPr>
          <p:cNvPr id="1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6CC4-CE26-4379-827C-DB3CA4A23859}" type="slidenum">
              <a:rPr lang="es-ES"/>
              <a:pPr/>
              <a:t>11</a:t>
            </a:fld>
            <a:endParaRPr lang="es-ES"/>
          </a:p>
        </p:txBody>
      </p:sp>
      <p:pic>
        <p:nvPicPr>
          <p:cNvPr id="3061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2543" y="993305"/>
            <a:ext cx="2350736" cy="269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5233379" y="3621058"/>
            <a:ext cx="182906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+mj-lt"/>
                <a:cs typeface="Arial" pitchFamily="34" charset="0"/>
              </a:rPr>
              <a:t>Interacciones</a:t>
            </a:r>
            <a:r>
              <a:rPr lang="en-US" sz="2000" dirty="0">
                <a:latin typeface="+mj-lt"/>
                <a:cs typeface="Arial" pitchFamily="34" charset="0"/>
              </a:rPr>
              <a:t> entre </a:t>
            </a:r>
            <a:r>
              <a:rPr lang="en-US" sz="2000" dirty="0" err="1">
                <a:latin typeface="+mj-lt"/>
                <a:cs typeface="Arial" pitchFamily="34" charset="0"/>
              </a:rPr>
              <a:t>las</a:t>
            </a:r>
            <a:r>
              <a:rPr lang="en-US" sz="2000" dirty="0">
                <a:latin typeface="+mj-lt"/>
                <a:cs typeface="Arial" pitchFamily="34" charset="0"/>
              </a:rPr>
              <a:t> </a:t>
            </a:r>
            <a:r>
              <a:rPr lang="en-US" sz="2000" dirty="0" err="1">
                <a:latin typeface="+mj-lt"/>
                <a:cs typeface="Arial" pitchFamily="34" charset="0"/>
              </a:rPr>
              <a:t>proteínas</a:t>
            </a:r>
            <a:r>
              <a:rPr lang="en-US" sz="2000" dirty="0">
                <a:latin typeface="+mj-lt"/>
                <a:cs typeface="Arial" pitchFamily="34" charset="0"/>
              </a:rPr>
              <a:t> de la </a:t>
            </a:r>
            <a:r>
              <a:rPr lang="en-US" sz="2000" dirty="0" err="1">
                <a:latin typeface="+mj-lt"/>
                <a:cs typeface="Arial" pitchFamily="34" charset="0"/>
              </a:rPr>
              <a:t>levadura</a:t>
            </a:r>
            <a:endParaRPr lang="en-US" sz="2000" dirty="0">
              <a:latin typeface="+mj-lt"/>
              <a:cs typeface="Arial" pitchFamily="34" charset="0"/>
            </a:endParaRPr>
          </a:p>
        </p:txBody>
      </p:sp>
      <p:pic>
        <p:nvPicPr>
          <p:cNvPr id="306183" name="Picture 7" descr="potres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0896" y="859175"/>
            <a:ext cx="4024881" cy="2237516"/>
          </a:xfrm>
          <a:prstGeom prst="rect">
            <a:avLst/>
          </a:prstGeom>
          <a:noFill/>
        </p:spPr>
      </p:pic>
      <p:sp>
        <p:nvSpPr>
          <p:cNvPr id="306184" name="Text Box 8"/>
          <p:cNvSpPr txBox="1">
            <a:spLocks noChangeArrowheads="1"/>
          </p:cNvSpPr>
          <p:nvPr/>
        </p:nvSpPr>
        <p:spPr bwMode="auto">
          <a:xfrm>
            <a:off x="8884460" y="2982576"/>
            <a:ext cx="16177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j-lt"/>
                <a:cs typeface="Arial" pitchFamily="34" charset="0"/>
              </a:rPr>
              <a:t>Red </a:t>
            </a:r>
            <a:r>
              <a:rPr lang="en-US" sz="2000" dirty="0" err="1">
                <a:latin typeface="+mj-lt"/>
                <a:cs typeface="Arial" pitchFamily="34" charset="0"/>
              </a:rPr>
              <a:t>semántica</a:t>
            </a:r>
            <a:endParaRPr lang="en-US" sz="2000" dirty="0">
              <a:latin typeface="+mj-lt"/>
              <a:cs typeface="Arial" pitchFamily="34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184232" y="3535118"/>
            <a:ext cx="2663576" cy="2535238"/>
            <a:chOff x="2496" y="2352"/>
            <a:chExt cx="1536" cy="1416"/>
          </a:xfrm>
        </p:grpSpPr>
        <p:pic>
          <p:nvPicPr>
            <p:cNvPr id="306186" name="Picture 1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92" y="2400"/>
              <a:ext cx="1440" cy="1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6187" name="Rectangle 11"/>
            <p:cNvSpPr>
              <a:spLocks noChangeArrowheads="1"/>
            </p:cNvSpPr>
            <p:nvPr/>
          </p:nvSpPr>
          <p:spPr bwMode="auto">
            <a:xfrm>
              <a:off x="2496" y="2352"/>
              <a:ext cx="240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06188" name="Text Box 12"/>
          <p:cNvSpPr txBox="1">
            <a:spLocks noChangeArrowheads="1"/>
          </p:cNvSpPr>
          <p:nvPr/>
        </p:nvSpPr>
        <p:spPr bwMode="auto">
          <a:xfrm>
            <a:off x="8774025" y="6070356"/>
            <a:ext cx="1715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j-lt"/>
                <a:cs typeface="Arial" pitchFamily="34" charset="0"/>
              </a:rPr>
              <a:t>Red </a:t>
            </a:r>
            <a:r>
              <a:rPr lang="en-US" sz="2000" dirty="0" err="1">
                <a:latin typeface="+mj-lt"/>
                <a:cs typeface="Arial" pitchFamily="34" charset="0"/>
              </a:rPr>
              <a:t>Lingüística</a:t>
            </a:r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14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dirty="0" err="1" smtClean="0"/>
              <a:t>Ejemplos</a:t>
            </a:r>
            <a:r>
              <a:rPr lang="en-US" dirty="0" smtClean="0"/>
              <a:t> de </a:t>
            </a:r>
            <a:r>
              <a:rPr lang="en-US" dirty="0" err="1"/>
              <a:t>R</a:t>
            </a:r>
            <a:r>
              <a:rPr lang="en-US" dirty="0" err="1" smtClean="0"/>
              <a:t>edes</a:t>
            </a:r>
            <a:r>
              <a:rPr lang="en-US" dirty="0" smtClean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M</a:t>
            </a:r>
            <a:r>
              <a:rPr lang="en-US" dirty="0" err="1" smtClean="0"/>
              <a:t>undo</a:t>
            </a: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23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95400" y="1484784"/>
            <a:ext cx="4439344" cy="4876800"/>
          </a:xfrm>
        </p:spPr>
        <p:txBody>
          <a:bodyPr>
            <a:normAutofit/>
          </a:bodyPr>
          <a:lstStyle/>
          <a:p>
            <a:r>
              <a:rPr lang="es-ES" sz="2800" dirty="0"/>
              <a:t>Redes </a:t>
            </a:r>
            <a:r>
              <a:rPr lang="es-ES" sz="2800" dirty="0" smtClean="0"/>
              <a:t>sociales</a:t>
            </a:r>
            <a:endParaRPr lang="es-ES" sz="2800" dirty="0"/>
          </a:p>
          <a:p>
            <a:pPr marL="457200" lvl="1" indent="0">
              <a:buNone/>
            </a:pPr>
            <a:endParaRPr lang="es-ES" sz="2400" dirty="0"/>
          </a:p>
        </p:txBody>
      </p:sp>
      <p:sp>
        <p:nvSpPr>
          <p:cNvPr id="1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6CC4-CE26-4379-827C-DB3CA4A23859}" type="slidenum">
              <a:rPr lang="es-ES"/>
              <a:pPr/>
              <a:t>12</a:t>
            </a:fld>
            <a:endParaRPr lang="es-ES"/>
          </a:p>
        </p:txBody>
      </p:sp>
      <p:sp>
        <p:nvSpPr>
          <p:cNvPr id="14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dirty="0" err="1" smtClean="0"/>
              <a:t>Ejemplos</a:t>
            </a:r>
            <a:r>
              <a:rPr lang="en-US" dirty="0" smtClean="0"/>
              <a:t> de </a:t>
            </a:r>
            <a:r>
              <a:rPr lang="en-US" dirty="0" err="1"/>
              <a:t>R</a:t>
            </a:r>
            <a:r>
              <a:rPr lang="en-US" dirty="0" err="1" smtClean="0"/>
              <a:t>edes</a:t>
            </a:r>
            <a:r>
              <a:rPr lang="en-US" dirty="0" smtClean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M</a:t>
            </a:r>
            <a:r>
              <a:rPr lang="en-US" dirty="0" err="1" smtClean="0"/>
              <a:t>undo</a:t>
            </a: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eal</a:t>
            </a:r>
            <a:endParaRPr lang="en-US" dirty="0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664" y="2038211"/>
            <a:ext cx="3686206" cy="243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431704" y="4665586"/>
            <a:ext cx="20185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  <a:cs typeface="Arial" pitchFamily="34" charset="0"/>
              </a:rPr>
              <a:t>Karate club network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13566" y="2031491"/>
            <a:ext cx="3648068" cy="255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567340" y="4600959"/>
            <a:ext cx="17306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+mj-lt"/>
                <a:cs typeface="Arial" pitchFamily="34" charset="0"/>
              </a:rPr>
              <a:t>Redes</a:t>
            </a:r>
            <a:r>
              <a:rPr lang="en-US" dirty="0">
                <a:latin typeface="+mj-lt"/>
                <a:cs typeface="Arial" pitchFamily="34" charset="0"/>
              </a:rPr>
              <a:t> de </a:t>
            </a:r>
            <a:r>
              <a:rPr lang="en-US" dirty="0" err="1">
                <a:latin typeface="+mj-lt"/>
                <a:cs typeface="Arial" pitchFamily="34" charset="0"/>
              </a:rPr>
              <a:t>amistad</a:t>
            </a:r>
            <a:endParaRPr lang="en-US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538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800"/>
              <a:t>Modelo de Representación unificado: Teoría de Grafos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10972800" cy="499715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sz="2800" b="1" dirty="0" smtClean="0"/>
              <a:t>Grafo</a:t>
            </a:r>
            <a:r>
              <a:rPr lang="es-ES" sz="2800" dirty="0" smtClean="0"/>
              <a:t>: marco general de representación abstracta.</a:t>
            </a:r>
            <a:endParaRPr lang="es-ES" sz="2800" dirty="0"/>
          </a:p>
          <a:p>
            <a:pPr marL="590550" indent="-358775">
              <a:lnSpc>
                <a:spcPct val="90000"/>
              </a:lnSpc>
            </a:pPr>
            <a:r>
              <a:rPr lang="es-ES" sz="2800" dirty="0" smtClean="0"/>
              <a:t>Flexibilidad </a:t>
            </a:r>
            <a:r>
              <a:rPr lang="es-ES" sz="2800" dirty="0"/>
              <a:t>en la </a:t>
            </a:r>
            <a:r>
              <a:rPr lang="es-ES" sz="2800" dirty="0" smtClean="0"/>
              <a:t>representación: permite proyectar el fenómeno  real en multitud </a:t>
            </a:r>
            <a:r>
              <a:rPr lang="es-ES" sz="2800" dirty="0"/>
              <a:t>de posibles </a:t>
            </a:r>
            <a:r>
              <a:rPr lang="es-ES" sz="2800" dirty="0" smtClean="0"/>
              <a:t>grafos, cada </a:t>
            </a:r>
            <a:r>
              <a:rPr lang="es-ES" sz="2800" dirty="0"/>
              <a:t>uno pudiendo resaltar una “visión</a:t>
            </a:r>
            <a:r>
              <a:rPr lang="es-ES" sz="2800" dirty="0" smtClean="0"/>
              <a:t>” particular  </a:t>
            </a:r>
            <a:r>
              <a:rPr lang="es-ES" sz="2800" dirty="0"/>
              <a:t>de la </a:t>
            </a:r>
            <a:r>
              <a:rPr lang="es-ES" sz="2800" dirty="0" smtClean="0"/>
              <a:t>realidad.</a:t>
            </a:r>
            <a:endParaRPr lang="es-ES" sz="2800" dirty="0"/>
          </a:p>
          <a:p>
            <a:pPr marL="590550" indent="-358775">
              <a:lnSpc>
                <a:spcPct val="90000"/>
              </a:lnSpc>
            </a:pPr>
            <a:r>
              <a:rPr lang="es-ES" sz="2800" dirty="0"/>
              <a:t>Robustez del modelo </a:t>
            </a:r>
            <a:r>
              <a:rPr lang="es-ES" sz="2800" dirty="0" smtClean="0"/>
              <a:t>matemático subyacente:</a:t>
            </a:r>
            <a:endParaRPr lang="es-ES" sz="2800" dirty="0"/>
          </a:p>
          <a:p>
            <a:pPr marL="971550" lvl="1" indent="-212725">
              <a:lnSpc>
                <a:spcPct val="90000"/>
              </a:lnSpc>
            </a:pPr>
            <a:r>
              <a:rPr lang="es-ES" dirty="0"/>
              <a:t>Posee resultados de gran potencia.</a:t>
            </a:r>
          </a:p>
          <a:p>
            <a:pPr marL="971550" lvl="1" indent="-212725">
              <a:lnSpc>
                <a:spcPct val="90000"/>
              </a:lnSpc>
            </a:pPr>
            <a:r>
              <a:rPr lang="es-ES"/>
              <a:t>Permite </a:t>
            </a:r>
            <a:r>
              <a:rPr lang="es-ES" smtClean="0"/>
              <a:t>combinarlos con </a:t>
            </a:r>
            <a:r>
              <a:rPr lang="es-ES" dirty="0"/>
              <a:t>otras teorías matemáticas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de </a:t>
            </a:r>
            <a:r>
              <a:rPr lang="es-ES" dirty="0"/>
              <a:t>gran </a:t>
            </a:r>
            <a:r>
              <a:rPr lang="es-ES" dirty="0" smtClean="0"/>
              <a:t>potencia: probabilidad</a:t>
            </a:r>
            <a:r>
              <a:rPr lang="es-ES" dirty="0"/>
              <a:t>, </a:t>
            </a:r>
            <a:r>
              <a:rPr lang="es-ES" dirty="0" smtClean="0"/>
              <a:t>computación</a:t>
            </a:r>
            <a:r>
              <a:rPr lang="es-ES" dirty="0"/>
              <a:t>.</a:t>
            </a:r>
          </a:p>
        </p:txBody>
      </p:sp>
      <p:pic>
        <p:nvPicPr>
          <p:cNvPr id="2" name="Picture 2" descr="http://3.bp.blogspot.com/-Wtn-1lYUB34/To3P80DHehI/AAAAAAAAAUI/HhHEJm1DFso/s1600/proyeccione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6"/>
          <a:stretch/>
        </p:blipFill>
        <p:spPr bwMode="auto">
          <a:xfrm>
            <a:off x="9393278" y="2866653"/>
            <a:ext cx="2679386" cy="394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/>
              <a:t>Fundamentos de Teoría de Grafos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8760"/>
            <a:ext cx="10972800" cy="53285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Elementos sustanciales: </a:t>
            </a:r>
            <a:endParaRPr lang="es-ES" dirty="0" smtClean="0"/>
          </a:p>
          <a:p>
            <a:pPr lvl="1">
              <a:lnSpc>
                <a:spcPct val="90000"/>
              </a:lnSpc>
            </a:pPr>
            <a:r>
              <a:rPr lang="es-ES" dirty="0" smtClean="0"/>
              <a:t>Nodos</a:t>
            </a:r>
          </a:p>
          <a:p>
            <a:pPr lvl="1">
              <a:lnSpc>
                <a:spcPct val="90000"/>
              </a:lnSpc>
            </a:pPr>
            <a:r>
              <a:rPr lang="es-ES" dirty="0" smtClean="0"/>
              <a:t>Aristas.</a:t>
            </a:r>
          </a:p>
          <a:p>
            <a:pPr>
              <a:lnSpc>
                <a:spcPct val="90000"/>
              </a:lnSpc>
            </a:pP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smtClean="0"/>
              <a:t>Aristas </a:t>
            </a:r>
            <a:r>
              <a:rPr lang="es-ES" dirty="0"/>
              <a:t>dirigidas o no </a:t>
            </a:r>
            <a:r>
              <a:rPr lang="es-ES" dirty="0" smtClean="0"/>
              <a:t>dirigidas.</a:t>
            </a:r>
          </a:p>
          <a:p>
            <a:pPr>
              <a:lnSpc>
                <a:spcPct val="90000"/>
              </a:lnSpc>
            </a:pPr>
            <a:endParaRPr lang="es-ES" dirty="0"/>
          </a:p>
          <a:p>
            <a:pPr>
              <a:lnSpc>
                <a:spcPct val="90000"/>
              </a:lnSpc>
            </a:pPr>
            <a:r>
              <a:rPr lang="es-ES" dirty="0" smtClean="0"/>
              <a:t>Información </a:t>
            </a:r>
            <a:r>
              <a:rPr lang="es-ES" dirty="0"/>
              <a:t>(o no) en los </a:t>
            </a:r>
            <a:r>
              <a:rPr lang="es-ES" dirty="0" smtClean="0"/>
              <a:t>nodos</a:t>
            </a:r>
            <a:br>
              <a:rPr lang="es-ES" dirty="0" smtClean="0"/>
            </a:br>
            <a:r>
              <a:rPr lang="es-ES" dirty="0" smtClean="0"/>
              <a:t> </a:t>
            </a:r>
            <a:r>
              <a:rPr lang="es-ES" dirty="0"/>
              <a:t>y/o aristas: pesos.</a:t>
            </a:r>
          </a:p>
          <a:p>
            <a:pPr>
              <a:lnSpc>
                <a:spcPct val="90000"/>
              </a:lnSpc>
            </a:pPr>
            <a:endParaRPr lang="es-ES" dirty="0"/>
          </a:p>
        </p:txBody>
      </p:sp>
      <p:pic>
        <p:nvPicPr>
          <p:cNvPr id="274434" name="Picture 2" descr="http://www.stoimen.com/blog/wp-content/uploads/2012/08/2.-Directed-Grap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7" t="18947" r="7330" b="6181"/>
          <a:stretch/>
        </p:blipFill>
        <p:spPr bwMode="auto">
          <a:xfrm>
            <a:off x="6384032" y="1087586"/>
            <a:ext cx="5184576" cy="284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438" name="Picture 6" descr="Weithened Graph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6" b="6436"/>
          <a:stretch/>
        </p:blipFill>
        <p:spPr bwMode="auto">
          <a:xfrm>
            <a:off x="6239172" y="4077072"/>
            <a:ext cx="590550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411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Vecindarios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Vecindario de un nodo: conjunto de nodos</a:t>
            </a:r>
            <a:br>
              <a:rPr lang="es-ES" dirty="0" smtClean="0"/>
            </a:br>
            <a:r>
              <a:rPr lang="es-ES" dirty="0" smtClean="0"/>
              <a:t> conectados con él: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Si el grafo es dirigido, se puede hablar de </a:t>
            </a:r>
            <a:br>
              <a:rPr lang="es-ES" dirty="0" smtClean="0"/>
            </a:br>
            <a:r>
              <a:rPr lang="es-ES" dirty="0" smtClean="0"/>
              <a:t>vecindarios de entrada/salida: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692696"/>
            <a:ext cx="3088357" cy="308835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08168" y="2852936"/>
            <a:ext cx="3922215" cy="372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8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Caminos y Ciclos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Camino</a:t>
            </a:r>
            <a:r>
              <a:rPr lang="es-ES" dirty="0" smtClean="0"/>
              <a:t> conectando nodo A con nodo B:</a:t>
            </a:r>
          </a:p>
          <a:p>
            <a:pPr lvl="1"/>
            <a:r>
              <a:rPr lang="es-ES" dirty="0" smtClean="0"/>
              <a:t>Sucesión de nodos que comienza en A y acaba en B, y donde cada par de nodos consecutivos está conectado por una arista</a:t>
            </a:r>
          </a:p>
          <a:p>
            <a:r>
              <a:rPr lang="es-ES" b="1" dirty="0" smtClean="0"/>
              <a:t>Camino Simple</a:t>
            </a:r>
            <a:r>
              <a:rPr lang="es-ES" dirty="0" smtClean="0"/>
              <a:t>, si todos los nodos son distintos entre sí</a:t>
            </a:r>
          </a:p>
          <a:p>
            <a:r>
              <a:rPr lang="es-ES" b="1" dirty="0" smtClean="0"/>
              <a:t>Ciclo</a:t>
            </a:r>
            <a:r>
              <a:rPr lang="es-ES" dirty="0" smtClean="0"/>
              <a:t>, si A = B</a:t>
            </a:r>
          </a:p>
        </p:txBody>
      </p:sp>
      <p:pic>
        <p:nvPicPr>
          <p:cNvPr id="277506" name="Picture 2" descr="https://upload.wikimedia.org/wikipedia/commons/thumb/6/60/Hamiltonian_path.svg/250px-Hamiltonian_pat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4301307"/>
            <a:ext cx="23812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10" name="Picture 6" descr="http://i.imgur.com/J3t5O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4" r="9974"/>
          <a:stretch/>
        </p:blipFill>
        <p:spPr bwMode="auto">
          <a:xfrm rot="16200000">
            <a:off x="6946464" y="1282392"/>
            <a:ext cx="3402957" cy="769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510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Caminos y Ciclos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Longitud</a:t>
            </a:r>
            <a:r>
              <a:rPr lang="es-ES" dirty="0" smtClean="0"/>
              <a:t>: número de aristas del camino</a:t>
            </a:r>
          </a:p>
          <a:p>
            <a:r>
              <a:rPr lang="es-ES" b="1" dirty="0" smtClean="0"/>
              <a:t>Peso</a:t>
            </a:r>
            <a:r>
              <a:rPr lang="es-ES" dirty="0" smtClean="0"/>
              <a:t> (en grafos con pesos): suma de los pesos de las aristas del camino</a:t>
            </a:r>
            <a:endParaRPr lang="es-ES" dirty="0"/>
          </a:p>
        </p:txBody>
      </p:sp>
      <p:pic>
        <p:nvPicPr>
          <p:cNvPr id="5" name="Picture 6" descr="http://i.imgur.com/J3t5O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4" t="19648" r="9974" b="60703"/>
          <a:stretch/>
        </p:blipFill>
        <p:spPr bwMode="auto">
          <a:xfrm rot="16200000">
            <a:off x="1190165" y="4086362"/>
            <a:ext cx="3402957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287688" y="4005064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Longitud = 5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287688" y="5770152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Longitud = 4</a:t>
            </a:r>
            <a:endParaRPr lang="es-ES" dirty="0"/>
          </a:p>
        </p:txBody>
      </p:sp>
      <p:pic>
        <p:nvPicPr>
          <p:cNvPr id="278530" name="Picture 2" descr="https://upload.wikimedia.org/wikipedia/commons/thumb/3/3b/Shortest_path_with_direct_weights.svg/250px-Shortest_path_with_direct_weight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530" y="3356992"/>
            <a:ext cx="3563862" cy="195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8532637" y="4726729"/>
            <a:ext cx="13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Longitud = 4</a:t>
            </a:r>
          </a:p>
          <a:p>
            <a:r>
              <a:rPr lang="es-ES" dirty="0" smtClean="0"/>
              <a:t>Peso = 20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6855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Conectividad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7368" y="1600201"/>
            <a:ext cx="10972800" cy="4525963"/>
          </a:xfrm>
        </p:spPr>
        <p:txBody>
          <a:bodyPr/>
          <a:lstStyle/>
          <a:p>
            <a:r>
              <a:rPr lang="es-ES" sz="2800" b="1" dirty="0" smtClean="0"/>
              <a:t>Conexo</a:t>
            </a:r>
            <a:r>
              <a:rPr lang="es-ES" sz="2800" dirty="0" smtClean="0"/>
              <a:t>: Si todo par de nodos están conectados</a:t>
            </a:r>
            <a:endParaRPr lang="es-ES" sz="2800" dirty="0"/>
          </a:p>
          <a:p>
            <a:pPr>
              <a:lnSpc>
                <a:spcPct val="90000"/>
              </a:lnSpc>
            </a:pPr>
            <a:r>
              <a:rPr lang="es-ES" sz="2800" b="1" dirty="0" smtClean="0"/>
              <a:t>Componente </a:t>
            </a:r>
            <a:r>
              <a:rPr lang="es-ES" sz="2800" b="1" dirty="0"/>
              <a:t>Conexa</a:t>
            </a:r>
            <a:r>
              <a:rPr lang="es-ES" sz="2800" dirty="0"/>
              <a:t>: </a:t>
            </a:r>
            <a:r>
              <a:rPr lang="es-ES" sz="2800" dirty="0" smtClean="0"/>
              <a:t>conjunto </a:t>
            </a:r>
            <a:r>
              <a:rPr lang="es-ES" sz="2800" dirty="0" err="1" smtClean="0"/>
              <a:t>maximal</a:t>
            </a:r>
            <a:r>
              <a:rPr lang="es-ES" sz="2800" dirty="0" smtClean="0"/>
              <a:t> </a:t>
            </a:r>
            <a:br>
              <a:rPr lang="es-ES" sz="2800" dirty="0" smtClean="0"/>
            </a:br>
            <a:r>
              <a:rPr lang="es-ES" sz="2800" dirty="0" smtClean="0"/>
              <a:t>conexo de nodos</a:t>
            </a:r>
            <a:endParaRPr lang="es-ES" sz="2800" dirty="0"/>
          </a:p>
          <a:p>
            <a:pPr>
              <a:lnSpc>
                <a:spcPct val="90000"/>
              </a:lnSpc>
            </a:pPr>
            <a:r>
              <a:rPr lang="es-ES" sz="2800" dirty="0"/>
              <a:t>En grafos dirigidos: fuertemente conexa.</a:t>
            </a:r>
          </a:p>
          <a:p>
            <a:pPr lvl="1">
              <a:lnSpc>
                <a:spcPct val="90000"/>
              </a:lnSpc>
            </a:pPr>
            <a:r>
              <a:rPr lang="es-ES" b="1" dirty="0"/>
              <a:t>Componente de entrada</a:t>
            </a:r>
            <a:r>
              <a:rPr lang="es-ES" dirty="0"/>
              <a:t>: nodos que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pueden alcanzar </a:t>
            </a:r>
            <a:r>
              <a:rPr lang="es-ES" dirty="0"/>
              <a:t>la componente conexa,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pero </a:t>
            </a:r>
            <a:r>
              <a:rPr lang="es-ES" dirty="0"/>
              <a:t>no </a:t>
            </a:r>
            <a:r>
              <a:rPr lang="es-ES" dirty="0" smtClean="0"/>
              <a:t>pueden </a:t>
            </a:r>
            <a:r>
              <a:rPr lang="es-ES" dirty="0"/>
              <a:t>ser alcanzados desde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ella</a:t>
            </a:r>
            <a:r>
              <a:rPr lang="es-ES" dirty="0"/>
              <a:t>.</a:t>
            </a:r>
          </a:p>
          <a:p>
            <a:pPr lvl="1">
              <a:lnSpc>
                <a:spcPct val="90000"/>
              </a:lnSpc>
            </a:pPr>
            <a:r>
              <a:rPr lang="es-ES" b="1" dirty="0"/>
              <a:t>Componente de salida</a:t>
            </a:r>
            <a:r>
              <a:rPr lang="es-ES" dirty="0"/>
              <a:t>: el recíproco.</a:t>
            </a:r>
          </a:p>
          <a:p>
            <a:endParaRPr lang="es-ES" dirty="0" smtClean="0"/>
          </a:p>
        </p:txBody>
      </p:sp>
      <p:pic>
        <p:nvPicPr>
          <p:cNvPr id="275458" name="Picture 2" descr="http://www.stoimen.com/blog/wp-content/uploads/2012/08/4.-Connected-Graph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47" r="9769"/>
          <a:stretch/>
        </p:blipFill>
        <p:spPr bwMode="auto">
          <a:xfrm>
            <a:off x="6888088" y="1340768"/>
            <a:ext cx="5328592" cy="30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60653" y="4085309"/>
            <a:ext cx="2659883" cy="2656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89101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Árboles y Bosques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Grafos sin ciclos</a:t>
            </a:r>
          </a:p>
          <a:p>
            <a:r>
              <a:rPr lang="es-ES" dirty="0" smtClean="0"/>
              <a:t>Conexo : </a:t>
            </a:r>
            <a:r>
              <a:rPr lang="es-ES" b="1" dirty="0" smtClean="0"/>
              <a:t>Árbol</a:t>
            </a:r>
          </a:p>
          <a:p>
            <a:r>
              <a:rPr lang="es-ES" dirty="0" smtClean="0"/>
              <a:t>Colección de árboles: </a:t>
            </a:r>
            <a:r>
              <a:rPr lang="es-ES" b="1" dirty="0" smtClean="0"/>
              <a:t>Bosque</a:t>
            </a:r>
            <a:endParaRPr lang="es-ES" b="1" dirty="0"/>
          </a:p>
        </p:txBody>
      </p:sp>
      <p:pic>
        <p:nvPicPr>
          <p:cNvPr id="4" name="Picture 4" descr="Graph &amp; Tre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8"/>
          <a:stretch/>
        </p:blipFill>
        <p:spPr bwMode="auto">
          <a:xfrm>
            <a:off x="5807124" y="1091876"/>
            <a:ext cx="5905500" cy="320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9554" name="Picture 2" descr="http://www.geeksforgeeks.org/wp-content/uploads/MS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84" y="3717032"/>
            <a:ext cx="4368216" cy="267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807124" y="4475659"/>
            <a:ext cx="55354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Árbol </a:t>
            </a:r>
            <a:r>
              <a:rPr lang="es-ES" sz="3200" dirty="0" err="1" smtClean="0"/>
              <a:t>Maximal</a:t>
            </a:r>
            <a:r>
              <a:rPr lang="es-ES" sz="3200" dirty="0" smtClean="0"/>
              <a:t> de un grafo: árbol</a:t>
            </a:r>
          </a:p>
          <a:p>
            <a:r>
              <a:rPr lang="es-ES" sz="3200" dirty="0" smtClean="0"/>
              <a:t>que contiene todos los nodos del </a:t>
            </a:r>
          </a:p>
          <a:p>
            <a:r>
              <a:rPr lang="es-ES" sz="3200" dirty="0"/>
              <a:t>g</a:t>
            </a:r>
            <a:r>
              <a:rPr lang="es-ES" sz="3200" dirty="0" smtClean="0"/>
              <a:t>rafo original.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86569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es una red?</a:t>
            </a:r>
          </a:p>
          <a:p>
            <a:r>
              <a:rPr lang="es-ES" dirty="0" smtClean="0"/>
              <a:t>Redes Complejas y Sistemas Complejos</a:t>
            </a:r>
          </a:p>
          <a:p>
            <a:r>
              <a:rPr lang="es-ES" dirty="0" smtClean="0"/>
              <a:t>Ejemplos de Redes Complejas</a:t>
            </a:r>
          </a:p>
          <a:p>
            <a:r>
              <a:rPr lang="es-ES" dirty="0" smtClean="0"/>
              <a:t>Modelo de Representación Unificado: Teoría </a:t>
            </a:r>
            <a:r>
              <a:rPr lang="es-ES" smtClean="0"/>
              <a:t>de Grafos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4144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Representación de Grafos</a:t>
            </a:r>
            <a:endParaRPr lang="es-ES" dirty="0"/>
          </a:p>
        </p:txBody>
      </p:sp>
      <p:pic>
        <p:nvPicPr>
          <p:cNvPr id="3" name="Picture 2" descr="Undirected Graph &amp; Adjacency Matri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7" t="10649" r="4891" b="17353"/>
          <a:stretch/>
        </p:blipFill>
        <p:spPr bwMode="auto">
          <a:xfrm>
            <a:off x="592979" y="1268760"/>
            <a:ext cx="532859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www.stoimen.com/blog/wp-content/uploads/2012/08/7.-Weighted-Graph-Adjacency-Matri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2" t="11368" r="4877" b="18527"/>
          <a:stretch/>
        </p:blipFill>
        <p:spPr bwMode="auto">
          <a:xfrm>
            <a:off x="6244030" y="1268760"/>
            <a:ext cx="5328592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irected Graph &amp; Adjacency Lis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7" t="17052" r="13427" b="16632"/>
          <a:stretch/>
        </p:blipFill>
        <p:spPr bwMode="auto">
          <a:xfrm>
            <a:off x="695400" y="4051415"/>
            <a:ext cx="4824536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 rot="16200000">
            <a:off x="-1016405" y="2267621"/>
            <a:ext cx="2747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Matriz Adyacencias</a:t>
            </a:r>
            <a:endParaRPr lang="es-ES" sz="2400" b="1" dirty="0"/>
          </a:p>
        </p:txBody>
      </p:sp>
      <p:sp>
        <p:nvSpPr>
          <p:cNvPr id="7" name="CuadroTexto 6"/>
          <p:cNvSpPr txBox="1"/>
          <p:nvPr/>
        </p:nvSpPr>
        <p:spPr>
          <a:xfrm rot="16200000">
            <a:off x="-954867" y="5080723"/>
            <a:ext cx="266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Listas Adyacencias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823386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574632" cy="1143000"/>
          </a:xfrm>
        </p:spPr>
        <p:txBody>
          <a:bodyPr/>
          <a:lstStyle/>
          <a:p>
            <a:r>
              <a:rPr lang="es-ES" sz="3800" dirty="0"/>
              <a:t>Medidas usuales en Teoría de Grafos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376" y="1556792"/>
            <a:ext cx="10972800" cy="4525963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s-ES" dirty="0"/>
              <a:t>Centralidad </a:t>
            </a:r>
            <a:r>
              <a:rPr lang="es-ES" dirty="0" err="1"/>
              <a:t>Betweenness</a:t>
            </a:r>
            <a:r>
              <a:rPr lang="es-ES" dirty="0"/>
              <a:t> (intermediación)</a:t>
            </a:r>
            <a:br>
              <a:rPr lang="es-ES" dirty="0"/>
            </a:br>
            <a:r>
              <a:rPr lang="es-ES" dirty="0"/>
              <a:t>por nodos o aristas. </a:t>
            </a:r>
            <a:endParaRPr lang="es-ES" dirty="0" smtClean="0"/>
          </a:p>
          <a:p>
            <a:pPr marL="514350" indent="-514350">
              <a:buFont typeface="+mj-lt"/>
              <a:buAutoNum type="alphaUcPeriod"/>
            </a:pPr>
            <a:r>
              <a:rPr lang="es-ES" dirty="0"/>
              <a:t>Centralidad </a:t>
            </a:r>
            <a:r>
              <a:rPr lang="es-ES" dirty="0" err="1"/>
              <a:t>Closeness</a:t>
            </a:r>
            <a:r>
              <a:rPr lang="es-ES" dirty="0"/>
              <a:t> (cercanía</a:t>
            </a:r>
            <a:r>
              <a:rPr lang="es-ES" dirty="0" smtClean="0"/>
              <a:t>)</a:t>
            </a:r>
          </a:p>
          <a:p>
            <a:pPr marL="514350" indent="-514350">
              <a:buFont typeface="+mj-lt"/>
              <a:buAutoNum type="alphaUcPeriod"/>
            </a:pPr>
            <a:r>
              <a:rPr lang="es-ES" dirty="0" smtClean="0"/>
              <a:t>Centralidad </a:t>
            </a:r>
            <a:r>
              <a:rPr lang="es-ES" dirty="0" err="1" smtClean="0"/>
              <a:t>Eigenvector</a:t>
            </a:r>
            <a:r>
              <a:rPr lang="es-ES" dirty="0" smtClean="0"/>
              <a:t> (</a:t>
            </a:r>
            <a:r>
              <a:rPr lang="es-ES" dirty="0" err="1" smtClean="0"/>
              <a:t>Autovalor</a:t>
            </a:r>
            <a:r>
              <a:rPr lang="es-ES" dirty="0" smtClean="0"/>
              <a:t>)</a:t>
            </a:r>
            <a:endParaRPr lang="es-ES" dirty="0"/>
          </a:p>
          <a:p>
            <a:pPr marL="514350" indent="-514350">
              <a:buFont typeface="+mj-lt"/>
              <a:buAutoNum type="alphaUcPeriod"/>
            </a:pPr>
            <a:r>
              <a:rPr lang="es-ES" dirty="0" smtClean="0"/>
              <a:t>Grado </a:t>
            </a:r>
            <a:r>
              <a:rPr lang="es-ES" dirty="0"/>
              <a:t>y Distribución de Grados.</a:t>
            </a:r>
          </a:p>
          <a:p>
            <a:pPr marL="514350" indent="-514350">
              <a:buFont typeface="+mj-lt"/>
              <a:buAutoNum type="alphaUcPeriod"/>
            </a:pPr>
            <a:r>
              <a:rPr lang="es-ES" dirty="0"/>
              <a:t>Coeficiente de </a:t>
            </a:r>
            <a:r>
              <a:rPr lang="es-ES" dirty="0" err="1" smtClean="0"/>
              <a:t>Clustering</a:t>
            </a:r>
            <a:r>
              <a:rPr lang="es-ES" dirty="0" smtClean="0"/>
              <a:t> (agrupación).</a:t>
            </a:r>
            <a:endParaRPr lang="es-ES" dirty="0"/>
          </a:p>
          <a:p>
            <a:pPr marL="514350" indent="-514350">
              <a:buFont typeface="+mj-lt"/>
              <a:buAutoNum type="alphaUcPeriod"/>
            </a:pPr>
            <a:r>
              <a:rPr lang="es-ES" dirty="0"/>
              <a:t>Conectividad: </a:t>
            </a:r>
            <a:r>
              <a:rPr lang="es-ES" dirty="0" smtClean="0"/>
              <a:t>caminos aleatorios y </a:t>
            </a:r>
            <a:br>
              <a:rPr lang="es-ES" dirty="0" smtClean="0"/>
            </a:br>
            <a:r>
              <a:rPr lang="es-ES" dirty="0" smtClean="0"/>
              <a:t>distancia.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282626" name="Picture 2" descr="https://upload.wikimedia.org/wikipedia/commons/1/11/6_centrality_measures.png?1467215532719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45"/>
          <a:stretch/>
        </p:blipFill>
        <p:spPr bwMode="auto">
          <a:xfrm>
            <a:off x="7464152" y="1196752"/>
            <a:ext cx="4880372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864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800"/>
              <a:t>Medidas: Grado y Distribuciones de Grados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Grado de un nodo</a:t>
            </a:r>
            <a:r>
              <a:rPr lang="es-ES" dirty="0"/>
              <a:t>: número de nodos conectados a él. Lo denotaremos por </a:t>
            </a:r>
            <a:r>
              <a:rPr lang="es-ES" i="1" dirty="0">
                <a:latin typeface="Book Antiqua" pitchFamily="18" charset="0"/>
                <a:ea typeface="Kozuka Gothic Pro EL" pitchFamily="34" charset="-128"/>
              </a:rPr>
              <a:t>k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2219275" y="4720233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590625" y="4170958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1590625" y="3669308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1887487" y="3656607"/>
            <a:ext cx="138112" cy="127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1887487" y="3326408"/>
            <a:ext cx="138112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1887487" y="2948583"/>
            <a:ext cx="138112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2573288" y="3326408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2665363" y="3794720"/>
            <a:ext cx="136525" cy="1254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H="1">
            <a:off x="1952575" y="3448645"/>
            <a:ext cx="55563" cy="195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H="1">
            <a:off x="1944638" y="3104158"/>
            <a:ext cx="14287" cy="206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2036713" y="3088282"/>
            <a:ext cx="515937" cy="22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2050999" y="3394670"/>
            <a:ext cx="4953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rot="10800000">
            <a:off x="2652663" y="3485157"/>
            <a:ext cx="53975" cy="266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2051000" y="3728045"/>
            <a:ext cx="587375" cy="107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 rot="10800000" flipH="1">
            <a:off x="1739849" y="3728046"/>
            <a:ext cx="1143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 rot="10800000" flipH="1">
            <a:off x="1727150" y="3375620"/>
            <a:ext cx="136525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rot="10800000" flipH="1">
            <a:off x="1647774" y="3812183"/>
            <a:ext cx="6350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 rot="10800000" flipH="1">
            <a:off x="1730325" y="3812182"/>
            <a:ext cx="182563" cy="357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rot="10800000">
            <a:off x="1716038" y="4323358"/>
            <a:ext cx="517525" cy="403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 rot="10800000" flipH="1">
            <a:off x="2347863" y="3926482"/>
            <a:ext cx="358775" cy="769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1865262" y="3608982"/>
            <a:ext cx="171451" cy="190499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41" name="Text Box 25"/>
          <p:cNvSpPr txBox="1">
            <a:spLocks/>
          </p:cNvSpPr>
          <p:nvPr/>
        </p:nvSpPr>
        <p:spPr bwMode="auto">
          <a:xfrm>
            <a:off x="1812875" y="5128221"/>
            <a:ext cx="1391791" cy="4370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pPr defTabSz="822325"/>
            <a:r>
              <a:rPr lang="de-DE" sz="2300">
                <a:solidFill>
                  <a:srgbClr val="FFFFFF"/>
                </a:solidFill>
                <a:cs typeface="Times New Roman" pitchFamily="18" charset="0"/>
                <a:sym typeface="Times New Roman" pitchFamily="18" charset="0"/>
              </a:rPr>
              <a:t>Friendship</a:t>
            </a:r>
          </a:p>
        </p:txBody>
      </p:sp>
      <p:graphicFrame>
        <p:nvGraphicFramePr>
          <p:cNvPr id="9242" name="Object 26"/>
          <p:cNvGraphicFramePr>
            <a:graphicFrameLocks noChangeAspect="1"/>
          </p:cNvGraphicFramePr>
          <p:nvPr>
            <p:extLst/>
          </p:nvPr>
        </p:nvGraphicFramePr>
        <p:xfrm>
          <a:off x="6084269" y="4173539"/>
          <a:ext cx="148907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cuación" r:id="rId3" imgW="495000" imgH="203040" progId="Equation.3">
                  <p:embed/>
                </p:oleObj>
              </mc:Choice>
              <mc:Fallback>
                <p:oleObj name="Ecuación" r:id="rId3" imgW="495000" imgH="203040" progId="Equation.3">
                  <p:embed/>
                  <p:pic>
                    <p:nvPicPr>
                      <p:cNvPr id="924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269" y="4173539"/>
                        <a:ext cx="148907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6477534" y="4346719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45" name="Oval 29"/>
          <p:cNvSpPr>
            <a:spLocks noChangeArrowheads="1"/>
          </p:cNvSpPr>
          <p:nvPr/>
        </p:nvSpPr>
        <p:spPr bwMode="auto">
          <a:xfrm>
            <a:off x="3876625" y="4869458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46" name="Oval 30"/>
          <p:cNvSpPr>
            <a:spLocks noChangeArrowheads="1"/>
          </p:cNvSpPr>
          <p:nvPr/>
        </p:nvSpPr>
        <p:spPr bwMode="auto">
          <a:xfrm>
            <a:off x="3876625" y="4366220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47" name="Oval 31"/>
          <p:cNvSpPr>
            <a:spLocks noChangeArrowheads="1"/>
          </p:cNvSpPr>
          <p:nvPr/>
        </p:nvSpPr>
        <p:spPr bwMode="auto">
          <a:xfrm>
            <a:off x="4173488" y="4355108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48" name="Oval 32"/>
          <p:cNvSpPr>
            <a:spLocks noChangeArrowheads="1"/>
          </p:cNvSpPr>
          <p:nvPr/>
        </p:nvSpPr>
        <p:spPr bwMode="auto">
          <a:xfrm>
            <a:off x="4173488" y="4023320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49" name="Oval 33"/>
          <p:cNvSpPr>
            <a:spLocks noChangeArrowheads="1"/>
          </p:cNvSpPr>
          <p:nvPr/>
        </p:nvSpPr>
        <p:spPr bwMode="auto">
          <a:xfrm>
            <a:off x="4951363" y="4491633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50" name="Line 34"/>
          <p:cNvSpPr>
            <a:spLocks noChangeShapeType="1"/>
          </p:cNvSpPr>
          <p:nvPr/>
        </p:nvSpPr>
        <p:spPr bwMode="auto">
          <a:xfrm>
            <a:off x="4238575" y="4167783"/>
            <a:ext cx="0" cy="174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51" name="Line 35"/>
          <p:cNvSpPr>
            <a:spLocks noChangeShapeType="1"/>
          </p:cNvSpPr>
          <p:nvPr/>
        </p:nvSpPr>
        <p:spPr bwMode="auto">
          <a:xfrm>
            <a:off x="4337000" y="4426545"/>
            <a:ext cx="587375" cy="106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52" name="Line 36"/>
          <p:cNvSpPr>
            <a:spLocks noChangeShapeType="1"/>
          </p:cNvSpPr>
          <p:nvPr/>
        </p:nvSpPr>
        <p:spPr bwMode="auto">
          <a:xfrm rot="10800000" flipH="1">
            <a:off x="4024263" y="4426545"/>
            <a:ext cx="1143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53" name="Line 37"/>
          <p:cNvSpPr>
            <a:spLocks noChangeShapeType="1"/>
          </p:cNvSpPr>
          <p:nvPr/>
        </p:nvSpPr>
        <p:spPr bwMode="auto">
          <a:xfrm rot="10800000" flipH="1">
            <a:off x="4016325" y="4510683"/>
            <a:ext cx="182563" cy="357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54" name="Oval 38"/>
          <p:cNvSpPr>
            <a:spLocks noChangeArrowheads="1"/>
          </p:cNvSpPr>
          <p:nvPr/>
        </p:nvSpPr>
        <p:spPr bwMode="auto">
          <a:xfrm>
            <a:off x="4151263" y="4331296"/>
            <a:ext cx="200025" cy="182562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56" name="Oval 40"/>
          <p:cNvSpPr>
            <a:spLocks noChangeArrowheads="1"/>
          </p:cNvSpPr>
          <p:nvPr/>
        </p:nvSpPr>
        <p:spPr bwMode="auto">
          <a:xfrm>
            <a:off x="2200224" y="4701182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6119093" y="4762029"/>
            <a:ext cx="1489075" cy="611187"/>
            <a:chOff x="3530" y="3051"/>
            <a:chExt cx="938" cy="385"/>
          </a:xfrm>
        </p:grpSpPr>
        <p:graphicFrame>
          <p:nvGraphicFramePr>
            <p:cNvPr id="9258" name="Object 42"/>
            <p:cNvGraphicFramePr>
              <a:graphicFrameLocks noChangeAspect="1"/>
            </p:cNvGraphicFramePr>
            <p:nvPr/>
          </p:nvGraphicFramePr>
          <p:xfrm>
            <a:off x="3530" y="3051"/>
            <a:ext cx="938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Equation" r:id="rId5" imgW="495000" imgH="203040" progId="Equation.3">
                    <p:embed/>
                  </p:oleObj>
                </mc:Choice>
                <mc:Fallback>
                  <p:oleObj name="Equation" r:id="rId5" imgW="495000" imgH="203040" progId="Equation.3">
                    <p:embed/>
                    <p:pic>
                      <p:nvPicPr>
                        <p:cNvPr id="9258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0" y="3051"/>
                          <a:ext cx="938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9" name="Oval 43"/>
            <p:cNvSpPr>
              <a:spLocks noChangeArrowheads="1"/>
            </p:cNvSpPr>
            <p:nvPr/>
          </p:nvSpPr>
          <p:spPr bwMode="auto">
            <a:xfrm>
              <a:off x="3776" y="3168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3648025" y="5242520"/>
            <a:ext cx="1127125" cy="1066800"/>
            <a:chOff x="1776" y="3216"/>
            <a:chExt cx="710" cy="672"/>
          </a:xfrm>
        </p:grpSpPr>
        <p:sp>
          <p:nvSpPr>
            <p:cNvPr id="9261" name="Oval 45"/>
            <p:cNvSpPr>
              <a:spLocks noChangeArrowheads="1"/>
            </p:cNvSpPr>
            <p:nvPr/>
          </p:nvSpPr>
          <p:spPr bwMode="auto">
            <a:xfrm>
              <a:off x="2112" y="3744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262" name="Line 46"/>
            <p:cNvSpPr>
              <a:spLocks noChangeShapeType="1"/>
            </p:cNvSpPr>
            <p:nvPr/>
          </p:nvSpPr>
          <p:spPr bwMode="auto">
            <a:xfrm rot="10800000" flipH="1">
              <a:off x="2208" y="3264"/>
              <a:ext cx="226" cy="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263" name="Line 47"/>
            <p:cNvSpPr>
              <a:spLocks noChangeShapeType="1"/>
            </p:cNvSpPr>
            <p:nvPr/>
          </p:nvSpPr>
          <p:spPr bwMode="auto">
            <a:xfrm rot="10800000">
              <a:off x="1824" y="3504"/>
              <a:ext cx="326" cy="2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264" name="Oval 48"/>
            <p:cNvSpPr>
              <a:spLocks noChangeArrowheads="1"/>
            </p:cNvSpPr>
            <p:nvPr/>
          </p:nvSpPr>
          <p:spPr bwMode="auto">
            <a:xfrm>
              <a:off x="2400" y="3216"/>
              <a:ext cx="86" cy="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265" name="Oval 49"/>
            <p:cNvSpPr>
              <a:spLocks noChangeArrowheads="1"/>
            </p:cNvSpPr>
            <p:nvPr/>
          </p:nvSpPr>
          <p:spPr bwMode="auto">
            <a:xfrm>
              <a:off x="1776" y="3456"/>
              <a:ext cx="86" cy="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266" name="AutoShape 50"/>
          <p:cNvSpPr>
            <a:spLocks noChangeArrowheads="1"/>
          </p:cNvSpPr>
          <p:nvPr/>
        </p:nvSpPr>
        <p:spPr bwMode="auto">
          <a:xfrm rot="2319587">
            <a:off x="2809824" y="4701182"/>
            <a:ext cx="609600" cy="3048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9965" y="3284984"/>
            <a:ext cx="3359750" cy="351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3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800"/>
              <a:t>Medidas: Grado y Distribuciones de Grados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84785"/>
            <a:ext cx="10972800" cy="4641380"/>
          </a:xfrm>
        </p:spPr>
        <p:txBody>
          <a:bodyPr/>
          <a:lstStyle/>
          <a:p>
            <a:r>
              <a:rPr lang="es-ES" dirty="0"/>
              <a:t>En el caso dirigido se distingue entre </a:t>
            </a:r>
            <a:r>
              <a:rPr lang="es-ES" b="1" dirty="0"/>
              <a:t>grado entrante </a:t>
            </a:r>
            <a:r>
              <a:rPr lang="es-ES" dirty="0"/>
              <a:t>y </a:t>
            </a:r>
            <a:r>
              <a:rPr lang="es-ES" b="1" dirty="0"/>
              <a:t>grado saliente</a:t>
            </a:r>
            <a:r>
              <a:rPr lang="es-ES" dirty="0"/>
              <a:t>: </a:t>
            </a:r>
            <a:r>
              <a:rPr lang="es-ES" i="1" dirty="0" err="1">
                <a:latin typeface="Book Antiqua" pitchFamily="18" charset="0"/>
                <a:ea typeface="Kozuka Gothic Pro EL" pitchFamily="34" charset="-128"/>
              </a:rPr>
              <a:t>k</a:t>
            </a:r>
            <a:r>
              <a:rPr lang="es-ES" i="1" baseline="-25000" dirty="0" err="1">
                <a:latin typeface="Book Antiqua" pitchFamily="18" charset="0"/>
                <a:ea typeface="Kozuka Gothic Pro EL" pitchFamily="34" charset="-128"/>
              </a:rPr>
              <a:t>in</a:t>
            </a:r>
            <a:r>
              <a:rPr lang="es-ES" i="1" dirty="0">
                <a:latin typeface="Book Antiqua" pitchFamily="18" charset="0"/>
                <a:ea typeface="Kozuka Gothic Pro EL" pitchFamily="34" charset="-128"/>
              </a:rPr>
              <a:t>, </a:t>
            </a:r>
            <a:r>
              <a:rPr lang="es-ES" i="1" dirty="0" err="1">
                <a:latin typeface="Book Antiqua" pitchFamily="18" charset="0"/>
                <a:ea typeface="Kozuka Gothic Pro EL" pitchFamily="34" charset="-128"/>
              </a:rPr>
              <a:t>k</a:t>
            </a:r>
            <a:r>
              <a:rPr lang="es-ES" i="1" baseline="-25000" dirty="0" err="1">
                <a:latin typeface="Book Antiqua" pitchFamily="18" charset="0"/>
                <a:ea typeface="Kozuka Gothic Pro EL" pitchFamily="34" charset="-128"/>
              </a:rPr>
              <a:t>out</a:t>
            </a:r>
            <a:endParaRPr lang="es-ES" i="1" baseline="-25000" dirty="0">
              <a:latin typeface="Book Antiqua" pitchFamily="18" charset="0"/>
              <a:ea typeface="Kozuka Gothic Pro EL" pitchFamily="34" charset="-128"/>
            </a:endParaRPr>
          </a:p>
        </p:txBody>
      </p:sp>
      <p:graphicFrame>
        <p:nvGraphicFramePr>
          <p:cNvPr id="11290" name="Object 26"/>
          <p:cNvGraphicFramePr>
            <a:graphicFrameLocks noChangeAspect="1"/>
          </p:cNvGraphicFramePr>
          <p:nvPr>
            <p:extLst/>
          </p:nvPr>
        </p:nvGraphicFramePr>
        <p:xfrm>
          <a:off x="7304235" y="3140968"/>
          <a:ext cx="1643062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cuación" r:id="rId3" imgW="545760" imgH="228600" progId="Equation.3">
                  <p:embed/>
                </p:oleObj>
              </mc:Choice>
              <mc:Fallback>
                <p:oleObj name="Ecuación" r:id="rId3" imgW="545760" imgH="228600" progId="Equation.3">
                  <p:embed/>
                  <p:pic>
                    <p:nvPicPr>
                      <p:cNvPr id="1129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235" y="3140968"/>
                        <a:ext cx="1643062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1" name="Oval 27"/>
          <p:cNvSpPr>
            <a:spLocks noChangeArrowheads="1"/>
          </p:cNvSpPr>
          <p:nvPr/>
        </p:nvSpPr>
        <p:spPr bwMode="auto">
          <a:xfrm>
            <a:off x="7941256" y="336062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11305" name="Object 41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7320110" y="4152207"/>
          <a:ext cx="14589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cuación" r:id="rId5" imgW="545760" imgH="228600" progId="Equation.3">
                  <p:embed/>
                </p:oleObj>
              </mc:Choice>
              <mc:Fallback>
                <p:oleObj name="Ecuación" r:id="rId5" imgW="545760" imgH="228600" progId="Equation.3">
                  <p:embed/>
                  <p:pic>
                    <p:nvPicPr>
                      <p:cNvPr id="1130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0110" y="4152207"/>
                        <a:ext cx="145891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6" name="Oval 42"/>
          <p:cNvSpPr>
            <a:spLocks noChangeArrowheads="1"/>
          </p:cNvSpPr>
          <p:nvPr/>
        </p:nvSpPr>
        <p:spPr bwMode="auto">
          <a:xfrm>
            <a:off x="7859570" y="4352231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3069184" y="4762662"/>
            <a:ext cx="171480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2279577" y="4103603"/>
            <a:ext cx="171480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2279577" y="3501688"/>
            <a:ext cx="171480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2652446" y="3486449"/>
            <a:ext cx="173474" cy="152384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2652446" y="3090253"/>
            <a:ext cx="173474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2652446" y="2636912"/>
            <a:ext cx="173474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3513837" y="3090253"/>
            <a:ext cx="171480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3629487" y="3652167"/>
            <a:ext cx="171480" cy="15047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2734198" y="3261684"/>
            <a:ext cx="0" cy="20952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H="1">
            <a:off x="2724230" y="2823582"/>
            <a:ext cx="17945" cy="2476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2839880" y="2804533"/>
            <a:ext cx="648035" cy="2666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2857823" y="3172158"/>
            <a:ext cx="622115" cy="76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rot="10800000">
            <a:off x="3613535" y="3280731"/>
            <a:ext cx="67795" cy="3200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2857825" y="3572165"/>
            <a:ext cx="737764" cy="1295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 rot="10800000" flipH="1">
            <a:off x="2467008" y="3572166"/>
            <a:ext cx="143565" cy="1904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10800000" flipH="1">
            <a:off x="2417159" y="3227398"/>
            <a:ext cx="239275" cy="25524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0800000" flipH="1">
            <a:off x="2351358" y="3673120"/>
            <a:ext cx="7976" cy="38476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10800000" flipH="1">
            <a:off x="2455045" y="3673119"/>
            <a:ext cx="229306" cy="42857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10800000">
            <a:off x="2437100" y="4286463"/>
            <a:ext cx="650030" cy="48381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rot="10800000" flipH="1">
            <a:off x="3230695" y="3810264"/>
            <a:ext cx="450634" cy="9238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88" name="Oval 24"/>
          <p:cNvSpPr>
            <a:spLocks noChangeArrowheads="1"/>
          </p:cNvSpPr>
          <p:nvPr/>
        </p:nvSpPr>
        <p:spPr bwMode="auto">
          <a:xfrm>
            <a:off x="2624531" y="3435020"/>
            <a:ext cx="233292" cy="222859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89" name="Text Box 25"/>
          <p:cNvSpPr txBox="1">
            <a:spLocks/>
          </p:cNvSpPr>
          <p:nvPr/>
        </p:nvSpPr>
        <p:spPr bwMode="auto">
          <a:xfrm>
            <a:off x="2558731" y="5252195"/>
            <a:ext cx="1748140" cy="5243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pPr defTabSz="822325"/>
            <a:r>
              <a:rPr lang="de-DE" sz="2300">
                <a:solidFill>
                  <a:srgbClr val="FFFFFF"/>
                </a:solidFill>
                <a:cs typeface="Times New Roman" pitchFamily="18" charset="0"/>
                <a:sym typeface="Times New Roman" pitchFamily="18" charset="0"/>
              </a:rPr>
              <a:t>Friendship</a:t>
            </a:r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5150875" y="4941712"/>
            <a:ext cx="171480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94" name="Oval 30"/>
          <p:cNvSpPr>
            <a:spLocks noChangeArrowheads="1"/>
          </p:cNvSpPr>
          <p:nvPr/>
        </p:nvSpPr>
        <p:spPr bwMode="auto">
          <a:xfrm>
            <a:off x="5150875" y="4337893"/>
            <a:ext cx="171480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95" name="Oval 31"/>
          <p:cNvSpPr>
            <a:spLocks noChangeArrowheads="1"/>
          </p:cNvSpPr>
          <p:nvPr/>
        </p:nvSpPr>
        <p:spPr bwMode="auto">
          <a:xfrm>
            <a:off x="5523745" y="4324559"/>
            <a:ext cx="171480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96" name="Oval 32"/>
          <p:cNvSpPr>
            <a:spLocks noChangeArrowheads="1"/>
          </p:cNvSpPr>
          <p:nvPr/>
        </p:nvSpPr>
        <p:spPr bwMode="auto">
          <a:xfrm>
            <a:off x="5523745" y="3926457"/>
            <a:ext cx="171480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97" name="Oval 33"/>
          <p:cNvSpPr>
            <a:spLocks noChangeArrowheads="1"/>
          </p:cNvSpPr>
          <p:nvPr/>
        </p:nvSpPr>
        <p:spPr bwMode="auto">
          <a:xfrm>
            <a:off x="6500785" y="4488371"/>
            <a:ext cx="171480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05497" y="4099793"/>
            <a:ext cx="0" cy="20952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5729123" y="4410275"/>
            <a:ext cx="737764" cy="12762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 rot="10800000" flipH="1">
            <a:off x="5336313" y="4410275"/>
            <a:ext cx="143565" cy="1904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 rot="10800000" flipH="1">
            <a:off x="5326343" y="4511229"/>
            <a:ext cx="229305" cy="42857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302" name="Oval 38"/>
          <p:cNvSpPr>
            <a:spLocks noChangeArrowheads="1"/>
          </p:cNvSpPr>
          <p:nvPr/>
        </p:nvSpPr>
        <p:spPr bwMode="auto">
          <a:xfrm>
            <a:off x="5495830" y="4286462"/>
            <a:ext cx="229304" cy="2285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>
            <a:off x="3045255" y="4739803"/>
            <a:ext cx="287130" cy="27429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4863745" y="5389339"/>
            <a:ext cx="1415710" cy="1280021"/>
            <a:chOff x="1776" y="3216"/>
            <a:chExt cx="710" cy="672"/>
          </a:xfrm>
        </p:grpSpPr>
        <p:sp>
          <p:nvSpPr>
            <p:cNvPr id="11308" name="Oval 44"/>
            <p:cNvSpPr>
              <a:spLocks noChangeArrowheads="1"/>
            </p:cNvSpPr>
            <p:nvPr/>
          </p:nvSpPr>
          <p:spPr bwMode="auto">
            <a:xfrm>
              <a:off x="2112" y="3744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09" name="Line 45"/>
            <p:cNvSpPr>
              <a:spLocks noChangeShapeType="1"/>
            </p:cNvSpPr>
            <p:nvPr/>
          </p:nvSpPr>
          <p:spPr bwMode="auto">
            <a:xfrm rot="10800000" flipH="1">
              <a:off x="2208" y="3264"/>
              <a:ext cx="226" cy="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10" name="Line 46"/>
            <p:cNvSpPr>
              <a:spLocks noChangeShapeType="1"/>
            </p:cNvSpPr>
            <p:nvPr/>
          </p:nvSpPr>
          <p:spPr bwMode="auto">
            <a:xfrm rot="10800000">
              <a:off x="1824" y="3504"/>
              <a:ext cx="326" cy="2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11" name="Oval 47"/>
            <p:cNvSpPr>
              <a:spLocks noChangeArrowheads="1"/>
            </p:cNvSpPr>
            <p:nvPr/>
          </p:nvSpPr>
          <p:spPr bwMode="auto">
            <a:xfrm>
              <a:off x="2400" y="3216"/>
              <a:ext cx="86" cy="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12" name="Oval 48"/>
            <p:cNvSpPr>
              <a:spLocks noChangeArrowheads="1"/>
            </p:cNvSpPr>
            <p:nvPr/>
          </p:nvSpPr>
          <p:spPr bwMode="auto">
            <a:xfrm>
              <a:off x="1776" y="3456"/>
              <a:ext cx="86" cy="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1313" name="AutoShape 49"/>
          <p:cNvSpPr>
            <a:spLocks noChangeArrowheads="1"/>
          </p:cNvSpPr>
          <p:nvPr/>
        </p:nvSpPr>
        <p:spPr bwMode="auto">
          <a:xfrm rot="2319587">
            <a:off x="3810935" y="4739803"/>
            <a:ext cx="765680" cy="36572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11315" name="Object 51"/>
          <p:cNvGraphicFramePr>
            <a:graphicFrameLocks noChangeAspect="1"/>
          </p:cNvGraphicFramePr>
          <p:nvPr>
            <p:extLst/>
          </p:nvPr>
        </p:nvGraphicFramePr>
        <p:xfrm>
          <a:off x="7286773" y="3569593"/>
          <a:ext cx="183356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cuación" r:id="rId7" imgW="609480" imgH="228600" progId="Equation.3">
                  <p:embed/>
                </p:oleObj>
              </mc:Choice>
              <mc:Fallback>
                <p:oleObj name="Ecuación" r:id="rId7" imgW="609480" imgH="228600" progId="Equation.3">
                  <p:embed/>
                  <p:pic>
                    <p:nvPicPr>
                      <p:cNvPr id="11315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773" y="3569593"/>
                        <a:ext cx="1833563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6" name="Oval 52"/>
          <p:cNvSpPr>
            <a:spLocks noChangeArrowheads="1"/>
          </p:cNvSpPr>
          <p:nvPr/>
        </p:nvSpPr>
        <p:spPr bwMode="auto">
          <a:xfrm>
            <a:off x="8078791" y="379242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11317" name="Object 53"/>
          <p:cNvGraphicFramePr>
            <a:graphicFrameLocks noChangeAspect="1"/>
          </p:cNvGraphicFramePr>
          <p:nvPr>
            <p:extLst/>
          </p:nvPr>
        </p:nvGraphicFramePr>
        <p:xfrm>
          <a:off x="7251848" y="4653857"/>
          <a:ext cx="15970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cuación" r:id="rId9" imgW="596880" imgH="228600" progId="Equation.3">
                  <p:embed/>
                </p:oleObj>
              </mc:Choice>
              <mc:Fallback>
                <p:oleObj name="Ecuación" r:id="rId9" imgW="596880" imgH="228600" progId="Equation.3">
                  <p:embed/>
                  <p:pic>
                    <p:nvPicPr>
                      <p:cNvPr id="11317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848" y="4653857"/>
                        <a:ext cx="159702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8" name="Oval 54"/>
          <p:cNvSpPr>
            <a:spLocks noChangeArrowheads="1"/>
          </p:cNvSpPr>
          <p:nvPr/>
        </p:nvSpPr>
        <p:spPr bwMode="auto">
          <a:xfrm>
            <a:off x="7932161" y="4857056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703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800"/>
              <a:t>Medidas: Grado y Distribuciones de Grados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99456" y="1600201"/>
            <a:ext cx="9649072" cy="4530725"/>
          </a:xfrm>
        </p:spPr>
        <p:txBody>
          <a:bodyPr/>
          <a:lstStyle/>
          <a:p>
            <a:r>
              <a:rPr lang="es-ES" b="1" dirty="0"/>
              <a:t>Distribución de Grados</a:t>
            </a:r>
            <a:r>
              <a:rPr lang="es-ES" dirty="0"/>
              <a:t>: </a:t>
            </a:r>
            <a:r>
              <a:rPr lang="es-ES" i="1" dirty="0">
                <a:latin typeface="Book Antiqua" pitchFamily="18" charset="0"/>
              </a:rPr>
              <a:t>P(</a:t>
            </a:r>
            <a:r>
              <a:rPr lang="es-ES" i="1" dirty="0">
                <a:latin typeface="Book Antiqua" pitchFamily="18" charset="0"/>
                <a:ea typeface="Kozuka Gothic Pro EL" pitchFamily="34" charset="-128"/>
              </a:rPr>
              <a:t>k)</a:t>
            </a:r>
            <a:r>
              <a:rPr lang="es-ES" dirty="0">
                <a:ea typeface="Kozuka Gothic Pro EL" pitchFamily="34" charset="-128"/>
              </a:rPr>
              <a:t>, probabilidad de que un nodo tenga grado </a:t>
            </a:r>
            <a:r>
              <a:rPr lang="es-ES" i="1" dirty="0">
                <a:latin typeface="Book Antiqua" pitchFamily="18" charset="0"/>
                <a:ea typeface="Kozuka Gothic Pro EL" pitchFamily="34" charset="-128"/>
              </a:rPr>
              <a:t>k</a:t>
            </a:r>
            <a:r>
              <a:rPr lang="es-ES" dirty="0">
                <a:ea typeface="Kozuka Gothic Pro EL" pitchFamily="34" charset="-128"/>
              </a:rPr>
              <a:t>.</a:t>
            </a:r>
            <a:endParaRPr lang="es-ES" i="1" dirty="0">
              <a:latin typeface="Book Antiqua" pitchFamily="18" charset="0"/>
              <a:ea typeface="Kozuka Gothic Pro EL" pitchFamily="34" charset="-128"/>
            </a:endParaRP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4179071" y="5204842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3550421" y="4655567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3550421" y="4153917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3847283" y="4141216"/>
            <a:ext cx="138112" cy="127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847283" y="3811017"/>
            <a:ext cx="138112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3847283" y="3433192"/>
            <a:ext cx="138112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4533084" y="3811017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4625159" y="4279329"/>
            <a:ext cx="136525" cy="1254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H="1">
            <a:off x="3912371" y="3933254"/>
            <a:ext cx="55563" cy="195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H="1">
            <a:off x="3904434" y="3588767"/>
            <a:ext cx="14287" cy="206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3996509" y="3572891"/>
            <a:ext cx="515937" cy="22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4010795" y="3879279"/>
            <a:ext cx="4953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rot="10800000">
            <a:off x="4612459" y="3969766"/>
            <a:ext cx="53975" cy="266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4010796" y="4212654"/>
            <a:ext cx="587375" cy="107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rot="10800000" flipH="1">
            <a:off x="3699645" y="4212655"/>
            <a:ext cx="1143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 rot="10800000" flipH="1">
            <a:off x="3686946" y="3860229"/>
            <a:ext cx="136525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rot="10800000" flipH="1">
            <a:off x="3607570" y="4296792"/>
            <a:ext cx="6350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 rot="10800000" flipH="1">
            <a:off x="3690121" y="4296791"/>
            <a:ext cx="182563" cy="357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rot="10800000">
            <a:off x="3675834" y="4807967"/>
            <a:ext cx="517525" cy="403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rot="10800000" flipH="1">
            <a:off x="4307659" y="4411091"/>
            <a:ext cx="358775" cy="769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12339" name="Object 51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5382468" y="3068960"/>
          <a:ext cx="40259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Gráfico" r:id="rId3" imgW="9144000" imgH="6115116" progId="MSGraph.Chart.8">
                  <p:embed followColorScheme="full"/>
                </p:oleObj>
              </mc:Choice>
              <mc:Fallback>
                <p:oleObj name="Gráfico" r:id="rId3" imgW="9144000" imgH="6115116" progId="MSGraph.Chart.8">
                  <p:embed followColorScheme="full"/>
                  <p:pic>
                    <p:nvPicPr>
                      <p:cNvPr id="12339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468" y="3068960"/>
                        <a:ext cx="4025900" cy="269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1" name="Text Box 53"/>
          <p:cNvSpPr txBox="1">
            <a:spLocks noChangeArrowheads="1"/>
          </p:cNvSpPr>
          <p:nvPr/>
        </p:nvSpPr>
        <p:spPr bwMode="auto">
          <a:xfrm>
            <a:off x="3607570" y="3356992"/>
            <a:ext cx="2568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200"/>
              <a:t>2</a:t>
            </a:r>
          </a:p>
        </p:txBody>
      </p:sp>
      <p:sp>
        <p:nvSpPr>
          <p:cNvPr id="12342" name="Text Box 54"/>
          <p:cNvSpPr txBox="1">
            <a:spLocks noChangeArrowheads="1"/>
          </p:cNvSpPr>
          <p:nvPr/>
        </p:nvSpPr>
        <p:spPr bwMode="auto">
          <a:xfrm>
            <a:off x="4255270" y="5228655"/>
            <a:ext cx="2568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200"/>
              <a:t>2</a:t>
            </a:r>
          </a:p>
        </p:txBody>
      </p:sp>
      <p:sp>
        <p:nvSpPr>
          <p:cNvPr id="12343" name="Text Box 55"/>
          <p:cNvSpPr txBox="1">
            <a:spLocks noChangeArrowheads="1"/>
          </p:cNvSpPr>
          <p:nvPr/>
        </p:nvSpPr>
        <p:spPr bwMode="auto">
          <a:xfrm>
            <a:off x="4615633" y="3644330"/>
            <a:ext cx="2568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200"/>
              <a:t>3</a:t>
            </a:r>
          </a:p>
        </p:txBody>
      </p:sp>
      <p:sp>
        <p:nvSpPr>
          <p:cNvPr id="12344" name="Text Box 56"/>
          <p:cNvSpPr txBox="1">
            <a:spLocks noChangeArrowheads="1"/>
          </p:cNvSpPr>
          <p:nvPr/>
        </p:nvSpPr>
        <p:spPr bwMode="auto">
          <a:xfrm>
            <a:off x="4687070" y="4220592"/>
            <a:ext cx="2568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200"/>
              <a:t>3</a:t>
            </a:r>
          </a:p>
        </p:txBody>
      </p:sp>
      <p:sp>
        <p:nvSpPr>
          <p:cNvPr id="12345" name="Text Box 57"/>
          <p:cNvSpPr txBox="1">
            <a:spLocks noChangeArrowheads="1"/>
          </p:cNvSpPr>
          <p:nvPr/>
        </p:nvSpPr>
        <p:spPr bwMode="auto">
          <a:xfrm>
            <a:off x="3339283" y="4076130"/>
            <a:ext cx="2568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200"/>
              <a:t>3</a:t>
            </a:r>
          </a:p>
        </p:txBody>
      </p:sp>
      <p:sp>
        <p:nvSpPr>
          <p:cNvPr id="12346" name="Text Box 58"/>
          <p:cNvSpPr txBox="1">
            <a:spLocks noChangeArrowheads="1"/>
          </p:cNvSpPr>
          <p:nvPr/>
        </p:nvSpPr>
        <p:spPr bwMode="auto">
          <a:xfrm>
            <a:off x="3391670" y="4738117"/>
            <a:ext cx="2568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200"/>
              <a:t>3</a:t>
            </a:r>
          </a:p>
        </p:txBody>
      </p:sp>
      <p:sp>
        <p:nvSpPr>
          <p:cNvPr id="12347" name="Text Box 59"/>
          <p:cNvSpPr txBox="1">
            <a:spLocks noChangeArrowheads="1"/>
          </p:cNvSpPr>
          <p:nvPr/>
        </p:nvSpPr>
        <p:spPr bwMode="auto">
          <a:xfrm>
            <a:off x="3823470" y="4233292"/>
            <a:ext cx="2568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200"/>
              <a:t>4</a:t>
            </a:r>
          </a:p>
        </p:txBody>
      </p:sp>
      <p:sp>
        <p:nvSpPr>
          <p:cNvPr id="12348" name="Text Box 60"/>
          <p:cNvSpPr txBox="1">
            <a:spLocks noChangeArrowheads="1"/>
          </p:cNvSpPr>
          <p:nvPr/>
        </p:nvSpPr>
        <p:spPr bwMode="auto">
          <a:xfrm>
            <a:off x="3679008" y="3644330"/>
            <a:ext cx="2568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2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93946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800"/>
              <a:t>Medidas: Coeficiente de Clustering o de Transitividad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9416" y="1600201"/>
            <a:ext cx="10369152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/>
              <a:t>Probabilidad de que dos nodos vecinos a uno dado, sean vecinos entre sí.</a:t>
            </a:r>
          </a:p>
          <a:p>
            <a:pPr>
              <a:lnSpc>
                <a:spcPct val="90000"/>
              </a:lnSpc>
            </a:pPr>
            <a:endParaRPr lang="es-ES" sz="2800" dirty="0"/>
          </a:p>
          <a:p>
            <a:pPr>
              <a:lnSpc>
                <a:spcPct val="90000"/>
              </a:lnSpc>
            </a:pPr>
            <a:endParaRPr lang="es-ES" sz="2800" dirty="0"/>
          </a:p>
          <a:p>
            <a:pPr>
              <a:lnSpc>
                <a:spcPct val="90000"/>
              </a:lnSpc>
            </a:pPr>
            <a:endParaRPr lang="es-ES" sz="2800" dirty="0"/>
          </a:p>
          <a:p>
            <a:pPr>
              <a:lnSpc>
                <a:spcPct val="90000"/>
              </a:lnSpc>
            </a:pPr>
            <a:endParaRPr lang="es-ES" sz="2800" dirty="0"/>
          </a:p>
          <a:p>
            <a:pPr>
              <a:lnSpc>
                <a:spcPct val="90000"/>
              </a:lnSpc>
            </a:pPr>
            <a:endParaRPr lang="es-ES" sz="28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s-ES" sz="2400" dirty="0"/>
              <a:t>donde </a:t>
            </a:r>
            <a:r>
              <a:rPr lang="es-ES" sz="2400" i="1" dirty="0">
                <a:latin typeface="Book Antiqua" pitchFamily="18" charset="0"/>
              </a:rPr>
              <a:t>E</a:t>
            </a:r>
            <a:r>
              <a:rPr lang="es-ES" sz="2400" i="1" baseline="-25000" dirty="0">
                <a:latin typeface="Book Antiqua" pitchFamily="18" charset="0"/>
              </a:rPr>
              <a:t>i</a:t>
            </a:r>
            <a:r>
              <a:rPr lang="es-ES" sz="2400" dirty="0"/>
              <a:t> es el número de aristas que conectan entre sí los nodos adyacentes al nodo </a:t>
            </a:r>
            <a:r>
              <a:rPr lang="es-ES" sz="2400" i="1" dirty="0">
                <a:latin typeface="Book Antiqua" pitchFamily="18" charset="0"/>
              </a:rPr>
              <a:t>i</a:t>
            </a:r>
            <a:r>
              <a:rPr lang="es-E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De igual forma, se trabaja con la distribución de </a:t>
            </a:r>
            <a:r>
              <a:rPr lang="es-ES" sz="2800" dirty="0" err="1"/>
              <a:t>clustering</a:t>
            </a:r>
            <a:r>
              <a:rPr lang="es-ES" sz="2800" dirty="0"/>
              <a:t>, </a:t>
            </a:r>
            <a:r>
              <a:rPr lang="es-ES" sz="2800" i="1" dirty="0">
                <a:latin typeface="Book Antiqua" pitchFamily="18" charset="0"/>
              </a:rPr>
              <a:t>C(k).</a:t>
            </a:r>
          </a:p>
        </p:txBody>
      </p:sp>
      <p:graphicFrame>
        <p:nvGraphicFramePr>
          <p:cNvPr id="17412" name="Object 4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8841804" y="2854326"/>
          <a:ext cx="17907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cuación" r:id="rId3" imgW="1002960" imgH="583920" progId="Equation.3">
                  <p:embed/>
                </p:oleObj>
              </mc:Choice>
              <mc:Fallback>
                <p:oleObj name="Ecuación" r:id="rId3" imgW="1002960" imgH="583920" progId="Equation.3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1804" y="2854326"/>
                        <a:ext cx="1790700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4088830" y="3590926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4088830" y="3087688"/>
            <a:ext cx="136525" cy="1254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4385692" y="2744788"/>
            <a:ext cx="138112" cy="1254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5163568" y="3213101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rot="10800000" flipH="1">
            <a:off x="4198367" y="2859089"/>
            <a:ext cx="190500" cy="2127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rot="10800000" flipH="1">
            <a:off x="4145979" y="3232150"/>
            <a:ext cx="6350" cy="3190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4450179" y="2889251"/>
            <a:ext cx="0" cy="175776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4548849" y="3147913"/>
            <a:ext cx="587730" cy="10718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rot="10800000" flipH="1">
            <a:off x="4237109" y="3147913"/>
            <a:ext cx="114400" cy="1572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rot="10800000" flipH="1">
            <a:off x="4228529" y="3232229"/>
            <a:ext cx="183040" cy="35869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25" name="Oval 17"/>
          <p:cNvSpPr>
            <a:spLocks noChangeArrowheads="1"/>
          </p:cNvSpPr>
          <p:nvPr/>
        </p:nvSpPr>
        <p:spPr bwMode="auto">
          <a:xfrm>
            <a:off x="4385829" y="3076460"/>
            <a:ext cx="160160" cy="148624"/>
          </a:xfrm>
          <a:prstGeom prst="ellipse">
            <a:avLst/>
          </a:prstGeom>
          <a:solidFill>
            <a:srgbClr val="0070C0"/>
          </a:solidFill>
          <a:ln w="952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17426" name="Object 18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5890642" y="2709864"/>
          <a:ext cx="1625600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cuación" r:id="rId5" imgW="990360" imgH="1054080" progId="Equation.3">
                  <p:embed/>
                </p:oleObj>
              </mc:Choice>
              <mc:Fallback>
                <p:oleObj name="Ecuación" r:id="rId5" imgW="990360" imgH="1054080" progId="Equation.3">
                  <p:embed/>
                  <p:pic>
                    <p:nvPicPr>
                      <p:cNvPr id="1742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0642" y="2709864"/>
                        <a:ext cx="1625600" cy="173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upo 3"/>
          <p:cNvGrpSpPr/>
          <p:nvPr/>
        </p:nvGrpSpPr>
        <p:grpSpPr>
          <a:xfrm>
            <a:off x="924297" y="2527921"/>
            <a:ext cx="1211263" cy="1981199"/>
            <a:chOff x="479376" y="2527921"/>
            <a:chExt cx="1211263" cy="1981199"/>
          </a:xfrm>
        </p:grpSpPr>
        <p:sp>
          <p:nvSpPr>
            <p:cNvPr id="40" name="Oval 4"/>
            <p:cNvSpPr>
              <a:spLocks noChangeArrowheads="1"/>
            </p:cNvSpPr>
            <p:nvPr/>
          </p:nvSpPr>
          <p:spPr bwMode="auto">
            <a:xfrm>
              <a:off x="1108026" y="4299571"/>
              <a:ext cx="136525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479376" y="3750296"/>
              <a:ext cx="136525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479376" y="3248646"/>
              <a:ext cx="136525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776238" y="3235945"/>
              <a:ext cx="138112" cy="127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Oval 8"/>
            <p:cNvSpPr>
              <a:spLocks noChangeArrowheads="1"/>
            </p:cNvSpPr>
            <p:nvPr/>
          </p:nvSpPr>
          <p:spPr bwMode="auto">
            <a:xfrm>
              <a:off x="776238" y="2905746"/>
              <a:ext cx="138112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776238" y="2527921"/>
              <a:ext cx="138112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1462039" y="2905746"/>
              <a:ext cx="136525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Oval 11"/>
            <p:cNvSpPr>
              <a:spLocks noChangeArrowheads="1"/>
            </p:cNvSpPr>
            <p:nvPr/>
          </p:nvSpPr>
          <p:spPr bwMode="auto">
            <a:xfrm>
              <a:off x="1554114" y="3374058"/>
              <a:ext cx="136525" cy="1254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Line 12"/>
            <p:cNvSpPr>
              <a:spLocks noChangeShapeType="1"/>
            </p:cNvSpPr>
            <p:nvPr/>
          </p:nvSpPr>
          <p:spPr bwMode="auto">
            <a:xfrm flipH="1">
              <a:off x="841326" y="3027983"/>
              <a:ext cx="55563" cy="1952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>
              <a:off x="833389" y="2683496"/>
              <a:ext cx="14287" cy="206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0" name="Line 14"/>
            <p:cNvSpPr>
              <a:spLocks noChangeShapeType="1"/>
            </p:cNvSpPr>
            <p:nvPr/>
          </p:nvSpPr>
          <p:spPr bwMode="auto">
            <a:xfrm>
              <a:off x="925464" y="2667620"/>
              <a:ext cx="515937" cy="222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1" name="Line 15"/>
            <p:cNvSpPr>
              <a:spLocks noChangeShapeType="1"/>
            </p:cNvSpPr>
            <p:nvPr/>
          </p:nvSpPr>
          <p:spPr bwMode="auto">
            <a:xfrm>
              <a:off x="939750" y="2974008"/>
              <a:ext cx="495300" cy="6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2" name="Line 16"/>
            <p:cNvSpPr>
              <a:spLocks noChangeShapeType="1"/>
            </p:cNvSpPr>
            <p:nvPr/>
          </p:nvSpPr>
          <p:spPr bwMode="auto">
            <a:xfrm rot="10800000">
              <a:off x="1541414" y="3064495"/>
              <a:ext cx="53975" cy="266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939751" y="3307383"/>
              <a:ext cx="587375" cy="107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 rot="10800000" flipH="1">
              <a:off x="628600" y="3307384"/>
              <a:ext cx="114300" cy="15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5" name="Line 19"/>
            <p:cNvSpPr>
              <a:spLocks noChangeShapeType="1"/>
            </p:cNvSpPr>
            <p:nvPr/>
          </p:nvSpPr>
          <p:spPr bwMode="auto">
            <a:xfrm rot="10800000" flipH="1">
              <a:off x="615901" y="2954958"/>
              <a:ext cx="136525" cy="342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6" name="Line 20"/>
            <p:cNvSpPr>
              <a:spLocks noChangeShapeType="1"/>
            </p:cNvSpPr>
            <p:nvPr/>
          </p:nvSpPr>
          <p:spPr bwMode="auto">
            <a:xfrm rot="10800000" flipH="1">
              <a:off x="536525" y="3391521"/>
              <a:ext cx="6350" cy="3206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Line 21"/>
            <p:cNvSpPr>
              <a:spLocks noChangeShapeType="1"/>
            </p:cNvSpPr>
            <p:nvPr/>
          </p:nvSpPr>
          <p:spPr bwMode="auto">
            <a:xfrm rot="10800000" flipH="1">
              <a:off x="619076" y="3391520"/>
              <a:ext cx="182563" cy="357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8" name="Line 22"/>
            <p:cNvSpPr>
              <a:spLocks noChangeShapeType="1"/>
            </p:cNvSpPr>
            <p:nvPr/>
          </p:nvSpPr>
          <p:spPr bwMode="auto">
            <a:xfrm rot="10800000">
              <a:off x="604789" y="3902696"/>
              <a:ext cx="517525" cy="403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9" name="Line 23"/>
            <p:cNvSpPr>
              <a:spLocks noChangeShapeType="1"/>
            </p:cNvSpPr>
            <p:nvPr/>
          </p:nvSpPr>
          <p:spPr bwMode="auto">
            <a:xfrm rot="10800000" flipH="1">
              <a:off x="1236614" y="3505820"/>
              <a:ext cx="358775" cy="769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0" name="Oval 24"/>
            <p:cNvSpPr>
              <a:spLocks noChangeArrowheads="1"/>
            </p:cNvSpPr>
            <p:nvPr/>
          </p:nvSpPr>
          <p:spPr bwMode="auto">
            <a:xfrm>
              <a:off x="754013" y="3188320"/>
              <a:ext cx="171451" cy="190499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1" name="Oval 40"/>
            <p:cNvSpPr>
              <a:spLocks noChangeArrowheads="1"/>
            </p:cNvSpPr>
            <p:nvPr/>
          </p:nvSpPr>
          <p:spPr bwMode="auto">
            <a:xfrm>
              <a:off x="1088975" y="4280520"/>
              <a:ext cx="228600" cy="2286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" name="Flecha derecha 2"/>
          <p:cNvSpPr/>
          <p:nvPr/>
        </p:nvSpPr>
        <p:spPr>
          <a:xfrm>
            <a:off x="2783632" y="3297858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161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Medidas: distancia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83432" y="1556792"/>
            <a:ext cx="10153128" cy="4530725"/>
          </a:xfrm>
        </p:spPr>
        <p:txBody>
          <a:bodyPr>
            <a:normAutofit/>
          </a:bodyPr>
          <a:lstStyle/>
          <a:p>
            <a:r>
              <a:rPr lang="es-ES" b="1" dirty="0"/>
              <a:t>Distancia entre dos nodos</a:t>
            </a:r>
            <a:r>
              <a:rPr lang="es-ES" dirty="0"/>
              <a:t>: menor longitud de los caminos que los unen</a:t>
            </a:r>
            <a:r>
              <a:rPr lang="es-ES" dirty="0" smtClean="0"/>
              <a:t>.</a:t>
            </a:r>
          </a:p>
          <a:p>
            <a:r>
              <a:rPr lang="es-ES" dirty="0" smtClean="0"/>
              <a:t>Diámetro: mayor distancia.</a:t>
            </a:r>
            <a:endParaRPr lang="es-E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290784" y="2223541"/>
            <a:ext cx="2576195" cy="3197225"/>
            <a:chOff x="3480" y="1672"/>
            <a:chExt cx="1803" cy="2238"/>
          </a:xfrm>
        </p:grpSpPr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 rot="10800000" flipH="1">
              <a:off x="4034" y="2784"/>
              <a:ext cx="155" cy="35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4168" y="2688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5016" y="2760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3952" y="3136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13" name="Oval 9"/>
            <p:cNvSpPr>
              <a:spLocks noChangeArrowheads="1"/>
            </p:cNvSpPr>
            <p:nvPr/>
          </p:nvSpPr>
          <p:spPr bwMode="auto">
            <a:xfrm>
              <a:off x="4504" y="3280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4584" y="3744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15" name="Oval 11"/>
            <p:cNvSpPr>
              <a:spLocks noChangeArrowheads="1"/>
            </p:cNvSpPr>
            <p:nvPr/>
          </p:nvSpPr>
          <p:spPr bwMode="auto">
            <a:xfrm>
              <a:off x="3624" y="2656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>
              <a:off x="4282" y="2741"/>
              <a:ext cx="718" cy="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rot="10800000" flipH="1">
              <a:off x="4600" y="2850"/>
              <a:ext cx="421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18" name="Oval 14"/>
            <p:cNvSpPr>
              <a:spLocks noChangeArrowheads="1"/>
            </p:cNvSpPr>
            <p:nvPr/>
          </p:nvSpPr>
          <p:spPr bwMode="auto">
            <a:xfrm>
              <a:off x="4272" y="1952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19" name="Oval 15"/>
            <p:cNvSpPr>
              <a:spLocks noChangeArrowheads="1"/>
            </p:cNvSpPr>
            <p:nvPr/>
          </p:nvSpPr>
          <p:spPr bwMode="auto">
            <a:xfrm>
              <a:off x="4176" y="2288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0" name="Oval 16"/>
            <p:cNvSpPr>
              <a:spLocks noChangeArrowheads="1"/>
            </p:cNvSpPr>
            <p:nvPr/>
          </p:nvSpPr>
          <p:spPr bwMode="auto">
            <a:xfrm>
              <a:off x="4928" y="2296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 rot="10800000">
              <a:off x="4986" y="2397"/>
              <a:ext cx="67" cy="34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>
              <a:off x="4053" y="3208"/>
              <a:ext cx="443" cy="10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 rot="10800000">
              <a:off x="4565" y="3378"/>
              <a:ext cx="59" cy="35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 rot="10800000">
              <a:off x="3736" y="2712"/>
              <a:ext cx="413" cy="1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 rot="10800000">
              <a:off x="3706" y="2752"/>
              <a:ext cx="251" cy="3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 flipH="1">
              <a:off x="3730" y="2365"/>
              <a:ext cx="448" cy="2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 rot="10800000">
              <a:off x="4274" y="2357"/>
              <a:ext cx="635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 rot="10800000">
              <a:off x="4373" y="2024"/>
              <a:ext cx="547" cy="253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 rot="10800000" flipH="1">
              <a:off x="4250" y="2053"/>
              <a:ext cx="56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 rot="10800000" flipH="1">
              <a:off x="4220" y="2388"/>
              <a:ext cx="1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31" name="Rectangle 27"/>
            <p:cNvSpPr>
              <a:spLocks noChangeArrowheads="1"/>
            </p:cNvSpPr>
            <p:nvPr/>
          </p:nvSpPr>
          <p:spPr bwMode="auto">
            <a:xfrm>
              <a:off x="3832" y="3240"/>
              <a:ext cx="15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36575" bIns="0">
              <a:spAutoFit/>
            </a:bodyPr>
            <a:lstStyle/>
            <a:p>
              <a:pPr marL="36513" defTabSz="822325"/>
              <a:r>
                <a:rPr lang="en-US" sz="23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  <p:sp>
          <p:nvSpPr>
            <p:cNvPr id="21532" name="Rectangle 28"/>
            <p:cNvSpPr>
              <a:spLocks noChangeArrowheads="1"/>
            </p:cNvSpPr>
            <p:nvPr/>
          </p:nvSpPr>
          <p:spPr bwMode="auto">
            <a:xfrm>
              <a:off x="4168" y="2760"/>
              <a:ext cx="155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36575" bIns="0">
              <a:spAutoFit/>
            </a:bodyPr>
            <a:lstStyle/>
            <a:p>
              <a:pPr marL="36513" defTabSz="822325"/>
              <a:r>
                <a:rPr lang="en-US" sz="23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1</a:t>
              </a:r>
            </a:p>
          </p:txBody>
        </p:sp>
        <p:sp>
          <p:nvSpPr>
            <p:cNvPr id="21533" name="Rectangle 29"/>
            <p:cNvSpPr>
              <a:spLocks noChangeArrowheads="1"/>
            </p:cNvSpPr>
            <p:nvPr/>
          </p:nvSpPr>
          <p:spPr bwMode="auto">
            <a:xfrm>
              <a:off x="4615" y="3264"/>
              <a:ext cx="15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36575" bIns="0">
              <a:spAutoFit/>
            </a:bodyPr>
            <a:lstStyle/>
            <a:p>
              <a:pPr marL="36513" defTabSz="822325"/>
              <a:r>
                <a:rPr lang="en-US" sz="23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1</a:t>
              </a:r>
            </a:p>
          </p:txBody>
        </p:sp>
        <p:sp>
          <p:nvSpPr>
            <p:cNvPr id="21534" name="Rectangle 30"/>
            <p:cNvSpPr>
              <a:spLocks noChangeArrowheads="1"/>
            </p:cNvSpPr>
            <p:nvPr/>
          </p:nvSpPr>
          <p:spPr bwMode="auto">
            <a:xfrm>
              <a:off x="3480" y="2632"/>
              <a:ext cx="155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36575" bIns="0">
              <a:spAutoFit/>
            </a:bodyPr>
            <a:lstStyle/>
            <a:p>
              <a:pPr marL="36513" defTabSz="822325"/>
              <a:r>
                <a:rPr lang="en-US" sz="23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1</a:t>
              </a:r>
            </a:p>
          </p:txBody>
        </p:sp>
        <p:sp>
          <p:nvSpPr>
            <p:cNvPr id="21535" name="Rectangle 31"/>
            <p:cNvSpPr>
              <a:spLocks noChangeArrowheads="1"/>
            </p:cNvSpPr>
            <p:nvPr/>
          </p:nvSpPr>
          <p:spPr bwMode="auto">
            <a:xfrm>
              <a:off x="4024" y="2088"/>
              <a:ext cx="155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36575" bIns="0">
              <a:spAutoFit/>
            </a:bodyPr>
            <a:lstStyle/>
            <a:p>
              <a:pPr marL="36513" defTabSz="822325"/>
              <a:r>
                <a:rPr lang="en-US" sz="23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2</a:t>
              </a:r>
            </a:p>
          </p:txBody>
        </p:sp>
        <p:sp>
          <p:nvSpPr>
            <p:cNvPr id="21536" name="Rectangle 32"/>
            <p:cNvSpPr>
              <a:spLocks noChangeArrowheads="1"/>
            </p:cNvSpPr>
            <p:nvPr/>
          </p:nvSpPr>
          <p:spPr bwMode="auto">
            <a:xfrm>
              <a:off x="4704" y="3664"/>
              <a:ext cx="15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36575" bIns="0">
              <a:spAutoFit/>
            </a:bodyPr>
            <a:lstStyle/>
            <a:p>
              <a:pPr marL="36513" defTabSz="822325"/>
              <a:r>
                <a:rPr lang="en-US" sz="23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2</a:t>
              </a:r>
            </a:p>
          </p:txBody>
        </p:sp>
        <p:sp>
          <p:nvSpPr>
            <p:cNvPr id="21537" name="Rectangle 33"/>
            <p:cNvSpPr>
              <a:spLocks noChangeArrowheads="1"/>
            </p:cNvSpPr>
            <p:nvPr/>
          </p:nvSpPr>
          <p:spPr bwMode="auto">
            <a:xfrm>
              <a:off x="5128" y="2672"/>
              <a:ext cx="155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36575" bIns="0">
              <a:spAutoFit/>
            </a:bodyPr>
            <a:lstStyle/>
            <a:p>
              <a:pPr marL="36513" defTabSz="822325"/>
              <a:r>
                <a:rPr lang="en-US" sz="23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2</a:t>
              </a:r>
            </a:p>
          </p:txBody>
        </p:sp>
        <p:sp>
          <p:nvSpPr>
            <p:cNvPr id="21538" name="Rectangle 34"/>
            <p:cNvSpPr>
              <a:spLocks noChangeArrowheads="1"/>
            </p:cNvSpPr>
            <p:nvPr/>
          </p:nvSpPr>
          <p:spPr bwMode="auto">
            <a:xfrm>
              <a:off x="4224" y="1672"/>
              <a:ext cx="15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36575" bIns="0">
              <a:spAutoFit/>
            </a:bodyPr>
            <a:lstStyle/>
            <a:p>
              <a:pPr marL="36513" defTabSz="822325"/>
              <a:r>
                <a:rPr lang="en-US" sz="23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3</a:t>
              </a:r>
            </a:p>
          </p:txBody>
        </p:sp>
        <p:sp>
          <p:nvSpPr>
            <p:cNvPr id="21539" name="Rectangle 35"/>
            <p:cNvSpPr>
              <a:spLocks noChangeArrowheads="1"/>
            </p:cNvSpPr>
            <p:nvPr/>
          </p:nvSpPr>
          <p:spPr bwMode="auto">
            <a:xfrm>
              <a:off x="5025" y="2144"/>
              <a:ext cx="155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36575" bIns="0">
              <a:spAutoFit/>
            </a:bodyPr>
            <a:lstStyle/>
            <a:p>
              <a:pPr marL="36513" defTabSz="822325"/>
              <a:r>
                <a:rPr lang="en-US" sz="23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3</a:t>
              </a:r>
            </a:p>
          </p:txBody>
        </p:sp>
      </p:grpSp>
      <p:graphicFrame>
        <p:nvGraphicFramePr>
          <p:cNvPr id="21911" name="Group 407"/>
          <p:cNvGraphicFramePr>
            <a:graphicFrameLocks noGrp="1"/>
          </p:cNvGraphicFramePr>
          <p:nvPr>
            <p:extLst/>
          </p:nvPr>
        </p:nvGraphicFramePr>
        <p:xfrm>
          <a:off x="2783632" y="3619645"/>
          <a:ext cx="2975928" cy="2833691"/>
        </p:xfrm>
        <a:graphic>
          <a:graphicData uri="http://schemas.openxmlformats.org/drawingml/2006/table">
            <a:tbl>
              <a:tblPr/>
              <a:tblGrid>
                <a:gridCol w="30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05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05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endParaRPr kumimoji="0" 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863" name="Text Box 359"/>
          <p:cNvSpPr txBox="1">
            <a:spLocks noChangeArrowheads="1"/>
          </p:cNvSpPr>
          <p:nvPr/>
        </p:nvSpPr>
        <p:spPr bwMode="auto">
          <a:xfrm>
            <a:off x="3863752" y="3176141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000" dirty="0">
                <a:latin typeface="Tahoma" pitchFamily="34" charset="0"/>
              </a:rPr>
              <a:t>nodo </a:t>
            </a:r>
            <a:r>
              <a:rPr lang="es-AR" sz="2000" i="1" dirty="0">
                <a:latin typeface="Book Antiqua" pitchFamily="18" charset="0"/>
              </a:rPr>
              <a:t>i</a:t>
            </a:r>
            <a:endParaRPr lang="en-US" sz="2000" i="1" dirty="0">
              <a:latin typeface="Book Antiqua" pitchFamily="18" charset="0"/>
            </a:endParaRPr>
          </a:p>
        </p:txBody>
      </p:sp>
      <p:sp>
        <p:nvSpPr>
          <p:cNvPr id="21864" name="Text Box 360"/>
          <p:cNvSpPr txBox="1">
            <a:spLocks noChangeArrowheads="1"/>
          </p:cNvSpPr>
          <p:nvPr/>
        </p:nvSpPr>
        <p:spPr bwMode="auto">
          <a:xfrm rot="16200000">
            <a:off x="2016622" y="4844083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000" dirty="0">
                <a:latin typeface="Tahoma" pitchFamily="34" charset="0"/>
              </a:rPr>
              <a:t>nodo </a:t>
            </a:r>
            <a:r>
              <a:rPr lang="es-AR" sz="2000" i="1" dirty="0">
                <a:latin typeface="Book Antiqua" pitchFamily="18" charset="0"/>
              </a:rPr>
              <a:t>j</a:t>
            </a:r>
            <a:endParaRPr lang="en-US" sz="2000" i="1" dirty="0">
              <a:latin typeface="Book Antiqua" pitchFamily="18" charset="0"/>
            </a:endParaRPr>
          </a:p>
        </p:txBody>
      </p:sp>
      <p:sp>
        <p:nvSpPr>
          <p:cNvPr id="21876" name="Text Box 372"/>
          <p:cNvSpPr txBox="1">
            <a:spLocks noChangeArrowheads="1"/>
          </p:cNvSpPr>
          <p:nvPr/>
        </p:nvSpPr>
        <p:spPr bwMode="auto">
          <a:xfrm>
            <a:off x="8616950" y="5013151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/>
              <a:t>B</a:t>
            </a:r>
          </a:p>
        </p:txBody>
      </p:sp>
      <p:sp>
        <p:nvSpPr>
          <p:cNvPr id="21877" name="Text Box 373"/>
          <p:cNvSpPr txBox="1">
            <a:spLocks noChangeArrowheads="1"/>
          </p:cNvSpPr>
          <p:nvPr/>
        </p:nvSpPr>
        <p:spPr bwMode="auto">
          <a:xfrm>
            <a:off x="7967663" y="44368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dirty="0"/>
              <a:t>A</a:t>
            </a:r>
          </a:p>
        </p:txBody>
      </p:sp>
      <p:sp>
        <p:nvSpPr>
          <p:cNvPr id="21878" name="Text Box 374"/>
          <p:cNvSpPr txBox="1">
            <a:spLocks noChangeArrowheads="1"/>
          </p:cNvSpPr>
          <p:nvPr/>
        </p:nvSpPr>
        <p:spPr bwMode="auto">
          <a:xfrm>
            <a:off x="9551988" y="3860626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/>
              <a:t>C</a:t>
            </a:r>
          </a:p>
        </p:txBody>
      </p:sp>
      <p:sp>
        <p:nvSpPr>
          <p:cNvPr id="21879" name="Text Box 375"/>
          <p:cNvSpPr txBox="1">
            <a:spLocks noChangeArrowheads="1"/>
          </p:cNvSpPr>
          <p:nvPr/>
        </p:nvSpPr>
        <p:spPr bwMode="auto">
          <a:xfrm>
            <a:off x="7248525" y="33573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dirty="0"/>
              <a:t>D</a:t>
            </a:r>
          </a:p>
        </p:txBody>
      </p:sp>
      <p:sp>
        <p:nvSpPr>
          <p:cNvPr id="21880" name="Text Box 376"/>
          <p:cNvSpPr txBox="1">
            <a:spLocks noChangeArrowheads="1"/>
          </p:cNvSpPr>
          <p:nvPr/>
        </p:nvSpPr>
        <p:spPr bwMode="auto">
          <a:xfrm>
            <a:off x="8401050" y="3644726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/>
              <a:t>E</a:t>
            </a:r>
          </a:p>
        </p:txBody>
      </p:sp>
      <p:sp>
        <p:nvSpPr>
          <p:cNvPr id="21881" name="Text Box 377"/>
          <p:cNvSpPr txBox="1">
            <a:spLocks noChangeArrowheads="1"/>
          </p:cNvSpPr>
          <p:nvPr/>
        </p:nvSpPr>
        <p:spPr bwMode="auto">
          <a:xfrm>
            <a:off x="8401050" y="306846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/>
              <a:t>F</a:t>
            </a:r>
          </a:p>
        </p:txBody>
      </p:sp>
      <p:sp>
        <p:nvSpPr>
          <p:cNvPr id="21882" name="Text Box 378"/>
          <p:cNvSpPr txBox="1">
            <a:spLocks noChangeArrowheads="1"/>
          </p:cNvSpPr>
          <p:nvPr/>
        </p:nvSpPr>
        <p:spPr bwMode="auto">
          <a:xfrm>
            <a:off x="9264650" y="2781126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/>
              <a:t>G</a:t>
            </a:r>
          </a:p>
        </p:txBody>
      </p:sp>
      <p:sp>
        <p:nvSpPr>
          <p:cNvPr id="21883" name="Text Box 379"/>
          <p:cNvSpPr txBox="1">
            <a:spLocks noChangeArrowheads="1"/>
          </p:cNvSpPr>
          <p:nvPr/>
        </p:nvSpPr>
        <p:spPr bwMode="auto">
          <a:xfrm>
            <a:off x="8472488" y="2349326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/>
              <a:t>H</a:t>
            </a:r>
          </a:p>
        </p:txBody>
      </p:sp>
      <p:sp>
        <p:nvSpPr>
          <p:cNvPr id="21884" name="Text Box 380"/>
          <p:cNvSpPr txBox="1">
            <a:spLocks noChangeArrowheads="1"/>
          </p:cNvSpPr>
          <p:nvPr/>
        </p:nvSpPr>
        <p:spPr bwMode="auto">
          <a:xfrm>
            <a:off x="8688388" y="42209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dirty="0"/>
              <a:t>I</a:t>
            </a:r>
          </a:p>
        </p:txBody>
      </p:sp>
      <p:graphicFrame>
        <p:nvGraphicFramePr>
          <p:cNvPr id="21907" name="Object 403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8040265" y="5765254"/>
          <a:ext cx="10080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cuación" r:id="rId3" imgW="545760" imgH="215640" progId="Equation.3">
                  <p:embed/>
                </p:oleObj>
              </mc:Choice>
              <mc:Fallback>
                <p:oleObj name="Ecuación" r:id="rId3" imgW="545760" imgH="215640" progId="Equation.3">
                  <p:embed/>
                  <p:pic>
                    <p:nvPicPr>
                      <p:cNvPr id="21907" name="Object 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265" y="5765254"/>
                        <a:ext cx="1008063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09" name="Text Box 405"/>
          <p:cNvSpPr txBox="1">
            <a:spLocks noChangeArrowheads="1"/>
          </p:cNvSpPr>
          <p:nvPr/>
        </p:nvSpPr>
        <p:spPr bwMode="auto">
          <a:xfrm>
            <a:off x="5880101" y="5776599"/>
            <a:ext cx="21595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2400" dirty="0"/>
              <a:t>Distancia media:</a:t>
            </a:r>
          </a:p>
        </p:txBody>
      </p:sp>
      <p:sp>
        <p:nvSpPr>
          <p:cNvPr id="21910" name="Text Box 406"/>
          <p:cNvSpPr txBox="1">
            <a:spLocks noChangeArrowheads="1"/>
          </p:cNvSpPr>
          <p:nvPr/>
        </p:nvSpPr>
        <p:spPr bwMode="auto">
          <a:xfrm>
            <a:off x="5883276" y="6156012"/>
            <a:ext cx="16209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2400"/>
              <a:t>Diámetro: 4</a:t>
            </a:r>
          </a:p>
        </p:txBody>
      </p:sp>
    </p:spTree>
    <p:extLst>
      <p:ext uri="{BB962C8B-B14F-4D97-AF65-F5344CB8AC3E}">
        <p14:creationId xmlns:p14="http://schemas.microsoft.com/office/powerpoint/2010/main" val="1280344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Medidas: </a:t>
            </a:r>
            <a:r>
              <a:rPr lang="es-ES" dirty="0" err="1" smtClean="0"/>
              <a:t>Betweenness</a:t>
            </a:r>
            <a:r>
              <a:rPr lang="es-ES" dirty="0"/>
              <a:t>,</a:t>
            </a:r>
            <a:r>
              <a:rPr lang="es-ES" dirty="0" smtClean="0"/>
              <a:t> Carga o Intermediación</a:t>
            </a:r>
            <a:endParaRPr lang="es-E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416" y="1600201"/>
            <a:ext cx="10657184" cy="4525963"/>
          </a:xfrm>
        </p:spPr>
        <p:txBody>
          <a:bodyPr/>
          <a:lstStyle/>
          <a:p>
            <a:r>
              <a:rPr lang="es-ES" b="1" dirty="0"/>
              <a:t>Carga </a:t>
            </a:r>
            <a:r>
              <a:rPr lang="es-ES" b="1" dirty="0" smtClean="0"/>
              <a:t>del nodo u</a:t>
            </a:r>
            <a:r>
              <a:rPr lang="es-ES" dirty="0" smtClean="0"/>
              <a:t>: </a:t>
            </a:r>
            <a:r>
              <a:rPr lang="es-ES" dirty="0"/>
              <a:t>proporción de caminos (más cortos) que van de un nodo </a:t>
            </a:r>
            <a:r>
              <a:rPr lang="es-ES" i="1" dirty="0">
                <a:latin typeface="Book Antiqua" pitchFamily="18" charset="0"/>
              </a:rPr>
              <a:t>s</a:t>
            </a:r>
            <a:r>
              <a:rPr lang="es-ES" dirty="0"/>
              <a:t> a un nodo </a:t>
            </a:r>
            <a:r>
              <a:rPr lang="es-ES" i="1" dirty="0">
                <a:latin typeface="Book Antiqua" pitchFamily="18" charset="0"/>
              </a:rPr>
              <a:t>t</a:t>
            </a:r>
            <a:r>
              <a:rPr lang="es-ES" dirty="0"/>
              <a:t> pasando </a:t>
            </a:r>
            <a:r>
              <a:rPr lang="es-ES" dirty="0" smtClean="0"/>
              <a:t>por el nodo u.</a:t>
            </a:r>
            <a:endParaRPr lang="es-ES" dirty="0"/>
          </a:p>
          <a:p>
            <a:pPr lvl="1"/>
            <a:r>
              <a:rPr lang="es-ES" dirty="0"/>
              <a:t>Dan idea de la conectividad relativa y de la capacidad de dirección de tráfico de un </a:t>
            </a:r>
            <a:r>
              <a:rPr lang="es-ES" dirty="0" smtClean="0"/>
              <a:t>nodo.</a:t>
            </a:r>
          </a:p>
          <a:p>
            <a:pPr lvl="1"/>
            <a:r>
              <a:rPr lang="es-ES" dirty="0" smtClean="0"/>
              <a:t>Proporción de veces que el nodo actúa de puente.</a:t>
            </a:r>
          </a:p>
          <a:p>
            <a:r>
              <a:rPr lang="es-ES" b="1" dirty="0" smtClean="0"/>
              <a:t>Carga de una arista e</a:t>
            </a:r>
            <a:r>
              <a:rPr lang="es-ES" dirty="0" smtClean="0"/>
              <a:t>: </a:t>
            </a:r>
            <a:r>
              <a:rPr lang="es-ES" dirty="0"/>
              <a:t>proporción de caminos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/>
              <a:t>más cortos) </a:t>
            </a:r>
            <a:r>
              <a:rPr lang="es-ES" dirty="0" smtClean="0"/>
              <a:t>que </a:t>
            </a:r>
            <a:r>
              <a:rPr lang="es-ES" dirty="0"/>
              <a:t>van de un nodo </a:t>
            </a:r>
            <a:r>
              <a:rPr lang="es-ES" i="1" dirty="0">
                <a:latin typeface="Book Antiqua" pitchFamily="18" charset="0"/>
              </a:rPr>
              <a:t>s</a:t>
            </a:r>
            <a:r>
              <a:rPr lang="es-ES" dirty="0"/>
              <a:t> a un nodo </a:t>
            </a:r>
            <a:r>
              <a:rPr lang="es-ES" i="1" dirty="0">
                <a:latin typeface="Book Antiqua" pitchFamily="18" charset="0"/>
              </a:rPr>
              <a:t>t</a:t>
            </a:r>
            <a:r>
              <a:rPr lang="es-ES" dirty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pasando por la arista e.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304" y="3284984"/>
            <a:ext cx="3352362" cy="336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12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Medidas: </a:t>
            </a:r>
            <a:r>
              <a:rPr lang="es-ES" dirty="0" err="1" smtClean="0"/>
              <a:t>Closeness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basa en calcular la suma o bien el promedio de las distancias más cortas desde un nodo hacia todos los </a:t>
            </a:r>
            <a:r>
              <a:rPr lang="es-ES" dirty="0" smtClean="0"/>
              <a:t>demás.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A veces se define como el recíproco, para </a:t>
            </a:r>
            <a:br>
              <a:rPr lang="es-ES" dirty="0" smtClean="0"/>
            </a:br>
            <a:r>
              <a:rPr lang="es-ES" dirty="0" smtClean="0"/>
              <a:t>evitar el problema de las distancia en los </a:t>
            </a:r>
            <a:br>
              <a:rPr lang="es-ES" dirty="0" smtClean="0"/>
            </a:br>
            <a:r>
              <a:rPr lang="es-ES" dirty="0" smtClean="0"/>
              <a:t>grafos no conexos.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40" y="3051220"/>
            <a:ext cx="3843883" cy="373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76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Medidas: </a:t>
            </a:r>
            <a:r>
              <a:rPr lang="es-ES" dirty="0" err="1" smtClean="0"/>
              <a:t>Autovalor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53135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Mide </a:t>
            </a:r>
            <a:r>
              <a:rPr lang="es-ES" dirty="0"/>
              <a:t>la influencia de un nodo en </a:t>
            </a:r>
            <a:r>
              <a:rPr lang="es-ES" dirty="0" smtClean="0"/>
              <a:t>el grafo, y </a:t>
            </a:r>
            <a:r>
              <a:rPr lang="es-ES" dirty="0"/>
              <a:t>corresponde </a:t>
            </a:r>
            <a:r>
              <a:rPr lang="es-ES" dirty="0" smtClean="0"/>
              <a:t>con el </a:t>
            </a:r>
            <a:r>
              <a:rPr lang="es-ES" b="1" dirty="0" err="1" smtClean="0"/>
              <a:t>autovalor</a:t>
            </a:r>
            <a:r>
              <a:rPr lang="es-ES" b="1" dirty="0" smtClean="0"/>
              <a:t> principal </a:t>
            </a:r>
            <a:r>
              <a:rPr lang="es-ES" dirty="0" smtClean="0"/>
              <a:t>de </a:t>
            </a:r>
            <a:r>
              <a:rPr lang="es-ES" dirty="0"/>
              <a:t>la matriz de adyacencia del grafo </a:t>
            </a:r>
            <a:r>
              <a:rPr lang="es-ES" dirty="0" smtClean="0"/>
              <a:t>analizado.</a:t>
            </a:r>
            <a:endParaRPr lang="es-ES" dirty="0"/>
          </a:p>
          <a:p>
            <a:r>
              <a:rPr lang="es-ES" dirty="0"/>
              <a:t>Intuitivamente, los nodos que poseen un valor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alto </a:t>
            </a:r>
            <a:r>
              <a:rPr lang="es-ES" dirty="0"/>
              <a:t>de esta medida de centralidad están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conectados </a:t>
            </a:r>
            <a:r>
              <a:rPr lang="es-ES" dirty="0"/>
              <a:t>a muchos nodos que a su vez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están </a:t>
            </a:r>
            <a:r>
              <a:rPr lang="es-ES" dirty="0"/>
              <a:t>bien </a:t>
            </a:r>
            <a:r>
              <a:rPr lang="es-ES" dirty="0" smtClean="0"/>
              <a:t>conectados (en </a:t>
            </a:r>
            <a:r>
              <a:rPr lang="es-ES" dirty="0"/>
              <a:t>este </a:t>
            </a:r>
            <a:r>
              <a:rPr lang="es-ES" dirty="0" smtClean="0"/>
              <a:t>sentido)</a:t>
            </a:r>
          </a:p>
          <a:p>
            <a:r>
              <a:rPr lang="es-ES" dirty="0" smtClean="0"/>
              <a:t>Por ejemplo, son buenos </a:t>
            </a:r>
            <a:r>
              <a:rPr lang="es-ES" dirty="0"/>
              <a:t>candidatos para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difundir </a:t>
            </a:r>
            <a:r>
              <a:rPr lang="es-ES" dirty="0"/>
              <a:t>información, divulgar rumores </a:t>
            </a:r>
            <a:r>
              <a:rPr lang="es-ES" dirty="0" smtClean="0"/>
              <a:t>o</a:t>
            </a:r>
            <a:br>
              <a:rPr lang="es-ES" dirty="0" smtClean="0"/>
            </a:br>
            <a:r>
              <a:rPr lang="es-ES" dirty="0" smtClean="0"/>
              <a:t>enfermedades</a:t>
            </a:r>
            <a:r>
              <a:rPr lang="es-ES" dirty="0"/>
              <a:t>, etc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84232" y="2768532"/>
            <a:ext cx="3915891" cy="406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6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skitter_count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608" y="1556793"/>
            <a:ext cx="7200800" cy="3681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Redes Complejas: tercera </a:t>
            </a:r>
            <a:r>
              <a:rPr lang="es-ES" dirty="0"/>
              <a:t>f</a:t>
            </a:r>
            <a:r>
              <a:rPr lang="es-ES" dirty="0" smtClean="0"/>
              <a:t>ormalización para la complejidad</a:t>
            </a:r>
            <a:endParaRPr lang="es-E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8244" y="3744864"/>
            <a:ext cx="9029757" cy="311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Medidas: Modularidad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53135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Es una medida de la red completa, mide la </a:t>
            </a:r>
            <a:r>
              <a:rPr lang="es-ES" dirty="0"/>
              <a:t>fuerza que tiene l</a:t>
            </a:r>
            <a:r>
              <a:rPr lang="es-ES" dirty="0" smtClean="0"/>
              <a:t>a </a:t>
            </a:r>
            <a:r>
              <a:rPr lang="es-ES" dirty="0"/>
              <a:t>red para dividirse en </a:t>
            </a:r>
            <a:r>
              <a:rPr lang="es-ES" b="1"/>
              <a:t>módulos</a:t>
            </a:r>
            <a:r>
              <a:rPr lang="es-ES"/>
              <a:t> </a:t>
            </a:r>
            <a:r>
              <a:rPr lang="es-ES" smtClean="0"/>
              <a:t>(</a:t>
            </a:r>
            <a:r>
              <a:rPr lang="es-ES" b="1" smtClean="0"/>
              <a:t>comunidades</a:t>
            </a:r>
            <a:r>
              <a:rPr lang="es-ES" dirty="0" smtClean="0"/>
              <a:t>):</a:t>
            </a:r>
          </a:p>
          <a:p>
            <a:pPr lvl="1"/>
            <a:r>
              <a:rPr lang="es-ES" dirty="0" smtClean="0"/>
              <a:t>Redes </a:t>
            </a:r>
            <a:r>
              <a:rPr lang="es-ES" dirty="0"/>
              <a:t>con modularidad alta tienen gran densidad de conexiones entre nodos de los mismos módulos, pero </a:t>
            </a:r>
            <a:r>
              <a:rPr lang="es-ES" dirty="0" smtClean="0"/>
              <a:t>baja </a:t>
            </a:r>
            <a:r>
              <a:rPr lang="es-ES" dirty="0"/>
              <a:t>entre nodos de diferentes </a:t>
            </a:r>
            <a:r>
              <a:rPr lang="es-ES" dirty="0" smtClean="0"/>
              <a:t>comunidades. </a:t>
            </a:r>
          </a:p>
          <a:p>
            <a:r>
              <a:rPr lang="es-ES" dirty="0" smtClean="0"/>
              <a:t>Se </a:t>
            </a:r>
            <a:r>
              <a:rPr lang="es-ES" dirty="0"/>
              <a:t>suele usar como </a:t>
            </a:r>
            <a:r>
              <a:rPr lang="es-ES" b="1" dirty="0"/>
              <a:t>medida de optimización</a:t>
            </a:r>
            <a:r>
              <a:rPr lang="es-ES" dirty="0"/>
              <a:t> </a:t>
            </a:r>
            <a:r>
              <a:rPr lang="es-ES" dirty="0" smtClean="0"/>
              <a:t>para </a:t>
            </a:r>
            <a:br>
              <a:rPr lang="es-ES" dirty="0" smtClean="0"/>
            </a:br>
            <a:r>
              <a:rPr lang="es-ES" dirty="0" smtClean="0"/>
              <a:t>detectar </a:t>
            </a:r>
            <a:r>
              <a:rPr lang="es-ES" dirty="0"/>
              <a:t>comunidades en redes. </a:t>
            </a:r>
            <a:endParaRPr lang="es-ES" dirty="0" smtClean="0"/>
          </a:p>
          <a:p>
            <a:r>
              <a:rPr lang="es-ES" dirty="0" smtClean="0"/>
              <a:t>Se </a:t>
            </a:r>
            <a:r>
              <a:rPr lang="es-ES" dirty="0"/>
              <a:t>ha comprobado que estas medidas pueden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funcionar </a:t>
            </a:r>
            <a:r>
              <a:rPr lang="es-ES" dirty="0"/>
              <a:t>para detectar grandes comunidades,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pero </a:t>
            </a:r>
            <a:r>
              <a:rPr lang="es-ES" dirty="0"/>
              <a:t>son incapaces de detectar comunidades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pequeñas.</a:t>
            </a:r>
            <a:endParaRPr lang="es-ES" dirty="0"/>
          </a:p>
        </p:txBody>
      </p:sp>
      <p:pic>
        <p:nvPicPr>
          <p:cNvPr id="273410" name="Picture 2" descr="https://franzidoesblog.files.wordpress.com/2014/11/8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3363463"/>
            <a:ext cx="3614213" cy="349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29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red?</a:t>
            </a:r>
            <a:endParaRPr lang="en-US" dirty="0"/>
          </a:p>
        </p:txBody>
      </p:sp>
      <p:sp>
        <p:nvSpPr>
          <p:cNvPr id="3164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83432" y="1556792"/>
            <a:ext cx="10513168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Conjunto de puntos, algunos de ellos conectados mediante enlaces.</a:t>
            </a:r>
          </a:p>
          <a:p>
            <a:pPr marL="0" indent="0">
              <a:buNone/>
            </a:pPr>
            <a:r>
              <a:rPr lang="es-ES" dirty="0" smtClean="0"/>
              <a:t>Los </a:t>
            </a:r>
            <a:r>
              <a:rPr lang="es-ES" b="1" dirty="0" smtClean="0"/>
              <a:t>puntos</a:t>
            </a:r>
            <a:r>
              <a:rPr lang="es-ES" dirty="0" smtClean="0"/>
              <a:t> se llaman también nodos o vértices.</a:t>
            </a:r>
          </a:p>
          <a:p>
            <a:pPr marL="0" indent="0">
              <a:buNone/>
            </a:pPr>
            <a:r>
              <a:rPr lang="es-ES" dirty="0" smtClean="0"/>
              <a:t>Los </a:t>
            </a:r>
            <a:r>
              <a:rPr lang="es-ES" b="1" dirty="0" smtClean="0"/>
              <a:t>enlaces</a:t>
            </a:r>
            <a:r>
              <a:rPr lang="es-ES" dirty="0" smtClean="0"/>
              <a:t> se llaman lados o aristas.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F586-1796-4CAE-92E6-E34C8BCD85DA}" type="slidenum">
              <a:rPr lang="es-ES"/>
              <a:pPr/>
              <a:t>4</a:t>
            </a:fld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Entrada de lápiz 6"/>
              <p14:cNvContentPartPr/>
              <p14:nvPr/>
            </p14:nvContentPartPr>
            <p14:xfrm>
              <a:off x="3243011" y="4854371"/>
              <a:ext cx="719280" cy="690120"/>
            </p14:xfrm>
          </p:contentPart>
        </mc:Choice>
        <mc:Fallback xmlns="">
          <p:pic>
            <p:nvPicPr>
              <p:cNvPr id="7" name="Entrada de lápiz 6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224291" y="4836731"/>
                <a:ext cx="75924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Entrada de lápiz 10"/>
              <p14:cNvContentPartPr/>
              <p14:nvPr/>
            </p14:nvContentPartPr>
            <p14:xfrm>
              <a:off x="3950411" y="4213571"/>
              <a:ext cx="1395000" cy="1364040"/>
            </p14:xfrm>
          </p:contentPart>
        </mc:Choice>
        <mc:Fallback xmlns="">
          <p:pic>
            <p:nvPicPr>
              <p:cNvPr id="11" name="Entrada de lápiz 10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938171" y="4193411"/>
                <a:ext cx="1424160" cy="13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Entrada de lápiz 17"/>
              <p14:cNvContentPartPr/>
              <p14:nvPr/>
            </p14:nvContentPartPr>
            <p14:xfrm>
              <a:off x="2445251" y="4798931"/>
              <a:ext cx="1609920" cy="1548360"/>
            </p14:xfrm>
          </p:contentPart>
        </mc:Choice>
        <mc:Fallback xmlns="">
          <p:pic>
            <p:nvPicPr>
              <p:cNvPr id="18" name="Entrada de lápiz 17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423291" y="4780931"/>
                <a:ext cx="1654920" cy="15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Entrada de lápiz 26"/>
              <p14:cNvContentPartPr/>
              <p14:nvPr/>
            </p14:nvContentPartPr>
            <p14:xfrm>
              <a:off x="3199811" y="4908371"/>
              <a:ext cx="40320" cy="1330560"/>
            </p14:xfrm>
          </p:contentPart>
        </mc:Choice>
        <mc:Fallback xmlns="">
          <p:pic>
            <p:nvPicPr>
              <p:cNvPr id="27" name="Entrada de lápiz 26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182171" y="4897211"/>
                <a:ext cx="71640" cy="13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Entrada de lápiz 28"/>
              <p14:cNvContentPartPr/>
              <p14:nvPr/>
            </p14:nvContentPartPr>
            <p14:xfrm>
              <a:off x="3203051" y="6302291"/>
              <a:ext cx="1385280" cy="31320"/>
            </p14:xfrm>
          </p:contentPart>
        </mc:Choice>
        <mc:Fallback xmlns="">
          <p:pic>
            <p:nvPicPr>
              <p:cNvPr id="29" name="Entrada de lápiz 28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191891" y="6285731"/>
                <a:ext cx="141336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6421" name="Entrada de lápiz 316420"/>
              <p14:cNvContentPartPr/>
              <p14:nvPr/>
            </p14:nvContentPartPr>
            <p14:xfrm>
              <a:off x="5360891" y="4173251"/>
              <a:ext cx="772920" cy="771840"/>
            </p14:xfrm>
          </p:contentPart>
        </mc:Choice>
        <mc:Fallback xmlns="">
          <p:pic>
            <p:nvPicPr>
              <p:cNvPr id="316421" name="Entrada de lápiz 316420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342891" y="4158131"/>
                <a:ext cx="810360" cy="8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6424" name="Entrada de lápiz 316423"/>
              <p14:cNvContentPartPr/>
              <p14:nvPr/>
            </p14:nvContentPartPr>
            <p14:xfrm>
              <a:off x="4634051" y="4193411"/>
              <a:ext cx="734760" cy="2176200"/>
            </p14:xfrm>
          </p:contentPart>
        </mc:Choice>
        <mc:Fallback xmlns="">
          <p:pic>
            <p:nvPicPr>
              <p:cNvPr id="316424" name="Entrada de lápiz 316423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621451" y="4176491"/>
                <a:ext cx="766800" cy="22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6429" name="Entrada de lápiz 316428"/>
              <p14:cNvContentPartPr/>
              <p14:nvPr/>
            </p14:nvContentPartPr>
            <p14:xfrm>
              <a:off x="5410931" y="5582651"/>
              <a:ext cx="1450800" cy="37800"/>
            </p14:xfrm>
          </p:contentPart>
        </mc:Choice>
        <mc:Fallback xmlns="">
          <p:pic>
            <p:nvPicPr>
              <p:cNvPr id="316429" name="Entrada de lápiz 316428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397611" y="5561051"/>
                <a:ext cx="14767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6436" name="Entrada de lápiz 316435"/>
              <p14:cNvContentPartPr/>
              <p14:nvPr/>
            </p14:nvContentPartPr>
            <p14:xfrm>
              <a:off x="2500331" y="4925291"/>
              <a:ext cx="646200" cy="686520"/>
            </p14:xfrm>
          </p:contentPart>
        </mc:Choice>
        <mc:Fallback xmlns="">
          <p:pic>
            <p:nvPicPr>
              <p:cNvPr id="316436" name="Entrada de lápiz 316435"/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484491" y="4905851"/>
                <a:ext cx="68148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6438" name="Entrada de lápiz 316437"/>
              <p14:cNvContentPartPr/>
              <p14:nvPr/>
            </p14:nvContentPartPr>
            <p14:xfrm>
              <a:off x="5365931" y="4900811"/>
              <a:ext cx="729360" cy="688680"/>
            </p14:xfrm>
          </p:contentPart>
        </mc:Choice>
        <mc:Fallback xmlns="">
          <p:pic>
            <p:nvPicPr>
              <p:cNvPr id="316438" name="Entrada de lápiz 316437"/>
              <p:cNvPicPr/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5350451" y="4879931"/>
                <a:ext cx="765720" cy="7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6445" name="Entrada de lápiz 316444"/>
              <p14:cNvContentPartPr/>
              <p14:nvPr/>
            </p14:nvContentPartPr>
            <p14:xfrm>
              <a:off x="5846891" y="4339211"/>
              <a:ext cx="2230200" cy="1312200"/>
            </p14:xfrm>
          </p:contentPart>
        </mc:Choice>
        <mc:Fallback xmlns="">
          <p:pic>
            <p:nvPicPr>
              <p:cNvPr id="316445" name="Entrada de lápiz 316444"/>
              <p:cNvPicPr/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5828531" y="4317611"/>
                <a:ext cx="2253240" cy="13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47" name="Entrada de lápiz 1046"/>
              <p14:cNvContentPartPr/>
              <p14:nvPr/>
            </p14:nvContentPartPr>
            <p14:xfrm>
              <a:off x="4568171" y="4118531"/>
              <a:ext cx="875520" cy="160200"/>
            </p14:xfrm>
          </p:contentPart>
        </mc:Choice>
        <mc:Fallback xmlns="">
          <p:pic>
            <p:nvPicPr>
              <p:cNvPr id="1047" name="Entrada de lápiz 1046"/>
              <p:cNvPicPr/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4546211" y="4098731"/>
                <a:ext cx="9190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49" name="Entrada de lápiz 1048"/>
              <p14:cNvContentPartPr/>
              <p14:nvPr/>
            </p14:nvContentPartPr>
            <p14:xfrm>
              <a:off x="5276651" y="5476811"/>
              <a:ext cx="176760" cy="178200"/>
            </p14:xfrm>
          </p:contentPart>
        </mc:Choice>
        <mc:Fallback xmlns="">
          <p:pic>
            <p:nvPicPr>
              <p:cNvPr id="1049" name="Entrada de lápiz 1048"/>
              <p:cNvPicPr/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5257571" y="5455211"/>
                <a:ext cx="21672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50" name="Entrada de lápiz 1049"/>
              <p14:cNvContentPartPr/>
              <p14:nvPr/>
            </p14:nvContentPartPr>
            <p14:xfrm>
              <a:off x="4630091" y="6204731"/>
              <a:ext cx="98640" cy="137520"/>
            </p14:xfrm>
          </p:contentPart>
        </mc:Choice>
        <mc:Fallback xmlns="">
          <p:pic>
            <p:nvPicPr>
              <p:cNvPr id="1050" name="Entrada de lápiz 1049"/>
              <p:cNvPicPr/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4611371" y="6184211"/>
                <a:ext cx="13500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6448" name="Entrada de lápiz 316447"/>
              <p14:cNvContentPartPr/>
              <p14:nvPr/>
            </p14:nvContentPartPr>
            <p14:xfrm>
              <a:off x="3986051" y="5577611"/>
              <a:ext cx="732960" cy="739440"/>
            </p14:xfrm>
          </p:contentPart>
        </mc:Choice>
        <mc:Fallback xmlns="">
          <p:pic>
            <p:nvPicPr>
              <p:cNvPr id="316448" name="Entrada de lápiz 316447"/>
              <p:cNvPicPr/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3969131" y="5562131"/>
                <a:ext cx="768240" cy="7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6451" name="Entrada de lápiz 316450"/>
              <p14:cNvContentPartPr/>
              <p14:nvPr/>
            </p14:nvContentPartPr>
            <p14:xfrm>
              <a:off x="3239771" y="4202411"/>
              <a:ext cx="1361520" cy="673560"/>
            </p14:xfrm>
          </p:contentPart>
        </mc:Choice>
        <mc:Fallback xmlns="">
          <p:pic>
            <p:nvPicPr>
              <p:cNvPr id="316451" name="Entrada de lápiz 316450"/>
              <p:cNvPicPr/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3224291" y="4184771"/>
                <a:ext cx="1393560" cy="70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4926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y </a:t>
            </a:r>
            <a:r>
              <a:rPr lang="en-US" dirty="0" err="1"/>
              <a:t>S</a:t>
            </a:r>
            <a:r>
              <a:rPr lang="en-US" dirty="0" err="1" smtClean="0"/>
              <a:t>istemas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omplejos</a:t>
            </a:r>
            <a:endParaRPr lang="en-US" dirty="0"/>
          </a:p>
        </p:txBody>
      </p:sp>
      <p:sp>
        <p:nvSpPr>
          <p:cNvPr id="3164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83432" y="1556792"/>
            <a:ext cx="10513168" cy="4536504"/>
          </a:xfrm>
        </p:spPr>
        <p:txBody>
          <a:bodyPr>
            <a:normAutofit/>
          </a:bodyPr>
          <a:lstStyle/>
          <a:p>
            <a:r>
              <a:rPr lang="es-ES" dirty="0" smtClean="0"/>
              <a:t>Muchos sistemas complejos pueden representarse de forma esquemática mediante una red:</a:t>
            </a:r>
          </a:p>
          <a:p>
            <a:pPr lvl="1"/>
            <a:r>
              <a:rPr lang="es-ES" dirty="0" smtClean="0"/>
              <a:t>Componentes del sistema= nodos.</a:t>
            </a:r>
            <a:endParaRPr lang="es-ES" dirty="0"/>
          </a:p>
          <a:p>
            <a:pPr lvl="1"/>
            <a:r>
              <a:rPr lang="es-ES" dirty="0"/>
              <a:t>I</a:t>
            </a:r>
            <a:r>
              <a:rPr lang="es-ES" dirty="0" smtClean="0"/>
              <a:t>nteracciones = conexiones.</a:t>
            </a:r>
          </a:p>
          <a:p>
            <a:r>
              <a:rPr lang="es-ES" dirty="0" smtClean="0"/>
              <a:t>Los sistemas complejos suelen evolucionar en el tiempo, son dinámicos: no siempre vienen representados mediante la misma red, hay cambios en número de nodos y en conexiones a lo largo del tiempo.</a:t>
            </a:r>
          </a:p>
          <a:p>
            <a:pPr marL="457200" lvl="1" indent="0">
              <a:buNone/>
            </a:pPr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F586-1796-4CAE-92E6-E34C8BCD85DA}" type="slidenum">
              <a:rPr lang="es-ES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9872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y </a:t>
            </a:r>
            <a:r>
              <a:rPr lang="en-US" dirty="0" err="1"/>
              <a:t>S</a:t>
            </a:r>
            <a:r>
              <a:rPr lang="en-US" dirty="0" err="1" smtClean="0"/>
              <a:t>istemas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omplejos</a:t>
            </a:r>
            <a:endParaRPr lang="en-US" dirty="0"/>
          </a:p>
        </p:txBody>
      </p:sp>
      <p:sp>
        <p:nvSpPr>
          <p:cNvPr id="3164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83432" y="1556792"/>
            <a:ext cx="10513168" cy="4536504"/>
          </a:xfrm>
        </p:spPr>
        <p:txBody>
          <a:bodyPr>
            <a:normAutofit/>
          </a:bodyPr>
          <a:lstStyle/>
          <a:p>
            <a:r>
              <a:rPr lang="es-ES" dirty="0" smtClean="0"/>
              <a:t>Uno puede estudiar:</a:t>
            </a:r>
          </a:p>
          <a:p>
            <a:pPr lvl="1"/>
            <a:r>
              <a:rPr lang="es-ES" dirty="0" smtClean="0"/>
              <a:t>Naturaleza de los nodos.</a:t>
            </a:r>
            <a:endParaRPr lang="es-ES" dirty="0"/>
          </a:p>
          <a:p>
            <a:pPr lvl="1"/>
            <a:r>
              <a:rPr lang="es-ES" dirty="0" smtClean="0"/>
              <a:t>Naturaleza de las conexiones entre nodos.</a:t>
            </a:r>
          </a:p>
          <a:p>
            <a:pPr lvl="1"/>
            <a:r>
              <a:rPr lang="es-ES" b="1" dirty="0" smtClean="0"/>
              <a:t>Patrón de conexiones.</a:t>
            </a:r>
          </a:p>
          <a:p>
            <a:r>
              <a:rPr lang="es-ES" dirty="0" smtClean="0"/>
              <a:t>Resulta tan crucial como los otros dos puntos para entender el funcionamiento del sistema complejo.</a:t>
            </a:r>
          </a:p>
          <a:p>
            <a:r>
              <a:rPr lang="es-ES" dirty="0" smtClean="0"/>
              <a:t>Aunque el sistema complejo evolucione y con él la red que lo representa, el patrón de conexiones es estable.</a:t>
            </a:r>
          </a:p>
          <a:p>
            <a:pPr marL="457200" lvl="1" indent="0">
              <a:buNone/>
            </a:pPr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F586-1796-4CAE-92E6-E34C8BCD85DA}" type="slidenum">
              <a:rPr lang="es-ES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213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y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omplejos</a:t>
            </a:r>
            <a:r>
              <a:rPr lang="en-US" dirty="0" smtClean="0"/>
              <a:t>: </a:t>
            </a:r>
            <a:r>
              <a:rPr lang="en-US" dirty="0" err="1"/>
              <a:t>A</a:t>
            </a:r>
            <a:r>
              <a:rPr lang="en-US" dirty="0" err="1" smtClean="0"/>
              <a:t>ntecedentes</a:t>
            </a:r>
            <a:endParaRPr lang="en-US" dirty="0"/>
          </a:p>
        </p:txBody>
      </p:sp>
      <p:sp>
        <p:nvSpPr>
          <p:cNvPr id="3164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83432" y="1556792"/>
            <a:ext cx="10513168" cy="4536504"/>
          </a:xfrm>
        </p:spPr>
        <p:txBody>
          <a:bodyPr>
            <a:normAutofit/>
          </a:bodyPr>
          <a:lstStyle/>
          <a:p>
            <a:r>
              <a:rPr lang="es-ES" dirty="0" smtClean="0"/>
              <a:t>Los sociólogos fueron los primeros en considerar el estudio de redes para aplicaciones reales:</a:t>
            </a:r>
          </a:p>
          <a:p>
            <a:pPr lvl="1"/>
            <a:r>
              <a:rPr lang="es-ES" dirty="0" smtClean="0"/>
              <a:t>Personas = nodos, interacciones entre ellas = conexiones.</a:t>
            </a:r>
          </a:p>
          <a:p>
            <a:pPr lvl="1"/>
            <a:r>
              <a:rPr lang="es-ES" dirty="0"/>
              <a:t>Estudio de patrones de formación de conexiones para comprender la sociedad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Utilización de encuestas para recoger datos y representar la red.</a:t>
            </a:r>
          </a:p>
          <a:p>
            <a:pPr lvl="1"/>
            <a:r>
              <a:rPr lang="es-ES" dirty="0" smtClean="0"/>
              <a:t>Estudios limitados a pequeñas redes.</a:t>
            </a:r>
            <a:endParaRPr lang="es-ES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F586-1796-4CAE-92E6-E34C8BCD85DA}" type="slidenum">
              <a:rPr lang="es-ES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52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y </a:t>
            </a:r>
            <a:r>
              <a:rPr lang="en-US" dirty="0" err="1"/>
              <a:t>S</a:t>
            </a:r>
            <a:r>
              <a:rPr lang="en-US" dirty="0" err="1" smtClean="0"/>
              <a:t>istemas</a:t>
            </a:r>
            <a:r>
              <a:rPr lang="en-US" dirty="0" smtClean="0"/>
              <a:t> </a:t>
            </a:r>
            <a:r>
              <a:rPr lang="en-US" dirty="0" err="1" smtClean="0"/>
              <a:t>Complejos</a:t>
            </a:r>
            <a:r>
              <a:rPr lang="en-US" dirty="0" smtClean="0"/>
              <a:t>: </a:t>
            </a:r>
            <a:r>
              <a:rPr lang="en-US" dirty="0"/>
              <a:t>N</a:t>
            </a:r>
            <a:r>
              <a:rPr lang="en-US" dirty="0" smtClean="0"/>
              <a:t>ueva </a:t>
            </a:r>
            <a:r>
              <a:rPr lang="en-US" dirty="0" err="1"/>
              <a:t>V</a:t>
            </a:r>
            <a:r>
              <a:rPr lang="en-US" dirty="0" err="1" smtClean="0"/>
              <a:t>isión</a:t>
            </a:r>
            <a:endParaRPr lang="en-US" dirty="0"/>
          </a:p>
        </p:txBody>
      </p:sp>
      <p:sp>
        <p:nvSpPr>
          <p:cNvPr id="3174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271464" y="1600200"/>
            <a:ext cx="9721080" cy="4800600"/>
          </a:xfrm>
        </p:spPr>
        <p:txBody>
          <a:bodyPr/>
          <a:lstStyle/>
          <a:p>
            <a:r>
              <a:rPr lang="es-ES" b="1" dirty="0" smtClean="0"/>
              <a:t>Redes enormes</a:t>
            </a:r>
            <a:r>
              <a:rPr lang="es-ES" dirty="0" smtClean="0"/>
              <a:t>  con millones de nodos.</a:t>
            </a:r>
          </a:p>
          <a:p>
            <a:r>
              <a:rPr lang="es-ES" dirty="0" smtClean="0"/>
              <a:t>Preguntas tradicionales sin interés: </a:t>
            </a:r>
          </a:p>
          <a:p>
            <a:pPr lvl="1"/>
            <a:r>
              <a:rPr lang="es-ES" dirty="0" smtClean="0"/>
              <a:t>Antes: ¿Qué ocurre si quito un nodo? </a:t>
            </a:r>
          </a:p>
          <a:p>
            <a:pPr lvl="1"/>
            <a:r>
              <a:rPr lang="es-ES" dirty="0" smtClean="0"/>
              <a:t>Ahora: ¿Qué porcentaje de nodos debo quitar para que afecte a la funcionalidad de la red?</a:t>
            </a:r>
          </a:p>
          <a:p>
            <a:r>
              <a:rPr lang="es-ES" dirty="0" smtClean="0"/>
              <a:t>El interés pasa de estudiar nodos fijos a considerar </a:t>
            </a:r>
            <a:r>
              <a:rPr lang="es-ES" b="1" dirty="0" smtClean="0"/>
              <a:t>propiedades estadísticas.</a:t>
            </a:r>
            <a:endParaRPr lang="es-ES" dirty="0" smtClean="0"/>
          </a:p>
          <a:p>
            <a:r>
              <a:rPr lang="es-ES" dirty="0" smtClean="0"/>
              <a:t>Imposibilidad de representar la red.</a:t>
            </a:r>
            <a:endParaRPr lang="es-ES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0EB4-4916-4496-8608-F09EBCBBE709}" type="slidenum">
              <a:rPr lang="es-ES"/>
              <a:pPr/>
              <a:t>8</a:t>
            </a:fld>
            <a:endParaRPr lang="es-ES"/>
          </a:p>
        </p:txBody>
      </p:sp>
      <p:pic>
        <p:nvPicPr>
          <p:cNvPr id="2050" name="Picture 2" descr="http://www.increibles.canaltic.net/images/cliparts/estadistica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398" y="4564334"/>
            <a:ext cx="27622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y </a:t>
            </a:r>
            <a:r>
              <a:rPr lang="en-US" dirty="0" err="1"/>
              <a:t>S</a:t>
            </a:r>
            <a:r>
              <a:rPr lang="en-US" dirty="0" err="1" smtClean="0"/>
              <a:t>istemas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omplejos</a:t>
            </a:r>
            <a:r>
              <a:rPr lang="en-US" dirty="0" smtClean="0"/>
              <a:t>: </a:t>
            </a:r>
            <a:r>
              <a:rPr lang="en-US" dirty="0"/>
              <a:t>N</a:t>
            </a:r>
            <a:r>
              <a:rPr lang="en-US" dirty="0" smtClean="0"/>
              <a:t>ueva </a:t>
            </a:r>
            <a:r>
              <a:rPr lang="en-US" dirty="0" err="1"/>
              <a:t>V</a:t>
            </a:r>
            <a:r>
              <a:rPr lang="en-US" dirty="0" err="1" smtClean="0"/>
              <a:t>isión</a:t>
            </a:r>
            <a:endParaRPr lang="en-US" dirty="0"/>
          </a:p>
        </p:txBody>
      </p:sp>
      <p:sp>
        <p:nvSpPr>
          <p:cNvPr id="3184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83432" y="1600201"/>
            <a:ext cx="10297144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/>
              <a:t>¿Qué </a:t>
            </a:r>
            <a:r>
              <a:rPr lang="es-ES" dirty="0" smtClean="0"/>
              <a:t>“forma” </a:t>
            </a:r>
            <a:r>
              <a:rPr lang="es-ES" dirty="0"/>
              <a:t>puede tener la red aunque no podamos verla gráficamente</a:t>
            </a:r>
            <a:r>
              <a:rPr lang="es-ES" dirty="0" smtClean="0"/>
              <a:t>?</a:t>
            </a:r>
            <a:endParaRPr lang="es-ES" dirty="0"/>
          </a:p>
          <a:p>
            <a:pPr>
              <a:lnSpc>
                <a:spcPct val="80000"/>
              </a:lnSpc>
            </a:pPr>
            <a:r>
              <a:rPr lang="es-ES" dirty="0" smtClean="0"/>
              <a:t>¿Cómo </a:t>
            </a:r>
            <a:r>
              <a:rPr lang="es-ES" dirty="0"/>
              <a:t>clasificar y analizar distintos tipos de </a:t>
            </a:r>
            <a:r>
              <a:rPr lang="es-ES" dirty="0" smtClean="0"/>
              <a:t>redes?</a:t>
            </a:r>
            <a:endParaRPr lang="es-ES" dirty="0"/>
          </a:p>
          <a:p>
            <a:pPr>
              <a:lnSpc>
                <a:spcPct val="80000"/>
              </a:lnSpc>
            </a:pPr>
            <a:r>
              <a:rPr lang="es-ES" dirty="0" smtClean="0"/>
              <a:t>Buscamos </a:t>
            </a:r>
            <a:r>
              <a:rPr lang="es-ES" dirty="0"/>
              <a:t>predicciones de comportamiento de sistemas complejos  basados en la medición de propiedades estructurales de la red y de reglas locales que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afectan </a:t>
            </a:r>
            <a:r>
              <a:rPr lang="es-ES" dirty="0"/>
              <a:t>al comportamiento de los nodos</a:t>
            </a:r>
            <a:r>
              <a:rPr lang="es-ES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Modelización matemática </a:t>
            </a:r>
            <a:r>
              <a:rPr lang="es-ES" smtClean="0"/>
              <a:t>y computacional.</a:t>
            </a:r>
            <a:endParaRPr lang="es-ES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67EB-1FEB-4495-BB44-9C5B5BDC2950}" type="slidenum">
              <a:rPr lang="es-ES"/>
              <a:pPr/>
              <a:t>9</a:t>
            </a:fld>
            <a:endParaRPr lang="es-ES"/>
          </a:p>
        </p:txBody>
      </p:sp>
      <p:pic>
        <p:nvPicPr>
          <p:cNvPr id="3074" name="Picture 2" descr="http://www.nature.com/article-assets/npg/srep/2016/160511/srep25627/images_hires/m685/srep25627-f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28" y="4797152"/>
            <a:ext cx="2916089" cy="192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Vida Artificial &amp;quot;&quot;/&gt;&lt;property id=&quot;20307&quot; value=&quot;256&quot;/&gt;&lt;/object&gt;&lt;object type=&quot;3&quot; unique_id=&quot;10005&quot;&gt;&lt;property id=&quot;20148&quot; value=&quot;5&quot;/&gt;&lt;property id=&quot;20300&quot; value=&quot;Slide 22 - &amp;quot;Sistemas Dinámicos: Primera Formalización para la Complejidad&amp;quot;&quot;/&gt;&lt;property id=&quot;20307&quot; value=&quot;257&quot;/&gt;&lt;/object&gt;&lt;object type=&quot;3&quot; unique_id=&quot;15271&quot;&gt;&lt;property id=&quot;20148&quot; value=&quot;5&quot;/&gt;&lt;property id=&quot;20300&quot; value=&quot;Slide 23 - &amp;quot;Sistemas Dinámicos: Primera Formalización para la Complejidad&amp;quot;&quot;/&gt;&lt;property id=&quot;20307&quot; value=&quot;259&quot;/&gt;&lt;/object&gt;&lt;object type=&quot;3&quot; unique_id=&quot;15272&quot;&gt;&lt;property id=&quot;20148&quot; value=&quot;5&quot;/&gt;&lt;property id=&quot;20300&quot; value=&quot;Slide 24 - &amp;quot;Expresiones habituales de SSDD&amp;quot;&quot;/&gt;&lt;property id=&quot;20307&quot; value=&quot;260&quot;/&gt;&lt;/object&gt;&lt;object type=&quot;3&quot; unique_id=&quot;15273&quot;&gt;&lt;property id=&quot;20148&quot; value=&quot;5&quot;/&gt;&lt;property id=&quot;20300&quot; value=&quot;Slide 25 - &amp;quot;Ejemplo de flujo 2D&amp;quot;&quot;/&gt;&lt;property id=&quot;20307&quot; value=&quot;261&quot;/&gt;&lt;/object&gt;&lt;object type=&quot;3&quot; unique_id=&quot;15274&quot;&gt;&lt;property id=&quot;20148&quot; value=&quot;5&quot;/&gt;&lt;property id=&quot;20300&quot; value=&quot;Slide 26 - &amp;quot;Atractores y Puntos Fijos&amp;quot;&quot;/&gt;&lt;property id=&quot;20307&quot; value=&quot;262&quot;/&gt;&lt;/object&gt;&lt;object type=&quot;3&quot; unique_id=&quot;15467&quot;&gt;&lt;property id=&quot;20148&quot; value=&quot;5&quot;/&gt;&lt;property id=&quot;20300&quot; value=&quot;Slide 27 - &amp;quot;Puntos fijos en 1D&amp;quot;&quot;/&gt;&lt;property id=&quot;20307&quot; value=&quot;263&quot;/&gt;&lt;/object&gt;&lt;object type=&quot;3&quot; unique_id=&quot;15549&quot;&gt;&lt;property id=&quot;20148&quot; value=&quot;5&quot;/&gt;&lt;property id=&quot;20300&quot; value=&quot;Slide 28 - &amp;quot;Puntos fijos en 2D&amp;quot;&quot;/&gt;&lt;property id=&quot;20307&quot; value=&quot;264&quot;/&gt;&lt;/object&gt;&lt;object type=&quot;3&quot; unique_id=&quot;15550&quot;&gt;&lt;property id=&quot;20148&quot; value=&quot;5&quot;/&gt;&lt;property id=&quot;20300&quot; value=&quot;Slide 29 - &amp;quot;2D: Más complicado todavía…&amp;quot;&quot;/&gt;&lt;property id=&quot;20307&quot; value=&quot;265&quot;/&gt;&lt;/object&gt;&lt;object type=&quot;3&quot; unique_id=&quot;15551&quot;&gt;&lt;property id=&quot;20148&quot; value=&quot;5&quot;/&gt;&lt;property id=&quot;20300&quot; value=&quot;Slide 30 - &amp;quot;… ¿y qué ocurre en dimensiones superiores?&amp;quot;&quot;/&gt;&lt;property id=&quot;20307&quot; value=&quot;266&quot;/&gt;&lt;/object&gt;&lt;object type=&quot;3&quot; unique_id=&quot;15552&quot;&gt;&lt;property id=&quot;20148&quot; value=&quot;5&quot;/&gt;&lt;property id=&quot;20300&quot; value=&quot;Slide 31 - &amp;quot;Determinismo Débil y Fuerte&amp;quot;&quot;/&gt;&lt;property id=&quot;20307&quot; value=&quot;267&quot;/&gt;&lt;/object&gt;&lt;object type=&quot;3&quot; unique_id=&quot;15553&quot;&gt;&lt;property id=&quot;20148&quot; value=&quot;5&quot;/&gt;&lt;property id=&quot;20300&quot; value=&quot;Slide 32 - &amp;quot;Determinismo Débil y Fuerte: Representación Geométrica&amp;quot;&quot;/&gt;&lt;property id=&quot;20307&quot; value=&quot;268&quot;/&gt;&lt;/object&gt;&lt;object type=&quot;3&quot; unique_id=&quot;15554&quot;&gt;&lt;property id=&quot;20148&quot; value=&quot;5&quot;/&gt;&lt;property id=&quot;20300&quot; value=&quot;Slide 33 - &amp;quot;Un ejemplo: Curva de Lorenz&amp;quot;&quot;/&gt;&lt;property id=&quot;20307&quot; value=&quot;269&quot;/&gt;&lt;/object&gt;&lt;object type=&quot;3&quot; unique_id=&quot;15555&quot;&gt;&lt;property id=&quot;20148&quot; value=&quot;5&quot;/&gt;&lt;property id=&quot;20300&quot; value=&quot;Slide 34 - &amp;quot;Atractor de Lorenz: efecto mariposa&amp;quot;&quot;/&gt;&lt;property id=&quot;20307&quot; value=&quot;270&quot;/&gt;&lt;/object&gt;&lt;object type=&quot;3&quot; unique_id=&quot;16896&quot;&gt;&lt;property id=&quot;20148&quot; value=&quot;5&quot;/&gt;&lt;property id=&quot;20300&quot; value=&quot;Slide 2 - &amp;quot;  ¿Qué es un sistema complejo?&amp;quot;&quot;/&gt;&lt;property id=&quot;20307&quot; value=&quot;273&quot;/&gt;&lt;/object&gt;&lt;object type=&quot;3&quot; unique_id=&quot;16897&quot;&gt;&lt;property id=&quot;20148&quot; value=&quot;5&quot;/&gt;&lt;property id=&quot;20300&quot; value=&quot;Slide 3 - &amp;quot;  ¿Qué es un sistema complejo?&amp;quot;&quot;/&gt;&lt;property id=&quot;20307&quot; value=&quot;328&quot;/&gt;&lt;/object&gt;&lt;object type=&quot;3&quot; unique_id=&quot;16898&quot;&gt;&lt;property id=&quot;20148&quot; value=&quot;5&quot;/&gt;&lt;property id=&quot;20300&quot; value=&quot;Slide 4 - &amp;quot;More is different!&amp;quot;&quot;/&gt;&lt;property id=&quot;20307&quot; value=&quot;278&quot;/&gt;&lt;/object&gt;&lt;object type=&quot;3&quot; unique_id=&quot;16899&quot;&gt;&lt;property id=&quot;20148&quot; value=&quot;5&quot;/&gt;&lt;property id=&quot;20300&quot; value=&quot;Slide 5 - &amp;quot;Ejemplos de Sistemas Complejos&amp;quot;&quot;/&gt;&lt;property id=&quot;20307&quot; value=&quot;279&quot;/&gt;&lt;/object&gt;&lt;object type=&quot;3&quot; unique_id=&quot;16900&quot;&gt;&lt;property id=&quot;20148&quot; value=&quot;5&quot;/&gt;&lt;property id=&quot;20300&quot; value=&quot;Slide 6 - &amp;quot;Colonias de insectos&amp;quot;&quot;/&gt;&lt;property id=&quot;20307&quot; value=&quot;329&quot;/&gt;&lt;/object&gt;&lt;object type=&quot;3&quot; unique_id=&quot;16901&quot;&gt;&lt;property id=&quot;20148&quot; value=&quot;5&quot;/&gt;&lt;property id=&quot;20300&quot; value=&quot;Slide 7 - &amp;quot;Colonias de insectos&amp;quot;&quot;/&gt;&lt;property id=&quot;20307&quot; value=&quot;330&quot;/&gt;&lt;/object&gt;&lt;object type=&quot;3&quot; unique_id=&quot;16902&quot;&gt;&lt;property id=&quot;20148&quot; value=&quot;5&quot;/&gt;&lt;property id=&quot;20300&quot; value=&quot;Slide 8 - &amp;quot;Movimientos en grupo&amp;quot;&quot;/&gt;&lt;property id=&quot;20307&quot; value=&quot;331&quot;/&gt;&lt;/object&gt;&lt;object type=&quot;3&quot; unique_id=&quot;16903&quot;&gt;&lt;property id=&quot;20148&quot; value=&quot;5&quot;/&gt;&lt;property id=&quot;20300&quot; value=&quot;Slide 9 - &amp;quot;Movimientos en grupo&amp;quot;&quot;/&gt;&lt;property id=&quot;20307&quot; value=&quot;332&quot;/&gt;&lt;/object&gt;&lt;object type=&quot;3&quot; unique_id=&quot;16904&quot;&gt;&lt;property id=&quot;20148&quot; value=&quot;5&quot;/&gt;&lt;property id=&quot;20300&quot; value=&quot;Slide 10 - &amp;quot;Sincronización&amp;quot;&quot;/&gt;&lt;property id=&quot;20307&quot; value=&quot;287&quot;/&gt;&lt;/object&gt;&lt;object type=&quot;3&quot; unique_id=&quot;16905&quot;&gt;&lt;property id=&quot;20148&quot; value=&quot;5&quot;/&gt;&lt;property id=&quot;20300&quot; value=&quot;Slide 11 - &amp;quot;Sincronización&amp;quot;&quot;/&gt;&lt;property id=&quot;20307&quot; value=&quot;333&quot;/&gt;&lt;/object&gt;&lt;object type=&quot;3&quot; unique_id=&quot;16906&quot;&gt;&lt;property id=&quot;20148&quot; value=&quot;5&quot;/&gt;&lt;property id=&quot;20300&quot; value=&quot;Slide 12 - &amp;quot;Modelos de tráfico&amp;quot;&quot;/&gt;&lt;property id=&quot;20307&quot; value=&quot;290&quot;/&gt;&lt;/object&gt;&lt;object type=&quot;3&quot; unique_id=&quot;16907&quot;&gt;&lt;property id=&quot;20148&quot; value=&quot;5&quot;/&gt;&lt;property id=&quot;20300&quot; value=&quot;Slide 13 - &amp;quot;Modelos de tráfico&amp;quot;&quot;/&gt;&lt;property id=&quot;20307&quot; value=&quot;292&quot;/&gt;&lt;/object&gt;&lt;object type=&quot;3&quot; unique_id=&quot;16908&quot;&gt;&lt;property id=&quot;20148&quot; value=&quot;5&quot;/&gt;&lt;property id=&quot;20300&quot; value=&quot;Slide 14 - &amp;quot;Modelos de tráfico&amp;quot;&quot;/&gt;&lt;property id=&quot;20307&quot; value=&quot;334&quot;/&gt;&lt;/object&gt;&lt;object type=&quot;3&quot; unique_id=&quot;16909&quot;&gt;&lt;property id=&quot;20148&quot; value=&quot;5&quot;/&gt;&lt;property id=&quot;20300&quot; value=&quot;Slide 15 - &amp;quot;Modelos de tráfico&amp;quot;&quot;/&gt;&lt;property id=&quot;20307&quot; value=&quot;335&quot;/&gt;&lt;/object&gt;&lt;object type=&quot;3&quot; unique_id=&quot;16913&quot;&gt;&lt;property id=&quot;20148&quot; value=&quot;5&quot;/&gt;&lt;property id=&quot;20300&quot; value=&quot;Slide 17 - &amp;quot;   Emergencia de propiedades&amp;quot;&quot;/&gt;&lt;property id=&quot;20307&quot; value=&quot;303&quot;/&gt;&lt;/object&gt;&lt;object type=&quot;3&quot; unique_id=&quot;16917&quot;&gt;&lt;property id=&quot;20148&quot; value=&quot;5&quot;/&gt;&lt;property id=&quot;20300&quot; value=&quot;Slide 19 - &amp;quot;Transiciones de fase&amp;quot;&quot;/&gt;&lt;property id=&quot;20307&quot; value=&quot;307&quot;/&gt;&lt;/object&gt;&lt;object type=&quot;3&quot; unique_id=&quot;16925&quot;&gt;&lt;property id=&quot;20148&quot; value=&quot;5&quot;/&gt;&lt;property id=&quot;20300&quot; value=&quot;Slide 20 - &amp;quot;Robustez&amp;quot;&quot;/&gt;&lt;property id=&quot;20307&quot; value=&quot;315&quot;/&gt;&lt;/object&gt;&lt;object type=&quot;3&quot; unique_id=&quot;17238&quot;&gt;&lt;property id=&quot;20148&quot; value=&quot;5&quot;/&gt;&lt;property id=&quot;20300&quot; value=&quot;Slide 16 - &amp;quot;Modelos de tráfico&amp;quot;&quot;/&gt;&lt;property id=&quot;20307&quot; value=&quot;336&quot;/&gt;&lt;/object&gt;&lt;object type=&quot;3&quot; unique_id=&quot;17239&quot;&gt;&lt;property id=&quot;20148&quot; value=&quot;5&quot;/&gt;&lt;property id=&quot;20300&quot; value=&quot;Slide 18 - &amp;quot;   Emergencia de propiedades&amp;quot;&quot;/&gt;&lt;property id=&quot;20307&quot; value=&quot;337&quot;/&gt;&lt;/object&gt;&lt;object type=&quot;3&quot; unique_id=&quot;17470&quot;&gt;&lt;property id=&quot;20148&quot; value=&quot;5&quot;/&gt;&lt;property id=&quot;20300&quot; value=&quot;Slide 21 - &amp;quot;Robustez&amp;quot;&quot;/&gt;&lt;property id=&quot;20307&quot; value=&quot;338&quot;/&gt;&lt;/object&gt;&lt;object type=&quot;3&quot; unique_id=&quot;17471&quot;&gt;&lt;property id=&quot;20148&quot; value=&quot;5&quot;/&gt;&lt;property id=&quot;20300&quot; value=&quot;Slide 35 - &amp;quot;Redes Complejas: Segunda Formalización para la Complejidad&amp;quot;&quot;/&gt;&lt;property id=&quot;20307&quot; value=&quot;339&quot;/&gt;&lt;/object&gt;&lt;object type=&quot;3&quot; unique_id=&quot;21313&quot;&gt;&lt;property id=&quot;20148&quot; value=&quot;5&quot;/&gt;&lt;property id=&quot;20300&quot; value=&quot;Slide 36 - &amp;quot;Redes: antecedentes&amp;quot;&quot;/&gt;&lt;property id=&quot;20307&quot; value=&quot;350&quot;/&gt;&lt;/object&gt;&lt;object type=&quot;3&quot; unique_id=&quot;21314&quot;&gt;&lt;property id=&quot;20148&quot; value=&quot;5&quot;/&gt;&lt;property id=&quot;20300&quot; value=&quot;Slide 37 - &amp;quot;Redes: nueva visión&amp;quot;&quot;/&gt;&lt;property id=&quot;20307&quot; value=&quot;351&quot;/&gt;&lt;/object&gt;&lt;object type=&quot;3&quot; unique_id=&quot;21315&quot;&gt;&lt;property id=&quot;20148&quot; value=&quot;5&quot;/&gt;&lt;property id=&quot;20300&quot; value=&quot;Slide 38 - &amp;quot;Redes: nueva visión&amp;quot;&quot;/&gt;&lt;property id=&quot;20307&quot; value=&quot;352&quot;/&gt;&lt;/object&gt;&lt;object type=&quot;3&quot; unique_id=&quot;21316&quot;&gt;&lt;property id=&quot;20148&quot; value=&quot;5&quot;/&gt;&lt;property id=&quot;20300&quot; value=&quot;Slide 39 - &amp;quot;Redes en el mundo real&amp;quot;&quot;/&gt;&lt;property id=&quot;20307&quot; value=&quot;345&quot;/&gt;&lt;/object&gt;&lt;object type=&quot;3&quot; unique_id=&quot;21317&quot;&gt;&lt;property id=&quot;20148&quot; value=&quot;5&quot;/&gt;&lt;property id=&quot;20300&quot; value=&quot;Slide 40 - &amp;quot;Redes en el mundo real&amp;quot;&quot;/&gt;&lt;property id=&quot;20307&quot; value=&quot;346&quot;/&gt;&lt;/object&gt;&lt;object type=&quot;3&quot; unique_id=&quot;23992&quot;&gt;&lt;property id=&quot;20148&quot; value=&quot;5&quot;/&gt;&lt;property id=&quot;20300&quot; value=&quot;Slide 41 - &amp;quot;Modelo de Representación unificado: Teoría de Grafos&amp;quot;&quot;/&gt;&lt;property id=&quot;20307&quot; value=&quot;354&quot;/&gt;&lt;/object&gt;&lt;object type=&quot;3&quot; unique_id=&quot;23993&quot;&gt;&lt;property id=&quot;20148&quot; value=&quot;5&quot;/&gt;&lt;property id=&quot;20300&quot; value=&quot;Slide 42 - &amp;quot;Fundamentos de Teoría de Grafos&amp;quot;&quot;/&gt;&lt;property id=&quot;20307&quot; value=&quot;355&quot;/&gt;&lt;/object&gt;&lt;object type=&quot;3&quot; unique_id=&quot;23994&quot;&gt;&lt;property id=&quot;20148&quot; value=&quot;5&quot;/&gt;&lt;property id=&quot;20300&quot; value=&quot;Slide 43 - &amp;quot;Medidas usuales en Teoría de Grafos&amp;quot;&quot;/&gt;&lt;property id=&quot;20307&quot; value=&quot;356&quot;/&gt;&lt;/object&gt;&lt;object type=&quot;3&quot; unique_id=&quot;23995&quot;&gt;&lt;property id=&quot;20148&quot; value=&quot;5&quot;/&gt;&lt;property id=&quot;20300&quot; value=&quot;Slide 44 - &amp;quot;Medidas: Grado y Distribuciones de Grados&amp;quot;&quot;/&gt;&lt;property id=&quot;20307&quot; value=&quot;357&quot;/&gt;&lt;/object&gt;&lt;object type=&quot;3&quot; unique_id=&quot;23996&quot;&gt;&lt;property id=&quot;20148&quot; value=&quot;5&quot;/&gt;&lt;property id=&quot;20300&quot; value=&quot;Slide 45 - &amp;quot;Medidas: Grado y Distribuciones de Grados&amp;quot;&quot;/&gt;&lt;property id=&quot;20307&quot; value=&quot;358&quot;/&gt;&lt;/object&gt;&lt;object type=&quot;3&quot; unique_id=&quot;23997&quot;&gt;&lt;property id=&quot;20148&quot; value=&quot;5&quot;/&gt;&lt;property id=&quot;20300&quot; value=&quot;Slide 46 - &amp;quot;Medidas: Grado y Distribuciones de Grados&amp;quot;&quot;/&gt;&lt;property id=&quot;20307&quot; value=&quot;359&quot;/&gt;&lt;/object&gt;&lt;object type=&quot;3&quot; unique_id=&quot;23998&quot;&gt;&lt;property id=&quot;20148&quot; value=&quot;5&quot;/&gt;&lt;property id=&quot;20300&quot; value=&quot;Slide 47 - &amp;quot;Medidas: Coeficiente de Clustering o de Transitividad&amp;quot;&quot;/&gt;&lt;property id=&quot;20307&quot; value=&quot;360&quot;/&gt;&lt;/object&gt;&lt;object type=&quot;3&quot; unique_id=&quot;23999&quot;&gt;&lt;property id=&quot;20148&quot; value=&quot;5&quot;/&gt;&lt;property id=&quot;20300&quot; value=&quot;Slide 48 - &amp;quot;Medidas: Conectividad&amp;quot;&quot;/&gt;&lt;property id=&quot;20307&quot; value=&quot;361&quot;/&gt;&lt;/object&gt;&lt;object type=&quot;3&quot; unique_id=&quot;24000&quot;&gt;&lt;property id=&quot;20148&quot; value=&quot;5&quot;/&gt;&lt;property id=&quot;20300&quot; value=&quot;Slide 49 - &amp;quot;Medidas: distancia&amp;quot;&quot;/&gt;&lt;property id=&quot;20307&quot; value=&quot;362&quot;/&gt;&lt;/object&gt;&lt;object type=&quot;3&quot; unique_id=&quot;24001&quot;&gt;&lt;property id=&quot;20148&quot; value=&quot;5&quot;/&gt;&lt;property id=&quot;20300&quot; value=&quot;Slide 50 - &amp;quot;Medidas: Betweenness o Carga&amp;quot;&quot;/&gt;&lt;property id=&quot;20307&quot; value=&quot;363&quot;/&gt;&lt;/object&gt;&lt;object type=&quot;3&quot; unique_id=&quot;24002&quot;&gt;&lt;property id=&quot;20148&quot; value=&quot;5&quot;/&gt;&lt;property id=&quot;20300&quot; value=&quot;Slide 51 - &amp;quot;Modelos de Redes&amp;quot;&quot;/&gt;&lt;property id=&quot;20307&quot; value=&quot;364&quot;/&gt;&lt;/object&gt;&lt;object type=&quot;3&quot; unique_id=&quot;24003&quot;&gt;&lt;property id=&quot;20148&quot; value=&quot;5&quot;/&gt;&lt;property id=&quot;20300&quot; value=&quot;Slide 52 - &amp;quot;Topología de Poisson&amp;quot;&quot;/&gt;&lt;property id=&quot;20307&quot; value=&quot;365&quot;/&gt;&lt;/object&gt;&lt;object type=&quot;3&quot; unique_id=&quot;24004&quot;&gt;&lt;property id=&quot;20148&quot; value=&quot;5&quot;/&gt;&lt;property id=&quot;20300&quot; value=&quot;Slide 53 - &amp;quot;Topología Libre de Escala&amp;quot;&quot;/&gt;&lt;property id=&quot;20307&quot; value=&quot;366&quot;/&gt;&lt;/object&gt;&lt;object type=&quot;3&quot; unique_id=&quot;24005&quot;&gt;&lt;property id=&quot;20148&quot; value=&quot;5&quot;/&gt;&lt;property id=&quot;20300&quot; value=&quot;Slide 54 - &amp;quot;Robustez de las topologías Libres de Escala&amp;quot;&quot;/&gt;&lt;property id=&quot;20307&quot; value=&quot;367&quot;/&gt;&lt;/object&gt;&lt;object type=&quot;3&quot; unique_id=&quot;24006&quot;&gt;&lt;property id=&quot;20148&quot; value=&quot;5&quot;/&gt;&lt;property id=&quot;20300&quot; value=&quot;Slide 55 - &amp;quot;Modelos de construcción de Redes&amp;quot;&quot;/&gt;&lt;property id=&quot;20307&quot; value=&quot;368&quot;/&gt;&lt;/object&gt;&lt;object type=&quot;3&quot; unique_id=&quot;24007&quot;&gt;&lt;property id=&quot;20148&quot; value=&quot;5&quot;/&gt;&lt;property id=&quot;20300&quot; value=&quot;Slide 56 - &amp;quot;Modelo de Grafos Aleatorios&amp;quot;&quot;/&gt;&lt;property id=&quot;20307&quot; value=&quot;369&quot;/&gt;&lt;/object&gt;&lt;object type=&quot;3&quot; unique_id=&quot;24008&quot;&gt;&lt;property id=&quot;20148&quot; value=&quot;5&quot;/&gt;&lt;property id=&quot;20300&quot; value=&quot;Slide 57 - &amp;quot;Modelo de Wattz-Strogatz&amp;quot;&quot;/&gt;&lt;property id=&quot;20307&quot; value=&quot;370&quot;/&gt;&lt;/object&gt;&lt;object type=&quot;3&quot; unique_id=&quot;24009&quot;&gt;&lt;property id=&quot;20148&quot; value=&quot;5&quot;/&gt;&lt;property id=&quot;20300&quot; value=&quot;Slide 58 - &amp;quot;Características de los Mod. Est.&amp;quot;&quot;/&gt;&lt;property id=&quot;20307&quot; value=&quot;371&quot;/&gt;&lt;/object&gt;&lt;object type=&quot;3&quot; unique_id=&quot;24010&quot;&gt;&lt;property id=&quot;20148&quot; value=&quot;5&quot;/&gt;&lt;property id=&quot;20300&quot; value=&quot;Slide 59 - &amp;quot;Modelos Dinámicos&amp;quot;&quot;/&gt;&lt;property id=&quot;20307&quot; value=&quot;372&quot;/&gt;&lt;/object&gt;&lt;object type=&quot;3&quot; unique_id=&quot;24011&quot;&gt;&lt;property id=&quot;20148&quot; value=&quot;5&quot;/&gt;&lt;property id=&quot;20300&quot; value=&quot;Slide 60 - &amp;quot;Modelo de Enlace Preferencial&amp;quot;&quot;/&gt;&lt;property id=&quot;20307&quot; value=&quot;373&quot;/&gt;&lt;/object&gt;&lt;object type=&quot;3&quot; unique_id=&quot;24012&quot;&gt;&lt;property id=&quot;20148&quot; value=&quot;5&quot;/&gt;&lt;property id=&quot;20300&quot; value=&quot;Slide 61 - &amp;quot;Modelo de Duplicación&amp;quot;&quot;/&gt;&lt;property id=&quot;20307&quot; value=&quot;374&quot;/&gt;&lt;/object&gt;&lt;object type=&quot;3&quot; unique_id=&quot;24013&quot;&gt;&lt;property id=&quot;20148&quot; value=&quot;5&quot;/&gt;&lt;property id=&quot;20300&quot; value=&quot;Slide 62 - &amp;quot;Redes Naturales vs. Redes Artificiales&amp;quot;&quot;/&gt;&lt;property id=&quot;20307&quot; value=&quot;375&quot;/&gt;&lt;/object&gt;&lt;object type=&quot;3&quot; unique_id=&quot;24014&quot;&gt;&lt;property id=&quot;20148&quot; value=&quot;5&quot;/&gt;&lt;property id=&quot;20300&quot; value=&quot;Slide 63 - &amp;quot;Comparativa de algunas redes&amp;quot;&quot;/&gt;&lt;property id=&quot;20307&quot; value=&quot;376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opio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1242</Words>
  <Application>Microsoft Office PowerPoint</Application>
  <PresentationFormat>Panorámica</PresentationFormat>
  <Paragraphs>309</Paragraphs>
  <Slides>30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30</vt:i4>
      </vt:variant>
    </vt:vector>
  </HeadingPairs>
  <TitlesOfParts>
    <vt:vector size="42" baseType="lpstr">
      <vt:lpstr>Arial</vt:lpstr>
      <vt:lpstr>Book Antiqua</vt:lpstr>
      <vt:lpstr>Calibri</vt:lpstr>
      <vt:lpstr>Garamond</vt:lpstr>
      <vt:lpstr>Kozuka Gothic Pro EL</vt:lpstr>
      <vt:lpstr>Tahoma</vt:lpstr>
      <vt:lpstr>Times New Roman</vt:lpstr>
      <vt:lpstr>Wingdings</vt:lpstr>
      <vt:lpstr>Tema de Office</vt:lpstr>
      <vt:lpstr>Ecuación</vt:lpstr>
      <vt:lpstr>Equation</vt:lpstr>
      <vt:lpstr>Gráfico</vt:lpstr>
      <vt:lpstr>Redes Complejas</vt:lpstr>
      <vt:lpstr>Agenda</vt:lpstr>
      <vt:lpstr>Redes Complejas: tercera formalización para la complejidad</vt:lpstr>
      <vt:lpstr>¿Qué es una red?</vt:lpstr>
      <vt:lpstr>Redes y Sistemas Complejos</vt:lpstr>
      <vt:lpstr>Redes y Sistemas Complejos</vt:lpstr>
      <vt:lpstr>Redes y Sistemas Complejos: Antecedentes</vt:lpstr>
      <vt:lpstr>Redes y Sistemas Complejos: Nueva Visión</vt:lpstr>
      <vt:lpstr>Redes y Sistemas Complejos: Nueva Visión</vt:lpstr>
      <vt:lpstr>Ejemplos de Redes en el Mundo Real</vt:lpstr>
      <vt:lpstr>Ejemplos de Redes en el Mundo Real</vt:lpstr>
      <vt:lpstr>Ejemplos de Redes en el Mundo Real</vt:lpstr>
      <vt:lpstr>Modelo de Representación unificado: Teoría de Grafos</vt:lpstr>
      <vt:lpstr>Fundamentos de Teoría de Grafos</vt:lpstr>
      <vt:lpstr>Vecindarios</vt:lpstr>
      <vt:lpstr>Caminos y Ciclos</vt:lpstr>
      <vt:lpstr>Caminos y Ciclos</vt:lpstr>
      <vt:lpstr>Conectividad</vt:lpstr>
      <vt:lpstr>Árboles y Bosques</vt:lpstr>
      <vt:lpstr>Representación de Grafos</vt:lpstr>
      <vt:lpstr>Medidas usuales en Teoría de Grafos</vt:lpstr>
      <vt:lpstr>Medidas: Grado y Distribuciones de Grados</vt:lpstr>
      <vt:lpstr>Medidas: Grado y Distribuciones de Grados</vt:lpstr>
      <vt:lpstr>Medidas: Grado y Distribuciones de Grados</vt:lpstr>
      <vt:lpstr>Medidas: Coeficiente de Clustering o de Transitividad</vt:lpstr>
      <vt:lpstr>Medidas: distancia</vt:lpstr>
      <vt:lpstr>Medidas: Betweenness, Carga o Intermediación</vt:lpstr>
      <vt:lpstr>Medidas: Closeness</vt:lpstr>
      <vt:lpstr>Medidas: Autovalor</vt:lpstr>
      <vt:lpstr>Medidas: Modularidad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Fernando</dc:creator>
  <cp:lastModifiedBy>Fernando Sancho Caparrini</cp:lastModifiedBy>
  <cp:revision>165</cp:revision>
  <dcterms:created xsi:type="dcterms:W3CDTF">2010-10-30T10:49:03Z</dcterms:created>
  <dcterms:modified xsi:type="dcterms:W3CDTF">2018-06-21T18:04:44Z</dcterms:modified>
</cp:coreProperties>
</file>