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8.xml" ContentType="application/inkml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ink/ink6.xml" ContentType="application/inkml+xml"/>
  <Override PartName="/ppt/ink/ink7.xml" ContentType="application/inkml+xml"/>
  <Override PartName="/ppt/ink/ink16.xml" ContentType="application/inkml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14.xml" ContentType="application/inkml+xml"/>
  <Override PartName="/ppt/ink/ink15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12.xml" ContentType="application/inkml+xml"/>
  <Override PartName="/ppt/ink/ink13.xml" ContentType="application/inkml+xml"/>
  <Override PartName="/ppt/slideLayouts/slideLayout10.xml" ContentType="application/vnd.openxmlformats-officedocument.presentationml.slideLayout+xml"/>
  <Override PartName="/ppt/ink/ink10.xml" ContentType="application/inkml+xml"/>
  <Override PartName="/ppt/ink/ink11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9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62" r:id="rId3"/>
    <p:sldId id="339" r:id="rId4"/>
    <p:sldId id="355" r:id="rId5"/>
    <p:sldId id="356" r:id="rId6"/>
    <p:sldId id="359" r:id="rId7"/>
    <p:sldId id="357" r:id="rId8"/>
    <p:sldId id="351" r:id="rId9"/>
    <p:sldId id="352" r:id="rId10"/>
    <p:sldId id="345" r:id="rId11"/>
    <p:sldId id="361" r:id="rId12"/>
    <p:sldId id="360" r:id="rId13"/>
    <p:sldId id="354" r:id="rId14"/>
  </p:sldIdLst>
  <p:sldSz cx="12192000" cy="6858000"/>
  <p:notesSz cx="6858000" cy="9144000"/>
  <p:custDataLst>
    <p:tags r:id="rId16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15" autoAdjust="0"/>
  </p:normalViewPr>
  <p:slideViewPr>
    <p:cSldViewPr>
      <p:cViewPr varScale="1">
        <p:scale>
          <a:sx n="82" d="100"/>
          <a:sy n="82" d="100"/>
        </p:scale>
        <p:origin x="-34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452" y="5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09:59.22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E01B185-578F-4B06-98C5-FEAF6DE43CA3}" emma:medium="tactile" emma:mode="ink">
          <msink:context xmlns:msink="http://schemas.microsoft.com/ink/2010/main" type="inkDrawing" rotatedBoundingBox="9009,13479 11016,15389 10991,15415 8984,13505" semanticType="strikethrough" shapeName="Other">
            <msink:sourceLink direction="with" ref="{4BAA5AB2-9F27-4CD5-A654-A42F82C5DEF4}"/>
            <msink:destinationLink direction="with" ref="{5040DD59-DB08-4878-BB42-215C17D7700E}"/>
            <msink:destinationLink direction="with" ref="{47311D5C-7287-4BE2-AA3D-6CE09D6EB515}"/>
          </msink:context>
        </emma:interpretation>
      </emma:emma>
    </inkml:annotationXML>
    <inkml:trace contextRef="#ctx0" brushRef="#br0">2 45 23 0,'-5'-7'11'0,"5"10"8"0,0-3-12 16,0-3 0-16,0 3 0 16,0 0-2-16,0-7 1 15,0-7-1-15,0 14 0 16,0-7 0-16,0 7 0 15,0 0-1-15,0-7 0 16,0 7 0-16,0 0 0 16,0 0-2-16,0-3 0 15,0 6 0-15,0-3 0 16,0 3-1-16,0-3 1 16,0 4-1-16,0-4 0 0,5 3 0 15,-1 4 0-15,6 0-1 16,3 7 0-1,1-3 2-15,9 16 0 16,5 4-1-16,14 4 1 16,13 7-2-16,5 13 0 15,14 11 1-15,4 3 1 16,6 14 3-16,8 25 0 16,14-4-2-16,10 13 0 15,8-2-3-15,-13-5 1 16,-5-2 1-16,1-1 0 15,-6-13-4-15,-8-8 1 16,-15-10 3-16,-9-13 0 16,-13-15 0-16,-10-10 0 15,0-3-3-15,-9-11 1 16,-5 4 2-16,-8-4 0 16,-1-3 0-16,0 3 0 15,-5-3-2-15,1-4 0 16,-6 4 0-16,1-7 0 0,0 0-1 15,-5-4 1-15,1-3 0 16,-6 0 0-16,1 0 0 16,0-4 1-16,-5-3-2 15,4 4 0-15,-4-4-8 0,5 3 1 16,-5-3-23-16,0 0 0 16,0 0-18-16,0 0 1 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1:10.75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A76E921-3C75-475F-916B-C6A6619DCCF4}" emma:medium="tactile" emma:mode="ink">
          <msink:context xmlns:msink="http://schemas.microsoft.com/ink/2010/main" type="inkDrawing" rotatedBoundingBox="14892,15508 16926,13595 16955,13626 14921,15539" semanticType="callout" shapeName="Other">
            <msink:sourceLink direction="with" ref="{1799FD2C-92B1-43D8-BB0B-3E33848933E1}"/>
            <msink:sourceLink direction="with" ref="{1511E364-A217-476D-8E76-02E9B6586244}"/>
          </msink:context>
        </emma:interpretation>
      </emma:emma>
    </inkml:annotationXML>
    <inkml:trace contextRef="#ctx0" brushRef="#br0">39 1904 16 0,'-9'10'8'0,"0"-10"4"0,9 0-9 0,0 0 2 16,-5-3 1 0,5 3-2-16,0 0 1 15,-5 0-1-15,5 0 0 16,-4 0 0-16,4-4 1 15,-5 4-3-15,5 0 1 16,-4 0 2-16,4 0 0 16,0 0-2-16,0 0 0 15,0 0 0-15,0 0 1 16,4-3-2-16,5-4 1 16,1-4-1-16,3-2 0 15,6-5-1-15,9-9 0 16,9-5 0-16,0-6 1 0,4-3 0 0,15-11 0 15,4-4-2-15,0-3 0 16,0-3 0-16,9-11 0 16,5 4 1-16,4-7 1 15,1 3-3-15,-1 0 1 16,5 4 0-16,-9 3 1 31,-9 7 0-31,0 1 1 0,-1-5-1 16,1 4 0-16,-5 4-1 15,0-1 1-15,-5 5-1 16,-4 2 0-16,-5 7 1 16,1 8 0-16,-6-1-1 15,1 1 0-15,-5-1 1 0,-5 4 1 16,-4 0-1-16,-1-1 1 16,1 5 1-16,0 6 0 15,-5-7-3-15,0 7 1 16,5-3 1-16,-5 3 0 15,0-6 0-15,-5 9 0 16,1 1-1-16,-1 0 0 16,-4-1-1-16,-5 5 1 0,1 9-1 0,-6 1 1 15,1-4-2-15,-5 7 0 16,5-7 1-16,-5 7 0 16,0 0-21-16,0 3 1 15,-5-3-37-15,-4 21 1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1:17.33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317DF6F-FF88-403E-8B6B-20DB90720AB0}" emma:medium="tactile" emma:mode="ink">
          <msink:context xmlns:msink="http://schemas.microsoft.com/ink/2010/main" type="writingRegion" rotatedBoundingBox="16234,12071 22432,12031 22455,15677 16258,15718"/>
        </emma:interpretation>
      </emma:emma>
    </inkml:annotationXML>
    <inkml:traceGroup>
      <inkml:annotationXML>
        <emma:emma xmlns:emma="http://www.w3.org/2003/04/emma" version="1.0">
          <emma:interpretation id="{4294C7EB-AE23-4B89-BDF9-B345F14297D9}" emma:medium="tactile" emma:mode="ink">
            <msink:context xmlns:msink="http://schemas.microsoft.com/ink/2010/main" type="paragraph" rotatedBoundingBox="16234,12071 22432,12031 22436,12673 16238,12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03E3FE-BC33-45B5-AEC4-CAA129470C73}" emma:medium="tactile" emma:mode="ink">
              <msink:context xmlns:msink="http://schemas.microsoft.com/ink/2010/main" type="line" rotatedBoundingBox="16234,12071 22432,12031 22436,12673 16238,12714"/>
            </emma:interpretation>
          </emma:emma>
        </inkml:annotationXML>
        <inkml:traceGroup>
          <inkml:annotationXML>
            <emma:emma xmlns:emma="http://www.w3.org/2003/04/emma" version="1.0">
              <emma:interpretation id="{47A5F277-E5D0-4DAE-929D-081F7B4E2FE3}" emma:medium="tactile" emma:mode="ink">
                <msink:context xmlns:msink="http://schemas.microsoft.com/ink/2010/main" type="inkWord" rotatedBoundingBox="16234,12108 17990,12096 17993,12508 16237,12520"/>
              </emma:interpretation>
              <emma:one-of disjunction-type="recognition" id="oneOf0">
                <emma:interpretation id="interp0" emma:lang="es-ES" emma:confidence="0">
                  <emma:literal>-</emma:literal>
                </emma:interpretation>
                <emma:interpretation id="interp1" emma:lang="es-ES" emma:confidence="0">
                  <emma:literal>_</emma:literal>
                </emma:interpretation>
                <emma:interpretation id="interp2" emma:lang="es-ES" emma:confidence="0">
                  <emma:literal>.</emma:literal>
                </emma:interpretation>
                <emma:interpretation id="interp3" emma:lang="es-ES" emma:confidence="0">
                  <emma:literal>a</emma:literal>
                </emma:interpretation>
                <emma:interpretation id="interp4" emma:lang="es-ES" emma:confidence="0">
                  <emma:literal>~</emma:literal>
                </emma:interpretation>
              </emma:one-of>
            </emma:emma>
          </inkml:annotationXML>
          <inkml:trace contextRef="#ctx0" brushRef="#br0">1746 200 27 0,'0'-3'13'0,"5"6"10"0,-5-3-13 15,0 0-6-15,0-3 1 16,0-8-1-16,-5 4 0 16,1-3 0-16,-10 0 1 15,-4-1 0-15,-10-2 0 16,-5-1-3-16,-3-3 0 0,-11-1-1 15,-13-6 1-15,-9 7-1 16,-5-4 0-16,-9 15 0 16,-9-12 0-16,-10 15 0 0,-9 6 1 15,-4 11-1-15,13 3 0 32,5 7 1-32,0 7 1 15,9 0-3-15,5 7 0 16,9-3 0-16,10 3 0 15,8-7 0-15,10-7 1 16,14 0-2-16,4-7 1 0,10-3 0 0,-1-4 0 16,10-3 0-16,0 0 0 15,-1-3-1-15,6-1 1 16,-1 0 0-16,1 1 1 16,-1-1-1-16,5-3 0 15,0 4 1-15,0-1 0 16,0-3-2-16,0 0 0 15,0 0 1-15,0 0 0 32,0 0 0-32,0 0 1 0,5-3-1 15,-1-1 0-15,5 1-1 0,1-4 1 16,-1-7 0-16,0 0 1 16,0-6-1-16,1-1 0 15,-1 0-1-15,0-3 1 16,0 0 1-16,-4 0 0 15,0 3-2-15,-1 1 1 16,1 6 0-16,-5 4 0 16,0 10 0-16,0-7 0 0,0 7 0 15,-5 7 0 1,1 6-1-16,-10 11 1 0,0 1 0 16,-5 6 1-16,1 0-2 15,4-7 1 1,0 0 0-16,5-3 1 15,0-4-1-15,4-3 0 16,10-1 1-16,4 1 1 16,5-4 0-16,9-3 1 15,9-7-5-15,10-3 1 16,9-1-14-16,9 4 0 16,0 4-37-16,9 3 0 0</inkml:trace>
        </inkml:traceGroup>
        <inkml:traceGroup>
          <inkml:annotationXML>
            <emma:emma xmlns:emma="http://www.w3.org/2003/04/emma" version="1.0">
              <emma:interpretation id="{6BBA29D9-68B8-4699-8801-C23CACBF2E2B}" emma:medium="tactile" emma:mode="ink">
                <msink:context xmlns:msink="http://schemas.microsoft.com/ink/2010/main" type="inkWord" rotatedBoundingBox="18610,12056 22432,12031 22436,12673 18615,12698"/>
              </emma:interpretation>
              <emma:one-of disjunction-type="recognition" id="oneOf1">
                <emma:interpretation id="interp5" emma:lang="es-ES" emma:confidence="0">
                  <emma:literal>ENLACE</emma:literal>
                </emma:interpretation>
                <emma:interpretation id="interp6" emma:lang="es-ES" emma:confidence="0">
                  <emma:literal>EN LA CE</emma:literal>
                </emma:interpretation>
                <emma:interpretation id="interp7" emma:lang="es-ES" emma:confidence="0">
                  <emma:literal>ENLA CE</emma:literal>
                </emma:interpretation>
                <emma:interpretation id="interp8" emma:lang="es-ES" emma:confidence="0">
                  <emma:literal>ENZA CE</emma:literal>
                </emma:interpretation>
                <emma:interpretation id="interp9" emma:lang="es-ES" emma:confidence="0">
                  <emma:literal>VENLA CE</emma:literal>
                </emma:interpretation>
              </emma:one-of>
            </emma:emma>
          </inkml:annotationXML>
          <inkml:trace contextRef="#ctx0" brushRef="#br0" timeOffset="12578.6158">2379 517 49 0,'-4'-3'24'0,"31"-25"16"15,-13 21-26-15,5-3-6 0,4-4 0 16,9 0-7-16,10 1 1 16,8 2-2-16,1 1 1 31,0 3-10-31,9 0 0 15,0-7-16-15,-5 4 0 16,-4 3-14-16,-5 4 1 16</inkml:trace>
          <inkml:trace contextRef="#ctx0" brushRef="#br0" timeOffset="12128.9388">2379-44 26 0,'-9'-4'13'0,"9"11"11"0,0-7-13 15,0 0-6-15,0 0 0 16,0 17-1-16,5 11 1 15,-1 10 0-15,-4 6 0 16,5 5-3-16,-5 2 0 16,4-6 1-16,-4-3 1 0,5-5-2 15,-5-6 0-15,0-3-2 16,5-11 0-16,-5-3 0 0,4-4 1 16,-4-6 0-16,0-11 1 15,5 0-1-15,-5-7 0 16,0-13-1-16,0-4 1 15,0-4-1-15,-5-6 1 32,1-4-1-32,-1 4 1 0,5-1-1 0,0 8 0 15,0 3 1-15,5 10 1 16,-1 7 0-16,5 1 0 16,5 2-1-16,5 8 0 15,9 3 0 1,4 0 0-16,5 0-1 0,0-4 0 15,0 8 0-15,-5-4 0 16,-4 3-1-16,-1-3 1 16,-3 0-5-16,-6 0 1 15,-4 4-14-15,-5-8 0 16,0 11-17-16,-9-3 0 16,-4 9 25-16,-10 1 0 0</inkml:trace>
          <inkml:trace contextRef="#ctx0" brushRef="#br0" timeOffset="12378.473">2384 266 39 0,'-9'0'19'0,"18"-4"15"0,0 1-21 15,0-1-7-15,5 4 1 0,5-3-3 16,4-1 0-16,4 4-5 15,1-3 1-15,4 0 0 16,1-4 0-16,4 0-4 16,-5 3 0-16,-4-3-15 0,-1 4 1 15,-3-4-18-15,-6 0 0 16,-4 11 32-16,-10 6 1 16</inkml:trace>
          <inkml:trace contextRef="#ctx0" brushRef="#br0" timeOffset="13160.4415">3100 62 38 0,'-14'-24'19'0,"4"14"11"0,10 10-19 16,0-7-7-16,0 10 1 0,0 4-2 15,0 7 1-15,5 10-2 16,0 4 1-16,-5 3-1 15,0 14 0-15,0-11 0 16,0 4 1-16,0-4-2 0,4-6 1 16,-4 0-1-16,0-8 0 15,0-6-2-15,0-4 0 16,0 1 1-16,0-8 0 16,0-3 1-16,0-7 0 15,0-10-1-15,0-4 0 16,0-6 0-16,0-8 0 15,0 4 1-15,0 4 1 0,0 3-2 0,0 6 0 16,5 5 0-16,0 6 0 16,4 7 0-16,9 13 0 15,5 12 0-15,5 13 0 16,4 3 0-16,5 4 1 16,0-7-1-16,-4-4 1 31,-1-10 5-31,-9-10 0 15,0-11 0-15,0-10 0 0,-4-6-4 16,-5-18 0-16,-5-7-1 16,-5-7 1-16,-4-7-3 15,-4-6 0-15,-5 6-2 0,4 7 0 16,0 11-20-16,5 6 1 16,10 4-19-16,3 7 0 15,11 17 25-15,3 3 0 16</inkml:trace>
          <inkml:trace contextRef="#ctx0" brushRef="#br0" timeOffset="13699.5562">3746 18 41 0,'-4'-21'20'0,"4"0"8"0,0 14-21 16,0 7-2-16,0 0 0 16,4 11 1-16,5 6 0 15,5 10 0 1,0 8 0-16,-5 10-5 0,1 10 0 15,-6-3 2-15,-4-8 0 16,0-2 1-16,0-8 1 16,5-3-4-16,-5-7 1 15,4-3 0-15,6-4 1 16,3-3-1-16,6-4 0 16,4-3-1-16,5-3 1 0,9-1-1 15,-5-3 0-15,5-3-6 16,0-4 1-16,4-4-22 0,6 1 0 15,-6-4-25-15,5-3 0 16</inkml:trace>
          <inkml:trace contextRef="#ctx0" brushRef="#br0" timeOffset="14401.2088">4439 403 53 0,'-23'-28'26'0,"41"25"14"0,-9-1-27 15,5-3-12-15,5 0 1 16,4 0-2-16,5 0 1 16,9-3-33-16,4 0 1 15,1 3-5-15,4 3 1 0</inkml:trace>
          <inkml:trace contextRef="#ctx0" brushRef="#br0" timeOffset="14231.9431">4425 115 38 0,'0'-24'19'0,"0"17"14"0,0 7-19 15,0 0-11-15,5 11 1 16,-1 9-2-16,1 8 1 15,-5 10-1 1,0 7 0-16,-5-7-1 16,5-3 0-16,0-7 1 0,0-4 0 15,0-7-2-15,0-3 0 16,0-7 1-16,0-7 1 16,5-7 0-16,-1-3 0 15,1-15-1-15,0-6 1 16,-1-10-1-16,-4-8 0 15,0 1 0-15,0-1 0 16,0 11 2-16,0 7 0 16,5 3-2-16,0 7 0 15,4 8 1-15,0 2 0 16,5 15-1-16,4 10 1 0,5 6-1 16,10 15 1-16,-1 0-1 0,-9 10 0 15,5 3-1-15,-5-3 1 16,0 0-2-16,-4 0 1 15,-1 0-1-15,-4 0 0 16,0-10-16-16,-5-4 1 16,0-3-14-16,-4-4 1 31,-1-3-4-31,-8 6 1 0</inkml:trace>
          <inkml:trace contextRef="#ctx0" brushRef="#br0" timeOffset="14879.9058">5386 133 36 0,'-10'-21'18'0,"-4"-17"9"0,10 27-18 0,-10-6-2 16,-9-4 0-16,-9 7 1 31,-1 8 1-31,-4-5-4 0,0 4 0 16,5 11-1-16,0 16 1 15,9 15-1-15,4 14 0 16,5 3-1-16,10 6 1 15,8 5-4-15,10-8 0 16,9-6 0-16,10-8 0 16,8-10-6-16,5-17 1 0,1-10-13 0,13-11 1 15,0-7-11-15,-5-3 1 16,-4-8 1-16,-5-2 0 16</inkml:trace>
          <inkml:trace contextRef="#ctx0" brushRef="#br0" timeOffset="15274.6011">5653 22 43 0,'-13'-7'21'0,"13"28"10"0,4-14-22 15,1 6-5-15,-1 8 0 16,1 7-2-16,0 3 1 0,-1 4 1 16,1 3 0-16,0 0-4 15,-5-3 0-15,0-1 1 16,0-3 0-16,0-6-1 0,0-8 0 15,0-3 1-15,-5-7 0 16,5-7 0-16,0-11 1 16,-5-13-2-1,1-11 0-15,-1-6 2 0,-4-11 1 16,4-7-2-16,1 4 1 16,-1 13 3-16,5 7 0 0,0 4-1 0,5 11 0 15,4 2-3-15,0 8 0 16,10-1 0-16,-1 4 0 15,5 1-1-15,5 2 1 16,4 4-2-16,0 0 1 16,-4 0-7-16,0 0 1 31,-5 0-14-31,0 0 1 16,-4 4-10-16,-6 2 1 15,-3 15 2-15,-10 4 0 16</inkml:trace>
          <inkml:trace contextRef="#ctx0" brushRef="#br0" timeOffset="15486.0874">5672 292 60 0,'9'-7'30'0,"33"-14"9"0,-28 18-31 15,4-4-4-15,5-4 1 16,0 5-5-16,5-1 0 31,0 0-3-31,-1 0 0 0,-4 3-12 0,-4 1 1 16,-5 3-13-16,-5 3 1 15,-4 8-2-15,-15 20 0 16</inkml:trace>
          <inkml:trace contextRef="#ctx0" brushRef="#br0" timeOffset="15655.9184">5727 545 69 0,'47'-24'34'0,"49"-15"15"0,-68 29-36 16,5 0-12-16,3-1 1 15,6 1-4-15,0-4 0 16,-1 4-32-16,-4-1 1 31,0 4-15-31,-9-6 0 16</inkml:trace>
        </inkml:traceGroup>
      </inkml:traceGroup>
    </inkml:traceGroup>
    <inkml:traceGroup>
      <inkml:annotationXML>
        <emma:emma xmlns:emma="http://www.w3.org/2003/04/emma" version="1.0">
          <emma:interpretation id="{BB986D4E-0B91-4E84-895B-C5FC7C2FF290}" emma:medium="tactile" emma:mode="ink">
            <msink:context xmlns:msink="http://schemas.microsoft.com/ink/2010/main" type="paragraph" rotatedBoundingBox="16908,12950 19915,13425 19753,14451 16746,139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EE311C2-B40E-4FE8-9158-7764D7E96126}" emma:medium="tactile" emma:mode="ink">
              <msink:context xmlns:msink="http://schemas.microsoft.com/ink/2010/main" type="line" rotatedBoundingBox="16908,12950 19915,13425 19753,14451 16746,13976"/>
            </emma:interpretation>
          </emma:emma>
        </inkml:annotationXML>
        <inkml:traceGroup>
          <inkml:annotationXML>
            <emma:emma xmlns:emma="http://www.w3.org/2003/04/emma" version="1.0">
              <emma:interpretation id="{1799FD2C-92B1-43D8-BB0B-3E33848933E1}" emma:medium="tactile" emma:mode="ink">
                <msink:context xmlns:msink="http://schemas.microsoft.com/ink/2010/main" type="inkWord" rotatedBoundingBox="16908,12950 18109,13140 17947,14166 16746,13976">
                  <msink:destinationLink direction="with" ref="{36DDDFE1-4272-44C2-8120-7752EBE2D38C}"/>
                  <msink:destinationLink direction="with" ref="{7A76E921-3C75-475F-916B-C6A6619DCCF4}"/>
                </msink:context>
              </emma:interpretation>
              <emma:one-of disjunction-type="recognition" id="oneOf2">
                <emma:interpretation id="interp10" emma:lang="es-ES" emma:confidence="0">
                  <emma:literal>8086º</emma:literal>
                </emma:interpretation>
                <emma:interpretation id="interp11" emma:lang="es-ES" emma:confidence="0">
                  <emma:literal>8086°</emma:literal>
                </emma:interpretation>
                <emma:interpretation id="interp12" emma:lang="es-ES" emma:confidence="0">
                  <emma:literal>808606</emma:literal>
                </emma:interpretation>
                <emma:interpretation id="interp13" emma:lang="es-ES" emma:confidence="0">
                  <emma:literal>808686</emma:literal>
                </emma:interpretation>
                <emma:interpretation id="interp14" emma:lang="es-ES" emma:confidence="0">
                  <emma:literal>8086?</emma:literal>
                </emma:interpretation>
              </emma:one-of>
            </emma:emma>
          </inkml:annotationXML>
          <inkml:trace contextRef="#ctx0" brushRef="#br0" timeOffset="16791.5749">1409 1594 46 0,'-18'-59'23'0,"13"63"9"0,5-1-23 16,0 4-3-16,0 11 0 16,0 6-2-16,0 17 1 15,0 8-4-15,0-1 1 16,5 8 2-16,-1-8 1 15,1-3-3-15,0-7 1 16,-5-3-2-16,4-11 1 0,-4-3-1 0,0-4 0 16,10-13 2-16,-10-4 0 15,0-14-3-15,0-14 1 16,0 4 0-16,-5-14 0 16,-4-14-2-16,-1 0 0 15,1-3 2-15,5 3 1 31,-1 3-2-31,0 15 0 0,5 6 0 16,0 11 1-16,0 10-1 16,10 7 1-16,8 17-1 15,5 14 1-15,0 21-2 16,5 0 1-16,0 10-1 0,4-17 1 16,0 0 1-16,5-6 0 15,-9-8 0-15,0-14 1 16,-10-7 1-16,1-10 0 15,-5-13-1-15,-1-12 0 16,-3-9-1-16,-6-11 1 16,-4-4-1-16,0-10 0 15,0-7-2-15,-4 18 1 16,4 6-2-16,0 15 1 16,0-4-21-16,4 17 1 15,1 7-15-15,-1 10 0 16,6 18 4-16,8 10 1 15</inkml:trace>
          <inkml:trace contextRef="#ctx0" brushRef="#br0" timeOffset="-32073.0976">860 1390 31 0,'-5'3'15'0,"-4"-27"11"0,9 24-16 16,-5-7-6-16,1 11 1 15,-6-1-2-15,-3 4 0 16,-1 3-2-16,0 4 0 31,0 4-1-31,5-1 0 0,0 0 3 0,4 1 0 16,5-8-1-16,5 7 0 15,8-10 0-15,1-3 1 16,5-8-2-16,-5 1 1 16,4-4 0-16,-4-4 0 15,-5-2 2-15,0-1 0 16,-9 0-3-16,0 0 0 15,-4 0-1-15,-15 4 0 16,-4-1 0-16,-5 8 0 0,-4 6 1 16,0 11 1-16,0 7-2 15,4 10 0-15,9 0-1 16,10 1 1-16,4-5 0 0,5-2 1 31,10-8-2-31,8-3 1 16,5-4 0-16,5-3 1 15,4-4-1-15,-4-6 0 16,-5-11 2-16,-4-3 0 16,-6 0 1-16,-3-4 1 15,-6-3-4-15,-8 3 1 16,-15-4-2-16,-9-2 1 0,-4 6 0 0,0 4 0 16,-5 6 2-16,9 8 0 15,0 13-2-15,5 14 1 16,5 11-2-16,4 0 1 15,9 6-1-15,5 1 0 16,14-8 1-16,9-6 1 16,10-10-2-16,8-12 1 15,5-9 1-15,-4 0 1 0,0-15-2 16,-1-6 1-16,-9 0 1 16,-4-4 0-16,-9-7 0 15,-19 4 0-15,-10 3-3 16,-8-10 0-16,-19 7 2 15,-5 7 0 1,-4 10-1-16,0 7 0 16,5 14 0-16,4 7 0 15,4 17-1-15,10 7 0 16,5-3 1-16,8 3 1 16,6 0-2-16,8-7 1 15,10-7 0-15,14-10 0 16,4-7 0-16,5-10 1 0,5-8-2 0,-5 1 0 15,-5-11 3-15,-4-6 0 16,-10-1 0-16,-8-7 0 16,-10 7-2-16,-19-13 0 15,-9 6 0-15,-9 8 0 16,0 2 0-16,1 11 0 31,3 14 0-31,1 11 1 16,9 13-3-16,4 18 1 15,5 3-1-15,5-4 0 0,9-3 1 16,9-10 1-16,10-7-1 0,4-11 1 16,9-3 0-16,5-10 1 31,-4-15 4-31,-6-6 0 0,-8 0-3 0,-15 3 1 16,-13-3-3-16,-9 3 1 15,-1 14-11-15,-4 7 0 16,5 7-37-16,4 3 0 15</inkml:trace>
          <inkml:trace contextRef="#ctx0" brushRef="#br0" timeOffset="-3231.9593">837 1397 26 0,'-14'-4'13'0,"-14"-16"10"0,23 16-13 16,-4 1-3-16,-5 10 0 31,1 0-4-31,-1 6 0 0,0 5 0 16,0 6 1-16,0 4-2 15,5 6 1-15,4-2-2 16,5-5 0-16,5-6-1 16,4-7 0-16,5-4 4 15,4-3 0-15,6-17-2 0,-1-4 0 16,0-10 0-16,-5-7 0 15,-4-1-1-15,-5-6 1 16,-4 7 2-16,-14-7 0 16,-5 7-3-16,-9 3 1 15,-5 11 0-15,-4 6 0 16,4 11-1-16,0 4 1 16,5 17-2-16,5 6 1 0,4 1-3 0,9 14 0 15,5-1 3-15,9 1 1 16,10-11-4-16,4-10 0 15,9-4 1-15,1-7 1 32,-1-10 0-32,-4-17 1 15,-1-4-1-15,-3-6 0 16,-11-1 3-16,-3-3 0 16,-10 0-3-16,-10-8 1 15,-8 12-2-15,-14 2 1 16,-5 1 1-16,0 10 1 0,0 4-1 0,4 20 0 15,10 11-1-15,5 10 0 16,-1 14-1-16,10 7 1 16,9-7 0-16,5-3 1 15,9-4-3-15,4-7 1 16,10-7-1-16,4-13 1 16,0-11 2-16,5-4 0 15,-4-16-3-15,-6-8 1 16,-8-3 2-16,-5 0 1 15,-10-1 0 1,-8 5 0-16,-15-1-1 0,-4 4 1 16,0 10 0-16,0 14 0 15,5 7-6-15,-1 7 1 16,10 6-22-16,9 8 0 16,14-7-25-16,13-14 1 15</inkml:trace>
          <inkml:trace contextRef="#ctx0" brushRef="#br0" timeOffset="19377.1614">1737 1116 38 0,'0'-3'19'0,"0"-4"14"0,0 7-20 15,0 0-5-15,0 0 0 0,0 0-4 0,0 0 0 16,0-7-1-16,-4-3 1 16,-1 3 0-16,-4-7 1 15,-5 3-2-15,-9-2 1 16,0 2-3-16,-5 8 1 15,-4-11 0-15,-10 3 0 16,-13-9-3-16,-5 6 0 0,0 3 1 16,0 1 1-16,4 7 1 15,1 6 0 1,9 7-1-16,4 4 0 0,0 0-2 0,15 7 1 16,4 3 0-16,4 4 0 15,5 0 0-15,0-1 0 31,10-2 0-31,-1-5 1 16,1-6-2-16,-1-3 0 16,0-4 0-16,1-1 1 15,8 1 0-15,-4 0 1 16,10-7-2-16,-10 0 0 16,4-7 1-16,1-6 1 15,-1-1-2-15,1-7 1 0,-5-3 1 0,0-1 0 16,0 5-2-16,-9-15 0 15,4 0 2-15,1 11 0 16,-1-4-1-16,0 8 1 16,1 2-1-16,-5 8 0 15,4 13-1-15,0 11 0 32,1 7 1-32,-1 10 1 0,5 4-2 15,0 3 1-15,5-3 0 16,-1-8 1-16,10 1-1 15,5-11 0-15,8 1 0 0,1-11 0 16,4-7-1-16,5-4 0 16,0 1-18-16,5-4 1 15,-1 3-41-15,1 11 0 16</inkml:trace>
          <inkml:trace contextRef="#ctx0" brushRef="#br0" timeOffset="20973.9828">763 1463 44 0,'-14'10'22'0,"-5"-3"11"16,15 0-23-16,-1 3-5 0,1 18 0 16,-1-7-1-16,0 0 0 15,5-8-2-15,5 1 0 16,4-3 1-16,5-1 1 15,5-10-1-15,-1 0 1 32,-4-14-1-32,0 4 1 15,-5-7-1-15,-4-4 1 0,-1 3-3 16,-13 1 1-16,-5 0-2 0,-4 3 1 16,-5 4-1-16,-5 3 1 31,-4 3 0-31,4 8 0 15,5 9-1-15,0 12 0 0,4 9 0 0,10 1 0 16,4 3 0-16,10-3 0 16,4-4-1-1,10-7 0-15,8-10 1 0,6-11 1 16,4-9-2-16,-5-8 1 16,-4-4 1-16,-1-9 1 15,-4-5-1-15,-9 8 1 16,-9-7-1-16,-10 0 1 15,-9 0-2-15,-13 0 1 16,-6 6-1-16,-4 1 0 16,1 14 0-16,3 13 1 15,5 11-1-15,1 10 0 16,4 7-1-16,9 8 1 0,5-5-1 16,9 1 1-16,9-1-1 0,5-6 1 15,9-7 0-15,4-11 1 31,6-10-1-31,4-7 0 16,0-6 0-16,-5-8 1 16,-4-4 1-16,-5-2 1 15,-9-8-2-15,-10 1 1 16,-8-1-3-16,-15 0 1 0,-9 1 3 16,-4-1 1-16,0 14-4 0,4 7 0 15,0 18-3-15,5 13 1 16,0 7 2-16,9 11 0 15,10 3-1-15,4 0 0 16,9 0 0-16,5-7 1 16,4-3 0-16,10-11 0 15,4-6 0-15,1-11 0 16,-1-11 1-16,-4-2 0 16,-5-15 2-16,-5 0 0 15,-8-3-2-15,-10-4 1 0,-14 1-3 16,-5 6 1-16,-4 11 0 15,0 3 1 1,0 14-1-16,4 3 0 16,6 18 0-16,3 7 0 15,6-4 0-15,8 7 0 16,6-6 0-16,3-1 0 16,6-17-1-16,-1-4 1 15,1-3 0-15,-5-3 0 16,0-4-1-16,-5 3 1 0,0 1-7 0,-4-1 0 15,-5 4-1-15,4-3 0 16,1 6 1-16,0 4 1 16,-5-7 6-16,0 7 0 15,0-3 5-15,0-1 0 16,0-3 0-16,-5 4 0 31,5-8-1-31,-5 1 0 16,-4-1-2-16,-5 1 0 15,0-1-2-15,0 4 1 0,1 0 1 16,3 0 0-16,1 7-2 16,5 7 0-16,4 0 0 15,9 0 0-15,5 3-1 16,4-3 0-16,1-4 1 0,-1-6 0 16,1-1 0-16,-6-6 0 15,1-11 4-15,-5 0 0 16,1-14-2-16,-10 4 0 15,-5 0-3-15,-4-4 1 16,0 4-22-16,-1 7 0 16,6 6-46-16,4 15 1 0,-5 3 61 0,5-7 1 31</inkml:trace>
        </inkml:traceGroup>
        <inkml:traceGroup>
          <inkml:annotationXML>
            <emma:emma xmlns:emma="http://www.w3.org/2003/04/emma" version="1.0">
              <emma:interpretation id="{E6BA1A24-5956-4F47-8935-A95A0612F21C}" emma:medium="tactile" emma:mode="ink">
                <msink:context xmlns:msink="http://schemas.microsoft.com/ink/2010/main" type="inkWord" rotatedBoundingBox="18269,13691 18649,13751 18581,14181 18202,14121"/>
              </emma:interpretation>
              <emma:one-of disjunction-type="recognition" id="oneOf3">
                <emma:interpretation id="interp15" emma:lang="es-ES" emma:confidence="0">
                  <emma:literal>0</emma:literal>
                </emma:interpretation>
                <emma:interpretation id="interp16" emma:lang="es-ES" emma:confidence="0">
                  <emma:literal>o</emma:literal>
                </emma:interpretation>
                <emma:interpretation id="interp17" emma:lang="es-ES" emma:confidence="0">
                  <emma:literal>°</emma:literal>
                </emma:interpretation>
                <emma:interpretation id="interp18" emma:lang="es-ES" emma:confidence="0">
                  <emma:literal>O</emma:literal>
                </emma:interpretation>
                <emma:interpretation id="interp19" emma:lang="es-ES" emma:confidence="0">
                  <emma:literal>º</emma:literal>
                </emma:interpretation>
              </emma:one-of>
            </emma:emma>
          </inkml:annotationXML>
          <inkml:trace contextRef="#ctx0" brushRef="#br0" timeOffset="17212.2128">2070 1594 45 0,'-23'0'22'0,"13"-3"9"0,6 6-23 0,-1 4-4 0,1 11 0 16,4 9 0-16,0 15 0 15,9-1-3-15,9 15 1 16,1 6-1-1,-1 1 1-15,5-15 2 0,0-3 0 16,10-14 2-16,4-10 0 16,0-14-1-16,0-11 0 15,-10-13-2-15,1-18 1 16,-10-3 1-16,-4-7 0 16,-9-7-3-16,-5-3 1 15,-14-4-3-15,-18 7 1 0,-1 7-5 16,1 21 1-16,-5 10-20 15,-4 21 1-15,4 0-36 16,14 17 0-16,13 7 52 0,10 21 0 16</inkml:trace>
        </inkml:traceGroup>
        <inkml:traceGroup>
          <inkml:annotationXML>
            <emma:emma xmlns:emma="http://www.w3.org/2003/04/emma" version="1.0">
              <emma:interpretation id="{97A95779-985A-4196-B815-AD3014B54D90}" emma:medium="tactile" emma:mode="ink">
                <msink:context xmlns:msink="http://schemas.microsoft.com/ink/2010/main" type="inkWord" rotatedBoundingBox="18808,13646 19267,13718 19176,14295 18717,14222"/>
              </emma:interpretation>
              <emma:one-of disjunction-type="recognition" id="oneOf4">
                <emma:interpretation id="interp20" emma:lang="es-ES" emma:confidence="0">
                  <emma:literal>D</emma:literal>
                </emma:interpretation>
                <emma:interpretation id="interp21" emma:lang="es-ES" emma:confidence="0">
                  <emma:literal>y</emma:literal>
                </emma:interpretation>
                <emma:interpretation id="interp22" emma:lang="es-ES" emma:confidence="0">
                  <emma:literal>b</emma:literal>
                </emma:interpretation>
                <emma:interpretation id="interp23" emma:lang="es-ES" emma:confidence="0">
                  <emma:literal>DM</emma:literal>
                </emma:interpretation>
                <emma:interpretation id="interp24" emma:lang="es-ES" emma:confidence="0">
                  <emma:literal>DJ</emma:literal>
                </emma:interpretation>
              </emma:one-of>
            </emma:emma>
          </inkml:annotationXML>
          <inkml:trace contextRef="#ctx0" brushRef="#br0" timeOffset="17874.6688">2573 1574 41 0,'-9'-11'20'16,"9"25"7"-16,4-11-22 0,1 8 0 0,0 3 0 15,-1 13 0-15,6 15 0 31,-1 3-4-31,0 3 0 16,0-2 2-16,1-1 1 16,-6-7 0-16,1-11 0 15,-1-2-4-15,1-5 1 16,-5-13 1-16,0-7 1 16,0-10-3-16,0-7 0 15,0-4 1-15,0-10 0 0,-5-11 0 0,5-6 0 16,0 3-1-16,5 3 0 15,4 0 2-15,5 4 1 16,9 11-1-16,5 2 0 16,0 12-2-16,9 16 1 15,-1 11 2-15,1 7 1 32,0 13-3-32,-9 8 0 0,-5-1 2 15,-4 8 1-15,-5 6 0 16,-10-3 0-16,-13-7-2 0,-5 4 1 15,-9-11-3-15,-5 0 0 16,-4-3 0-16,-5-4 1 16,0-10-6-16,0-8 1 15,5-13-9-15,4 0 0 16,10-7-13-16,8-3 1 16</inkml:trace>
        </inkml:traceGroup>
        <inkml:traceGroup>
          <inkml:annotationXML>
            <emma:emma xmlns:emma="http://www.w3.org/2003/04/emma" version="1.0">
              <emma:interpretation id="{049EB194-D070-4DCB-8CF4-D84AD2BC6A5B}" emma:medium="tactile" emma:mode="ink">
                <msink:context xmlns:msink="http://schemas.microsoft.com/ink/2010/main" type="inkWord" rotatedBoundingBox="19518,13671 19868,13726 19800,14152 19451,14097"/>
              </emma:interpretation>
              <emma:one-of disjunction-type="recognition" id="oneOf5">
                <emma:interpretation id="interp25" emma:lang="es-ES" emma:confidence="0">
                  <emma:literal>o</emma:literal>
                </emma:interpretation>
                <emma:interpretation id="interp26" emma:lang="es-ES" emma:confidence="0">
                  <emma:literal>°</emma:literal>
                </emma:interpretation>
                <emma:interpretation id="interp27" emma:lang="es-ES" emma:confidence="0">
                  <emma:literal>O</emma:literal>
                </emma:interpretation>
                <emma:interpretation id="interp28" emma:lang="es-ES" emma:confidence="0">
                  <emma:literal>0</emma:literal>
                </emma:interpretation>
                <emma:interpretation id="interp29" emma:lang="es-ES" emma:confidence="0">
                  <emma:literal>º</emma:literal>
                </emma:interpretation>
              </emma:one-of>
            </emma:emma>
          </inkml:annotationXML>
          <inkml:trace contextRef="#ctx0" brushRef="#br0" timeOffset="18359.1156">3294 1622 40 0,'-14'0'20'0,"0"21"7"0,14-14-21 15,0 10 0-15,0 7 1 16,0 11-3-16,9 3 1 16,0 11-3-16,5 2 1 15,9 1 2-15,0-7 0 16,0-13 5-16,5-8 0 16,0-14-4-16,4-13 0 15,1-11-2-15,3-10 1 16,-8-7-1-16,-5-11 0 15,-9-7-2-15,-9 1 1 16,-10-11-2-16,-23 4 1 16,-4 13-12-16,0 4 0 15,-14 14-25-15,-5 13 1 0,5 18-14 16,9 14 0-16</inkml:trace>
        </inkml:traceGroup>
      </inkml:traceGroup>
    </inkml:traceGroup>
    <inkml:traceGroup>
      <inkml:annotationXML>
        <emma:emma xmlns:emma="http://www.w3.org/2003/04/emma" version="1.0">
          <emma:interpretation id="{1F8D55F6-B810-4E14-9900-39D40837ACD4}" emma:medium="tactile" emma:mode="ink">
            <msink:context xmlns:msink="http://schemas.microsoft.com/ink/2010/main" type="paragraph" rotatedBoundingBox="18839,15574 19023,15255 19356,15447 19172,1576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B7F1E12-D007-4677-A3AC-1B6CFA9E6D81}" emma:medium="tactile" emma:mode="ink">
              <msink:context xmlns:msink="http://schemas.microsoft.com/ink/2010/main" type="line" rotatedBoundingBox="18839,15574 19023,15255 19356,15447 19172,15766"/>
            </emma:interpretation>
          </emma:emma>
        </inkml:annotationXML>
        <inkml:traceGroup>
          <inkml:annotationXML>
            <emma:emma xmlns:emma="http://www.w3.org/2003/04/emma" version="1.0">
              <emma:interpretation id="{CB96AADE-C258-4B4A-BB67-DC565121E898}" emma:medium="tactile" emma:mode="ink">
                <msink:context xmlns:msink="http://schemas.microsoft.com/ink/2010/main" type="inkWord" rotatedBoundingBox="18839,15574 19023,15255 19356,15447 19172,15766"/>
              </emma:interpretation>
              <emma:one-of disjunction-type="recognition" id="oneOf6">
                <emma:interpretation id="interp30" emma:lang="es-ES" emma:confidence="0">
                  <emma:literal>a</emma:literal>
                </emma:interpretation>
                <emma:interpretation id="interp31" emma:lang="es-ES" emma:confidence="0">
                  <emma:literal>&amp;</emma:literal>
                </emma:interpretation>
                <emma:interpretation id="interp32" emma:lang="es-ES" emma:confidence="0">
                  <emma:literal>o</emma:literal>
                </emma:interpretation>
                <emma:interpretation id="interp33" emma:lang="es-ES" emma:confidence="0">
                  <emma:literal>Q</emma:literal>
                </emma:interpretation>
                <emma:interpretation id="interp34" emma:lang="es-ES" emma:confidence="0">
                  <emma:literal>@</emma:literal>
                </emma:interpretation>
              </emma:one-of>
            </emma:emma>
          </inkml:annotationXML>
          <inkml:trace contextRef="#ctx0" brushRef="#br0" timeOffset="-22860.6421">2841 3468 25 0,'0'-17'12'0,"5"10"15"0,-5 7-14 0,0-7-5 16,4 0 1-16,-4 0-4 15,0-3 1-15,0 3-2 16,0 0 1-16,0 0-2 0,0-3 0 31,0 10-3-31,0 3 0 16,-4 4 0-16,-1 7 0 0,0 3-1 15,1 0 0 1,-1-3 2-16,5 7 1 0,0-7-2 16,5-7 0-1,4-4 0-15,9-3 1 0,6-10 0 16,-6-7 1-1,5-8 0-15,-4 5 1 0,-10-5-1 16,-9 1 1 0,-5 0-2-16,-9 0 0 0,-4 3 0 15,-5 0 0 1,0 7-1-16,-5 14 0 0,-4 7-1 16,4 10 0-1,5 8 2-15,9-1 0 0,9 7-1 0,10-3 0 16,4 0-1-16,5-4 0 15,5-10 1-15,-1-7 1 16,14-7-1-16,5-11 1 16,-4-10 2-16,-6 1 0 15,-4-5-1-15,-4 1 1 16,-10 0-2-16,-4 3 1 16,-14-7-2-16,-15 1 0 0,-3 13 0 15,-6 3 1-15,1 18-3 16,-5 7 0-16,-4 10 3 15,4 8 0-15,9 6-2 16,5 7 0-16,14-11-1 16,4-2 1-1,14-5 1-15,10-9 1 0,4-5-1 0,0-6 1 16,14-10-1-16,0-8 1 16,4-9 1-16,-4-8 0 15,-9 7-2-15,-10 0 1 16,-13-3-1-16,-10 0 0 31,-8 3 0-31,-6 14 0 0,-4 7 0 0,0 11 0 16,0 13-1-16,0 7 1 15,4-3-3-15,5-1 1 16,10 1-1-16,4-7 0 16,9-7 4-16,5-7 1 15,9-11-1-15,5-10 1 16,4-10 2-16,-4-4 0 15,-5-6-2-15,-9-4 0 0,-14-4-2 16,-10 8 1 0,-13 13-2-16,0 0 1 0,0 17-13 15,0 4 1-15,9 14-27 16,5 7 1-16,9 3 9 31,0 14 1-31</inkml:trace>
          <inkml:trace contextRef="#ctx0" brushRef="#br0" timeOffset="23613.3198">2980 3420 29 0,'-19'-25'14'0,"5"5"13"0,10 9-16 15,-1 4-2-15,-9-3 1 16,0 0 0-16,0 3 0 15,1 7-5-15,3 10 0 16,1 4-3-16,0 10 0 16,4 7-2-16,5-3 0 15,5 3 1-15,-1-7 0 16,15-3-2-16,-1-4 1 0,5-6 1 0,1-8 1 16,-6-6 2-16,1-11 1 15,-1-10-3-15,-4-4 1 16,-10-7-2-16,-4 4 0 15,-9-3 1-15,-9-4 1 16,-15 6-2-16,1 15 0 16,-5 7 1-16,5 6 0 15,-5 11-1-15,5 14 0 16,4 10-1-16,9 11 0 0,10 3 0 16,9-4 0-16,9 1 0 15,5-8 0-15,9-6 0 16,0-7 0-16,14-11-1 15,0-13 0 1,0-8 2-16,-4-2 0 16,-6-19 1-16,-4-2 0 15,-4-1-1-15,-10 4 1 16,-4 0-2-16,-10-4 1 16,-18 4-1-16,-14 3 1 15,0 7 0-15,-4 8 0 16,-1 16-1-16,5 7 0 0,5 11 0 0,4 14 0 15,5 6 1-15,9-6 0 16,9 3-2-16,10-3 0 16,9-4-1-16,4-7 0 15,5-13 2-15,14-11 1 32,0-7-2-32,0-18 1 15,0-9 1-15,-9-4 0 16,-5 0 0-16,-9-7 1 15,-9 7-2-15,-15 6 1 0,-13-6 0 16,-5 7 1-16,-4 7-2 16,-5 10 1-16,0 4 0 15,0 17 1-15,10 13-2 0,4 15 1 16,9 13-2-16,4 8 1 16,10-4 1-16,10-7 0 15,8-4-2-15,5-3 0 16,5-10-1-16,13-10 0 15,1-12 2-15,-5-9 1 16,0-4-1-16,-9-17 0 16,-1-4 3-16,-8 0 0 15,-5-3-1-15,-10 0 0 16,-8 0-2-16,-15-7 0 16,-18-4 1-16,0 14 0 15,0 11-1-15,-4 7 1 16,4 10-1-16,0 7 0 15,9 13-1-15,5 12 1 16,9 6 0-16,5 3 1 16,9-9-4-16,14-1 1 0,4-4 1 15,10-6 0-15,9-7 1 16,0-7 0-16,0-11 0 16,-5-2 1-16,1-12-1 0,-6-6 0 15,-8 0 0-15,-5 0 1 16,-10-8 0-16,-4 1 0 15,-14 7-1-15,-13-4 0 16,-1 14 1-16,0 4 1 16,1 6-3-16,3 15 1 15,6 13-1-15,-1 18 0 16,10 3 1-16,5-4 0 16,13 4-2-1,5-7 0-15,9-10 0 0,9-11 1 16,0-13 2-16,1-11 1 15,-5-14 1-15,-1-10 1 16,-4-4-3-16,-13 1 0 16,-6-4 0-16,-4 6 0 15,-4 8-13-15,-1 7 1 16,0 3-34-16,1 14 0 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09.43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BEAE689-0448-4220-A013-6E2268B8179A}" emma:medium="tactile" emma:mode="ink">
          <msink:context xmlns:msink="http://schemas.microsoft.com/ink/2010/main" type="writingRegion" rotatedBoundingBox="15120,11889 12686,11895 12685,11442 15119,11436"/>
        </emma:interpretation>
      </emma:emma>
    </inkml:annotationXML>
    <inkml:traceGroup>
      <inkml:annotationXML>
        <emma:emma xmlns:emma="http://www.w3.org/2003/04/emma" version="1.0">
          <emma:interpretation id="{87C7DD90-FE44-4E6B-85CD-298F40E6F7AD}" emma:medium="tactile" emma:mode="ink">
            <msink:context xmlns:msink="http://schemas.microsoft.com/ink/2010/main" type="paragraph" rotatedBoundingBox="15120,11889 12686,11895 12685,11442 15119,114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4B746C-2672-4DB6-930F-229B653A88D4}" emma:medium="tactile" emma:mode="ink">
              <msink:context xmlns:msink="http://schemas.microsoft.com/ink/2010/main" type="line" rotatedBoundingBox="15120,11889 12686,11895 12685,11442 15119,11436"/>
            </emma:interpretation>
          </emma:emma>
        </inkml:annotationXML>
        <inkml:traceGroup>
          <inkml:annotationXML>
            <emma:emma xmlns:emma="http://www.w3.org/2003/04/emma" version="1.0">
              <emma:interpretation id="{F21E111A-5D5C-4181-AE53-E91D4B07F575}" emma:medium="tactile" emma:mode="ink">
                <msink:context xmlns:msink="http://schemas.microsoft.com/ink/2010/main" type="inkWord" rotatedBoundingBox="13051,11875 12686,11876 12685,11461 13050,11460">
                  <msink:destinationLink direction="to" ref="{615068B7-1869-4093-A449-DAFD8520AE83}"/>
                  <msink:destinationLink direction="with" ref="{47311D5C-7287-4BE2-AA3D-6CE09D6EB515}"/>
                </msink:context>
              </emma:interpretation>
              <emma:one-of disjunction-type="recognition" id="oneOf0">
                <emma:interpretation id="interp0" emma:lang="es-ES" emma:confidence="0">
                  <emma:literal>8080</emma:literal>
                </emma:interpretation>
                <emma:interpretation id="interp1" emma:lang="es-ES" emma:confidence="0">
                  <emma:literal>808</emma:literal>
                </emma:interpretation>
                <emma:interpretation id="interp2" emma:lang="es-ES" emma:confidence="0">
                  <emma:literal>Q080</emma:literal>
                </emma:interpretation>
                <emma:interpretation id="interp3" emma:lang="es-ES" emma:confidence="0">
                  <emma:literal>Q08</emma:literal>
                </emma:interpretation>
                <emma:interpretation id="interp4" emma:lang="es-ES" emma:confidence="0">
                  <emma:literal>Q088</emma:literal>
                </emma:interpretation>
              </emma:one-of>
            </emma:emma>
          </inkml:annotationXML>
          <inkml:trace contextRef="#ctx0" brushRef="#br0">-3195-605 23 0,'-18'0'11'0,"-6"-10"14"0,20 3-13 16,-1 10-6-16,-4 1 0 16,0 2-5-16,4 8 0 15,0 4 1-15,1-1 1 0,-1 0-2 0,5 1 0 16,0-5 0-16,5-2 0 16,4-1 1-16,0-6 0 15,1-4 2-15,-1-4 0 16,0-6-2-16,-4-1 0 15,-1-2 0-15,-4-1 0 32,-4 0-2-32,-6-3 1 15,1-1-1-15,-5 1 1 16,-4 7-1-16,-1 3 0 0,6 3-3 16,-1 11 1-16,4 7 1 15,1 10 0-15,5 7 0 16,4 0 0-16,0 4-1 15,9 0 1-15,0-14 2 0,5-4 0 16,0-7-1-16,4-6 0 16,5-11 1-16,0-4 1 15,-4-6 0-15,-5-7 1 16,-5 3 1-16,-4-3 0 16,-10 0-4-16,-9 3 0 15,-4 3 0-15,-5-2 0 0,-5 6 0 0,0 7 0 16,5 3-2-16,5 11 0 15,-5 14 2-15,9 14 1 16,4 3-2-16,6 0 1 16,4-3 0-16,4-4 0 15,6-7-1-15,4-3 1 32,-1-14 1-32,6-7 0 15,4-11 0-15,0-9 1 16,5-8 0-16,-10-7 1 15,-4 1-2-15,-5-1 0 16,-9 7-1-16,-9 1 1 0,-5 2-2 16,-9 5 1-16,0 2 0 15,0 11 0-15,0 4-3 0,4 13 0 16,6 14 1-16,3 15 1 16,6-1 1-16,4 7 0 15,4 0-2-15,6-7 1 16,-1-10 2-16,5-11 1 15,-1 0-2-15,6-3 0 16,4-11 3 0,0-16 1-16,-4-8-2 0,-1 0 0 15,-4 0 0-15,-9-6 1 16,-10 6-4-16,-4-7 1 16,-10 4 0-16,-4 0 0 15,5 10-2-15,-1 0 1 16,1 10-3-16,4 11 0 15,0 7 2-15,5 7 1 16,4 10-1-16,10 11 0 16,-1-4-2-16,6-7 1 15,3-7 3-15,1-6 1 16,5-8 3-16,-1-7 1 0,1-13-1 16,-1-11 0-16,-4-3 0 15,-5-11 0-15,-9 8-2 0,-9-5 0 16,-9-2 0-16,-6 3 0 15,1-1-1-15,0 19 1 16,5 2-9-16,4 11 0 16,5 11-14-16,9 13 0 15,9 14-24-15,9-3 0 32</inkml:trace>
          <inkml:trace contextRef="#ctx0" brushRef="#br0" timeOffset="145299.9835">-3237-539 34 0,'-4'-21'17'0,"-19"-7"8"0,18 28-17 16,-4-7-3-16,0 0 1 16,-5 0 1-16,-5 7 0 15,1 4-4-15,4 3 1 16,-9 10-2-16,4 7 0 16,6 4-3-16,3 3 1 0,10 7-1 15,0 4 1-15,5-11 0 16,4-7 1-16,5-10-2 15,0-3 0-15,0-8 2 16,9-10 0 0,0-10 1-16,0-7 1 15,-5-4 0-15,-4-3 0 16,-9 0 0-16,-10-11 0 16,-4 4 1-16,-9 7 1 15,-5 6-2-15,-1 8 1 16,-3 3-3-16,-6 11 1 15,10 17-2-15,0 13 0 16,9 15-2-16,1 3 1 0,13 7 2 16,9-7 1-16,0-14-4 0,5-3 1 15,4-7 1-15,5-8 0 16,1-9-2-16,3-11 1 16,1-10 2-16,0-4 0 15,-10-7 1-15,-9 0 0 16,-9-3 0-16,-9-3 0 31,-9-1-1-31,-5 0 1 0,-10 11 0 16,-4 7 0-16,-4 6-1 15,-1 15 0-15,10 13-2 16,4 14 1-16,10 14-1 16,8 7 0-16,6-10 0 0,18-4 1 15,4 0-1-15,10-10 1 16,0-7 0-16,-1-11 0 15,1-10-1-15,0-3 0 16,-1-18 2-16,1-3 1 16,0-8-3-16,-10 1 0 15,-9 0 2-15,-9-7 0 16,-9 0-1-16,-5 0 1 0,-4 7 0 16,-5 10 1-16,-5 7-1 0,-13 10 0 15,4 18-2-15,4 14 1 16,6 17-1-16,3 10 1 31,15-10 0-31,9 4 0 16,14-4-2-16,9-3 0 15,5-11 3-15,0-10 0 16,4-15-3-16,0-12 0 16,5-5 3-16,0-6 0 15,0-18-1-15,-5-6 1 0,-8-4 0 16,-15 3 1-16,-9-6-1 15,-14 2 1-15,-9 8-1 16,-5 11 1-16,0 2-2 0,-4 8 0 16,-5 17-1-16,-4 11 1 15,4 20 0-15,9 3 0 16,9 11-1-16,15 0 1 16,8 4-2-16,15-4 1 15,4-7 0-15,0-10 1 16,5-11-1-16,0-10 0 15,-1-7 2-15,1-7 1 16,4-17-3-16,-4 0 0 16,-10-8 2-16,-4-2 0 15,-14-1 1-15,-9 0 1 16,-9 4 0-16,-1 10 0 16,-4 8-2-16,5 6 1 15,-1 14-9-15,10 6 0 16,4 8-46-16,19 4 0 15</inkml:trace>
        </inkml:traceGroup>
        <inkml:traceGroup>
          <inkml:annotationXML>
            <emma:emma xmlns:emma="http://www.w3.org/2003/04/emma" version="1.0">
              <emma:interpretation id="{DD286238-8796-4439-B07A-7F259C1E58B6}" emma:medium="tactile" emma:mode="ink">
                <msink:context xmlns:msink="http://schemas.microsoft.com/ink/2010/main" type="inkWord" rotatedBoundingBox="15120,11889 14778,11890 14777,11437 15119,11436">
                  <msink:destinationLink direction="with" ref="{36DDDFE1-4272-44C2-8120-7752EBE2D38C}"/>
                  <msink:destinationLink direction="with" ref="{D6620AE1-4713-4D94-9462-C14C3206AE09}"/>
                </msink:context>
              </emma:interpretation>
              <emma:one-of disjunction-type="recognition" id="oneOf1">
                <emma:interpretation id="interp5" emma:lang="es-ES" emma:confidence="0">
                  <emma:literal>d</emma:literal>
                </emma:interpretation>
                <emma:interpretation id="interp6" emma:lang="es-ES" emma:confidence="0">
                  <emma:literal>a</emma:literal>
                </emma:interpretation>
                <emma:interpretation id="interp7" emma:lang="es-ES" emma:confidence="0">
                  <emma:literal>.</emma:literal>
                </emma:interpretation>
                <emma:interpretation id="interp8" emma:lang="es-ES" emma:confidence="0">
                  <emma:literal>8</emma:literal>
                </emma:interpretation>
                <emma:interpretation id="interp9" emma:lang="es-ES" emma:confidence="0">
                  <emma:literal>88</emma:literal>
                </emma:interpretation>
              </emma:one-of>
            </emma:emma>
          </inkml:annotationXML>
          <inkml:trace contextRef="#ctx0" brushRef="#br0" timeOffset="-5453.2359">-1283-463 23 0,'5'7'11'0,"4"-18"13"0,-9 11-13 31,0 0-2-31,4-6 1 0,1-5-4 0,0 4 0 16,-5-7-1-16,0 4 1 16,-5 0-5-16,0 3 0 15,1 0-1-15,-5 3 0 16,-1 4-2-16,1 0 1 16,0 7 0-16,4 7 1 0,1 7 0 15,4-4 0 1,4-3-1-16,5 0 0 15,1 0 2-15,4-7 1 16,-1-11-2-16,1 1 1 16,0-8 3-16,-5-6 0 15,-4 3-2-15,-5-7 0 16,-5 7-2-16,-4 1 1 16,-5-1-1-16,-4 0 0 0,-5 4-1 15,0 10 0-15,4 3 0 16,1 4 0-16,-1 10-1 15,5 7 1-15,5 4 1 16,4 3 1-16,5-3-2 0,10 0 1 16,4-14 0-16,4 6 1 15,1-16 0-15,4-4 1 16,0-7 1-16,0-7 0 16,-5-7-1-16,-4-3 1 15,-5 0-1-15,-9 0 0 16,-9-1-3-16,-9-2 0 15,-5 6 0-15,-5 7 1 16,0 4-1 0,0 10 0-16,5 10-1 0,0 7 0 15,9 8 1-15,1 13 0 16,8-4 1-16,5 4 0 16,5-6-1-16,4-12 0 15,5-6 2-15,9 0 0 16,0-14-1-16,5 0 0 15,4-17 3-15,-4-7 1 0,4-4-2 16,-14-3 1-16,-4-1 0 0,-14 5 0 16,-9-4-3-16,-10-1 0 15,-8 8 0-15,-1 0 0 16,0 17-2-16,5 4 1 16,0 16-2-16,9 8 1 31,0 10 1-31,10 11 0 15,4-1 1-15,0 1 0 16,9-11-1-16,5-3 0 16,4-7 2-16,6-7 1 15,-1-8-2-15,4-9 0 16,1-11 2-16,0-3 0 16,-5-7-2-16,-9 3 0 0,-10 0 1 0,-8-7 0 15,-10 1-1-15,-14-5 0 16,0 8 0-16,-4 7 0 15,4 10-3-15,5-3 0 16,5 13 2-16,4 18 0 16,0 3 0-16,9 11 1 15,5 6 0-15,5-3 0 0,4-10 0 0,5-7 0 16,5 0 0-16,4-8 0 16,4-6 0-16,1-3 0 15,4-11 3-15,-13-7 1 16,-1-3-4-16,-8-1 1 15,-10-2 1-15,-10-5 1 32,-8 1-3-32,-5 7 0 15,-5 6-1-15,5 5 1 16,5 6 0-16,-1 6 0 16,5 5-14-16,5 6 0 15,4 7-43-15,10 1 0 16</inkml:trace>
          <inkml:trace contextRef="#ctx0" brushRef="#br0" timeOffset="65902.8114">-1371-588 29 0,'-4'-3'14'0,"13"-18"11"0,-9 11-15 0,4-1-3 0,-4 4 1 16,0 0 1-16,-4 0 0 15,-1 0-5-15,1 1 1 16,-1 9-3-16,0 4 0 16,-4 10-1-16,0 4 0 15,4 7-1-15,5-1 1 31,0 5-2-31,9-8 1 16,5-7 0-16,0-3 0 16,9-7 1-16,0-7 1 0,5-7-1 15,-5-7 0-15,0-3 2 16,-9-11 1-16,-5 4 1 16,-9 0 0-16,-4 3-3 15,-10 7 0-15,-5-3-2 0,-4 3 1 16,0 7-1-16,0 3 1 15,0 15 1-15,0 3 0 16,4 13-4-16,6 15 0 16,3 3 1-16,10 4 1 15,5-11-2-15,4-4 1 16,10-6 0-16,8-7 1 0,6-18 0 0,4-10 0 16,4-13 0-16,-13-5 0 15,-5-6 1-15,-4-4 1 16,-15 4-1-16,-8-10 1 15,-15 6-1-15,-9 7 0 16,-4 1-2-16,-5 6 1 31,0 10-1-31,5 8 1 16,-5 10 0-16,14 14 1 16,0 13 0-16,13 11 0 0,6 0-3 15,4 4 1-15,9-8 0 16,5-6 0-16,9-11 1 15,5-6 0-15,9-15-1 16,4-10 1-16,5-14 0 0,-9-3 0 16,-4-7 1-16,-10-4 1 15,-9 1 1-15,-14-4 1 16,-14 6-4-16,-9 8 1 16,-14 3-1-16,0 11 1 15,0 14-1-15,5 6 0 31,4 18-1-31,5 13 0 0,4 15-1 0,5-4 1 16,10 3-2-16,8-3 0 16,6-7 0-16,8-10 0 15,10-15 3-15,4-13 1 16,10-17-1-16,-1-11 1 16,5-17 1-16,-9-7 1 15,-9 3 0-15,-14-3 0 16,-9 4 0-16,-19-1 1 0,-14 8-2 15,-4 9 1-15,-5 12-2 0,4 16 0 16,1 14-2-16,4 11 1 16,10 14-14-16,9 6 0 15,4 1-25-15,14-4 1 32,19-11 4-32,14-6 1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49.14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BC4EB26A-6895-4673-9E90-2A5CE92B0007}" emma:medium="tactile" emma:mode="ink">
          <msink:context xmlns:msink="http://schemas.microsoft.com/ink/2010/main" type="writingRegion" rotatedBoundingBox="15128,15191 15165,15692 14676,15728 14639,15227"/>
        </emma:interpretation>
      </emma:emma>
    </inkml:annotationXML>
    <inkml:traceGroup>
      <inkml:annotationXML>
        <emma:emma xmlns:emma="http://www.w3.org/2003/04/emma" version="1.0">
          <emma:interpretation id="{69348E10-BBA9-4C16-8C24-5B811E596481}" emma:medium="tactile" emma:mode="ink">
            <msink:context xmlns:msink="http://schemas.microsoft.com/ink/2010/main" type="paragraph" rotatedBoundingBox="15128,15191 15165,15692 14676,15728 14639,15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9D5EAD-19D9-49E9-A085-E2550846246F}" emma:medium="tactile" emma:mode="ink">
              <msink:context xmlns:msink="http://schemas.microsoft.com/ink/2010/main" type="line" rotatedBoundingBox="15128,15191 15165,15692 14676,15728 14639,15227"/>
            </emma:interpretation>
          </emma:emma>
        </inkml:annotationXML>
        <inkml:traceGroup>
          <inkml:annotationXML>
            <emma:emma xmlns:emma="http://www.w3.org/2003/04/emma" version="1.0">
              <emma:interpretation id="{1511E364-A217-476D-8E76-02E9B6586244}" emma:medium="tactile" emma:mode="ink">
                <msink:context xmlns:msink="http://schemas.microsoft.com/ink/2010/main" type="inkWord" rotatedBoundingBox="15128,15191 15165,15692 14676,15728 14639,15227">
                  <msink:destinationLink direction="with" ref="{7A76E921-3C75-475F-916B-C6A6619DCCF4}"/>
                </msink:context>
              </emma:interpretation>
              <emma:one-of disjunction-type="recognition" id="oneOf0">
                <emma:interpretation id="interp0" emma:lang="es-ES" emma:confidence="0">
                  <emma:literal>860600</emma:literal>
                </emma:interpretation>
                <emma:interpretation id="interp1" emma:lang="es-ES" emma:confidence="0">
                  <emma:literal>86600</emma:literal>
                </emma:interpretation>
                <emma:interpretation id="interp2" emma:lang="es-ES" emma:confidence="0">
                  <emma:literal>866600</emma:literal>
                </emma:interpretation>
                <emma:interpretation id="interp3" emma:lang="es-ES" emma:confidence="0">
                  <emma:literal>8680600</emma:literal>
                </emma:interpretation>
                <emma:interpretation id="interp4" emma:lang="es-ES" emma:confidence="0">
                  <emma:literal>8660600</emma:literal>
                </emma:interpretation>
              </emma:one-of>
            </emma:emma>
          </inkml:annotationXML>
          <inkml:trace contextRef="#ctx0" brushRef="#br0">-1163 3382 40 0,'-23'3'20'0,"18"0"7"0,5-3-21 16,0-6-3-1,0-1 0-15,-4 0 2 0,-1-4 1 16,-4-3-2-16,0 4 0 15,-1 0-2-15,-4 6 0 16,1 4 2-16,-1 4 0 16,5 6-4-16,-1 18 0 15,6 3 0-15,4 4 0 16,9-4 0-16,0-4 0 0,5-2 0 16,4-8 0-16,6-7 0 15,-1-6 1-15,0-1-1 16,-5-13 0-16,1-14 1 15,-10-7 0 1,-4 3 1-16,-10 0 0 16,-9 4 2-16,-9 7 1 15,-5 6-3-15,-4 4 0 16,-5 11-2-16,5 3 0 0,4 13 1 16,10 12 0-1,4-1-2-15,9 3 1 0,5 1-1 16,9-4 1-16,10-7-1 15,4-6 1-15,9-15 0 16,5-13 0-16,0-11 0 0,-5-14 0 16,1-6 0-16,-10-11 1 15,-9-4 2-15,-10 8 0 16,-8 6-2-16,-15 11 1 16,-13 4-1-16,-14 6 0 15,-5 3-2-15,5 12 1 31,4 16 0-31,10 14 0 0,9 7-1 16,0 18 1 0,9 3-1-16,9-4 1 0,10-6-3 15,9-11 0-15,9-7 2 16,4-13 0-16,6-1 1 16,4-17 1-16,0-17-1 15,-5-11 0-15,-4-6 1 0,-10-1 1 16,-13 4 0-16,-10 3 1 0,-9 4-2 15,-13 3 0 1,-6 8-1-16,1 9 0 0,4 11 0 16,5 14 1-1,5 14-2-15,4 6 0 0,9 8 2 16,5 13 0-16,9-16-8 0,10-5 1 16,4-6 3-16,5-7 1 15,-1-11-1-15,1 0 0 16,0-16 7-16,-5-12 0 15,-5-6-3-15,-4-7 1 16,-5 3 0-16,-18-3 0 31,-9 3-2-31,-10 4 0 0,-14 7 0 16,6 3 1-16,3 14-2 16,1 10 1-16,9 4 0 15,4 14 1-15,10 6-2 16,9 5 0-16,9 2 0 15,5 1 0-15,5-8-2 16,4-9 1-16,4-15 2 0,1-14 1 16,0 1-1-16,0-21 1 0,-1-11 3 15,-8-10 0 1,-15-3-2-16,-8 3 0 0,-19-4-1 16,-10 7 1-1,-4 18-1-15,5 10 1 0,0 18-2 16,9 6 1-1,9 18-20-15,9 17 1 16,14-3-45-16,19-11 0 16</inkml:trace>
          <inkml:trace contextRef="#ctx0" brushRef="#br0" timeOffset="114089.4579">-1325 3253 33 0,'-13'-7'16'0,"-6"4"11"0,14 0-18 0,-4 3-5 0,0 3 1 31,-5 21-3-31,0 11 1 16,5 3-4-16,4 4 0 16,1-4 1-16,4-7 1 15,4-3-1-15,1-15 1 16,4 5 3-16,0-11 0 31,1-7-2-31,4-11 1 0,-1-6 0 16,1-7 0-16,-4-1 1 0,-10-2 0 15,-5-1-1-15,-4-3 1 16,-10-4-3-16,-4 11 1 16,0 3-1-16,-9 4 0 15,4 10-1-15,-9 10 1 16,5 15-1-16,9 6 1 16,9 11-3-16,14 6 1 0,9 1 1 15,9-8 0-15,1-6-1 16,4-7 1-16,5-4-1 15,-1-6 1-15,6-8 0 16,4-10 1-16,0-10-2 0,0-7 1 16,-5-4 0-16,-9 0 1 31,-9-7 1-31,-14 1 0 16,-9-4-3-16,-10 0 1 15,-4 10 2-15,-5 4 0 16,1 10-1-16,-1 10 0 15,5 15-2-15,-5 13 0 0,5 14 1 16,5 11 1-16,4 3-2 16,14-11 1-16,4 1-2 0,6-8 1 15,-1-3 2-15,5-6 1 16,4-11-2-16,1-11 1 16,4-3-1-16,0 0 1 15,0-10 2-15,0-11 1 16,-5-10-2-16,-8 0 0 15,-10-4-1-15,-14-10 1 0,-9 3-2 32,0 4 0-32,0 7 0 0,-1 3 1 15,6 14-2-15,-5 11 1 16,4 13-1-16,6 18 0 16,-1 7 0-16,14 10 1 15,4-4-6-15,6 4 1 16,3-7 4-16,6-6 1 15,-1-8 0-15,5-10 1 16,10-11-1-16,-1-3 1 16,5-21 1-16,0-13 0 15,-5-11 2-15,-9-7 0 16,-9 3-2-16,-14 4 0 16,-9-7-2-16,-14 0 0 0,-5 7 0 0,1 14 0 15,-6 10-1-15,6 14 1 16,-1 18-1-16,5 13 1 15,4 21-1-15,5 11 0 16,10 2-2-16,4 5 0 16,4-11 3-16,6-11 0 31,3-10-1-31,1-6 1 0,5-11 0 16,4-4 1-16,9-14 1 15,1-9 0-15,3-15 0 16,-3-3 0-16,-10-4 1 0,-9-6 0 15,-14 6-2-15,-9-7 1 16,-10 11-3-16,-4 3 1 16,-5 11 0-16,1 10 1 15,-6 18-2-15,10 16 0 16,0 11-2-16,5 11 1 16,4 6-1-16,9-3 1 15,5-7 1-15,5-3 1 16,-1-14-2-16,10-4 1 15,5-14 2-15,4-17 0 16,0 0 3-16,0-13 1 16,-5-8-1-16,-4-7 0 15,-9-6-1-15,-14 3 0 16,-10 3-2-16,-9 0 0 16,1 8 0-16,-1 16 0 15,5 11-9-15,4 21 1 16,6 14-33-16,8-1 1 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12.38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84486B5-91C4-4231-A2F0-604AEB1649DA}" emma:medium="tactile" emma:mode="ink">
          <msink:context xmlns:msink="http://schemas.microsoft.com/ink/2010/main" type="writingRegion" rotatedBoundingBox="12861,17235 13134,17235 13134,17619 12861,17619"/>
        </emma:interpretation>
      </emma:emma>
    </inkml:annotationXML>
    <inkml:traceGroup>
      <inkml:annotationXML>
        <emma:emma xmlns:emma="http://www.w3.org/2003/04/emma" version="1.0">
          <emma:interpretation id="{24F27425-9BA1-4271-9737-E806445DFE4E}" emma:medium="tactile" emma:mode="ink">
            <msink:context xmlns:msink="http://schemas.microsoft.com/ink/2010/main" type="paragraph" rotatedBoundingBox="12861,17235 13134,17235 13134,17619 12861,176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60233C-CEBC-4FAC-AAF6-80EA33EAD952}" emma:medium="tactile" emma:mode="ink">
              <msink:context xmlns:msink="http://schemas.microsoft.com/ink/2010/main" type="line" rotatedBoundingBox="12861,17235 13134,17235 13134,17619 12861,17619"/>
            </emma:interpretation>
          </emma:emma>
        </inkml:annotationXML>
        <inkml:traceGroup>
          <inkml:annotationXML>
            <emma:emma xmlns:emma="http://www.w3.org/2003/04/emma" version="1.0">
              <emma:interpretation id="{EAE71F46-980C-4F64-9D43-935C7CBAFDE4}" emma:medium="tactile" emma:mode="ink">
                <msink:context xmlns:msink="http://schemas.microsoft.com/ink/2010/main" type="inkWord" rotatedBoundingBox="12861,17235 13134,17235 13134,17619 12861,17619">
                  <msink:destinationLink direction="to" ref="{615068B7-1869-4093-A449-DAFD8520AE83}"/>
                  <msink:destinationLink direction="with" ref="{67D628B3-8A5D-4A88-B47D-07120C17BD33}"/>
                </msink:context>
              </emma:interpretation>
              <emma:one-of disjunction-type="recognition" id="oneOf0">
                <emma:interpretation id="interp0" emma:lang="es-ES" emma:confidence="0">
                  <emma:literal>@</emma:literal>
                </emma:interpretation>
                <emma:interpretation id="interp1" emma:lang="es-ES" emma:confidence="0">
                  <emma:literal>.</emma:literal>
                </emma:interpretation>
                <emma:interpretation id="interp2" emma:lang="es-ES" emma:confidence="0">
                  <emma:literal>º</emma:literal>
                </emma:interpretation>
                <emma:interpretation id="interp3" emma:lang="es-ES" emma:confidence="0">
                  <emma:literal>oo</emma:literal>
                </emma:interpretation>
                <emma:interpretation id="interp4" emma:lang="es-ES" emma:confidence="0">
                  <emma:literal>ao</emma:literal>
                </emma:interpretation>
              </emma:one-of>
            </emma:emma>
          </inkml:annotationXML>
          <inkml:trace contextRef="#ctx0" brushRef="#br0">-3107 5366 26 0,'-5'-10'13'0,"-9"-11"13"0,10 11-13 16,-1-1-6-16,-4 1 1 16,0 3-2-16,-5-3 0 15,0 6-3-15,-5 4 1 16,1 4-3-16,-1 6 0 16,6 4 0-1,-1 17 0-15,4 0-2 0,6-3 1 16,4 0 0-16,0-4 1 15,0-7-2-15,9-6 1 16,0-5 2-16,5-6 0 16,5-10-1-16,-1-4 0 15,1-10 0-15,-1 0 0 16,-9-7 1-16,-4 3 0 0,-5 4 0 16,-9 3 1-16,-10 3-3 15,1 5 0-15,-10 2-1 16,5 8 1-16,0 10 0 0,0 7 0 15,4 6-1-15,5 15 1 16,5-4 0-16,5 0 0 31,8 4-1-31,5-4 0 16,5-10 1-16,5-4 0 16,4-10 0-16,5-10 1 15,4-4 0-15,-4-7 0 16,-1-10 2-16,-4-4 0 15,-4-3-2-15,-10 0 1 16,-9-1-2-16,-9 1 0 0,-14 4 0 0,-5 6 1 16,-4 7-2-16,-1 0 1 15,6 14-2-15,4 7 0 16,4 7 1-16,1 10 1 16,4 7-1-16,9 11 0 15,5-8 1-15,5-2 0 16,4-5 0-16,5-6 0 0,4-7-1 15,1-7 1-15,4-7 1 16,0 0 1-16,0-17-2 16,0-1 1-16,-4-6 2 15,-10-7 1-15,-9 3-3 0,-9 0 0 16,-10 1-3-16,-4 6 1 31,-5 0 1-31,-4 7 1 16,4 7-1-16,1 7 0 15,8 14-3-15,1 0 1 16,9 7 1-16,-1 10 0 16,10 4 1-16,5-4 0 15,4-3 0-15,10-8 0 16,-1-2 1-16,5-8 0 0,5-6 1 0,0-4 1 16,-1-11-2-16,1-6 1 15,-5-4 0-15,0-10 0 16,-9 0-1-16,-5 0 1 15,-13-8-2-15,-10-2 1 16,-14 6-2-16,0 1 1 31,-4 6 0-31,0 11 0 0,4 3-1 16,5 14 1-16,4 10-3 16,6 11 1-16,3 10 1 15,6 7 0-15,4 7 1 16,9 4 0-16,5-15-3 0,4-3 0 15,1-6 3-15,4-8 0 16,5-7 2-16,-1-10 1 16,1-13-2-16,-5-8 0 15,-4-10 2-15,-6-1 1 16,-8 1-4-16,-10 0 0 16,-8 7 1-16,-6 10 0 15,-4 4-16-15,5 10 1 16,-1 7-22-16,10-4 0 0,9 0 9 0,9-9 1 15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2:29.75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7D628B3-8A5D-4A88-B47D-07120C17BD33}" emma:medium="tactile" emma:mode="ink">
          <msink:context xmlns:msink="http://schemas.microsoft.com/ink/2010/main" type="inkDrawing" rotatedBoundingBox="11107,15453 13142,17508 13093,17557 11058,15502" semanticType="callout" shapeName="Other">
            <msink:sourceLink direction="with" ref="{EAE71F46-980C-4F64-9D43-935C7CBAFDE4}"/>
            <msink:sourceLink direction="with" ref="{35795359-D2F9-4EBC-A911-6F155B4EE646}"/>
          </msink:context>
        </emma:interpretation>
      </emma:emma>
    </inkml:annotationXML>
    <inkml:trace contextRef="#ctx0" brushRef="#br0">7 10 19 0,'-5'-4'9'0,"5"8"7"0,0-4-10 15,0 0-5-15,0 0 1 16,0 0 2-16,0-4 0 16,0 4 6-1,0-3 1 1,-5 3-9-16,5 0 1 0,0 0-2 16,0-4 1-1,0 4-1-15,0 0 1 0,0 0-1 16,0 0 1-1,0 4-1-15,0-4 1 0,0 0 1 0,0 0 1 16,0 0-1-16,0 0 1 16,0 0-3-16,0 0 0 15,0 0 0-15,0 0 1 16,0 0-2-16,0 3 0 16,0 1-1-16,0-4 1 15,5 3 2 1,0-3 0-1,-1 7-1-15,1-3 0 0,0-1 0 16,-1 4 0 0,1-3 0-16,-1 3 0 0,1-1 0 15,0 5 0-15,4-4-1 16,0 7 1-16,5 3 0 16,0-3 0-16,4 0-2 0,1-4 1 15,-1-3 0-15,1 7 1 16,4 0-1-16,0 3 0 15,0 0 0-15,9 8 0 16,1-1 0-16,8 3 1 0,-4 1 0 16,0 3 1-1,0 7-2-15,0 1 1 0,-5-1-2 0,1 3 1 16,-1-3 4-16,0 0 1 16,1 1-4-16,-1 6 1 15,0-7-2-15,1-7 0 16,-1 7 1-16,0 0 0 15,1 4 0-15,8-1 0 32,10-3-1-32,-5 0 1 15,-4 7-2-15,-1 0 1 0,-4 0 0 16,0-3 1 0,0-4 0-16,-5 0 1 0,1 0-2 15,-1 4 1-15,0-4 0 16,1-10 1-16,-1-1-3 15,5 5 1-15,0 2 0 0,0 4 1 16,4 0-1-16,6 1 0 16,-1 2-1-16,-5-6 0 0,1 6 2 15,-5 1 0 1,-5-8-2-16,-4 1 1 0,-5-7 0 16,0 0 1-1,-4-8 0 1,-1 1 0-16,0 0 0 0,1 0 0 15,-1-4-1 1,-4 0 1-16,0-6-2 0,0 6 1 16,0-7 1-16,-5 1 1 15,0-1-3-15,1 1 0 16,-6-5 2-16,1 1 0 16,-5-7-2-16,4 4 0 15,-4-4-16-15,0 0 1 0,0 0-44 16,10-17 0-16,-15 6 55 15,-4-6 1-15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2:40.05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47311D5C-7287-4BE2-AA3D-6CE09D6EB515}" emma:medium="tactile" emma:mode="ink">
          <msink:context xmlns:msink="http://schemas.microsoft.com/ink/2010/main" type="inkDrawing" rotatedBoundingBox="8981,13517 12775,11648 12792,11682 8998,13551" semanticType="callout" shapeName="Other">
            <msink:sourceLink direction="with" ref="{F21E111A-5D5C-4181-AE53-E91D4B07F575}"/>
            <msink:sourceLink direction="with" ref="{6E01B185-578F-4B06-98C5-FEAF6DE43CA3}"/>
          </msink:context>
        </emma:interpretation>
      </emma:emma>
    </inkml:annotationXML>
    <inkml:trace contextRef="#ctx0" brushRef="#br0">11 1873 27 0,'-10'0'13'0,"10"-14"10"0,0 18-14 15,0-4-7-15,0 0 1 0,-4 0 0 16,4 0 0-16,0-4 0 15,0 8 1-15,-5-4-3 16,5 0 0-16,0 0 1 16,0 0 1-16,0 0 0 0,0 0 1 15,0 0-3-15,5-7 0 16,-5 7-1-16,4-7 0 16,6 3 0-16,-1 1 0 15,5-4 0-15,0-4 1 16,0 4-1-16,4-3 1 15,10 0 2-15,-1-4 0 16,10-3-2-16,10-4 0 16,-1 0-1-16,0 0 1 15,9-3 1-15,5-4 0 16,0-3-3-16,0-4 1 16,14 1 0-16,5-4 0 15,9-7 0-15,4 3 1 16,5-6-2-16,-5-1 1 15,1-6 0-15,13-4 1 0,5 7-1 16,0 0 1-16,-1-7 0 16,-3 4 0-16,3-1-1 15,10 1 0-15,-13 3 1 16,4 3 1-16,-5 4-1 16,-14 0 1-16,-4-3-1 0,4-1 0 15,5 4-1-15,-9 0 1 16,-5 4-1-16,9-1 0 15,-8 1 0-15,-11-1 0 16,-3 4 3-16,-1 3 0 16,-4 4-1-16,-1 7 0 15,-4 0 0-15,-9 3 0 16,-5 0-2 0,-9 4 0-16,0-1 0 0,-9 1 1 15,4 3 0-15,1 0 0 16,-6-3 0-16,-4 3 0 15,0 4-2-15,1-1 0 16,-6 8 1-16,-4-4 0 16,-5 4-19-16,0-1 1 15,-9 4-38-15,-4 4 0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05.39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6620AE1-4713-4D94-9462-C14C3206AE09}" emma:medium="tactile" emma:mode="ink">
          <msink:context xmlns:msink="http://schemas.microsoft.com/ink/2010/main" type="inkDrawing" rotatedBoundingBox="10963,15493 14830,11683 14883,11737 11016,15548" semanticType="callout" shapeName="Other">
            <msink:sourceLink direction="with" ref="{35795359-D2F9-4EBC-A911-6F155B4EE646}"/>
            <msink:sourceLink direction="with" ref="{DD286238-8796-4439-B07A-7F259C1E58B6}"/>
          </msink:context>
        </emma:interpretation>
      </emma:emma>
    </inkml:annotationXML>
    <inkml:trace contextRef="#ctx0" brushRef="#br0">-1 3788 19 0,'-4'-3'9'0,"4"13"8"0,0-10-10 16,0 0 0-16,0 0 0 15,0 0-5-15,0 0 0 16,0 0-1-16,0 0 1 0,0 0-2 16,0-7 0-16,0 7 2 15,9-3 1-15,0-4-1 16,5-7 0-16,5 0 1 0,-1-6 0 16,10-1-2-16,4-10 0 15,5-1 1-15,0 5 0 16,5-4-3-16,13-8 1 15,-4-2 0-15,4-1 1 16,1-3-1-16,4-10 0 31,4-4 2-31,6-7 1 0,3-7-1 0,1 1 0 16,10-8-2-16,-1 0 1 16,-9-3 0-16,4-3 0 15,5 3 2-15,5-7 0 16,0 3-3-16,-1-7 0 15,6 1 1-15,-1-1 1 16,-4 1-2-16,-5 6 1 16,5-13-2-16,-1 13 1 0,-3 1 0 15,-1 3 1-15,4 3-1 16,-8 4 0-16,-5-4 0 16,4 7 1-16,1-6 0 15,4-1 1-15,-4 7-3 0,-6-3 1 31,15 3 1-31,-14 4 0 16,-5-7 1-16,1 0 1 16,4 6-3-16,-5-2 0 15,5 6 0-15,-14 7 1 16,-5 3-1-16,-4 5 1 16,4-1 0-16,-8 7 1 15,-1 6-1-15,-9 8 1 0,-5-3-1 0,-4 6 0 16,-5-3 1-16,0 10 0 15,-5-3 0-15,-4 6 0 16,0 5-1-16,0-1 0 16,-5-4 0-16,0 5 0 15,1 2-1-15,-1 4 0 16,-9 7 0-16,4-3 1 16,-4-4-2-16,0 7 0 15,0 0-4-15,0 0 0 0,0 0-21 16,0 0 0-16,5 0-15 15,0 14 0-15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09:55.391"/>
    </inkml:context>
    <inkml:brush xml:id="br0">
      <inkml:brushProperty name="width" value="0.1" units="cm"/>
      <inkml:brushProperty name="height" value="0.1" units="cm"/>
      <inkml:brushProperty name="fitToCurve" value="1"/>
    </inkml:brush>
    <inkml:context xml:id="ctx1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06024" units="1/cm"/>
          <inkml:channelProperty channel="T" name="resolution" value="1" units="1/dev"/>
        </inkml:channelProperties>
      </inkml:inkSource>
      <inkml:timestamp xml:id="ts1" timeString="2016-07-26T10:11:07.143"/>
    </inkml:context>
  </inkml:definitions>
  <inkml:traceGroup>
    <inkml:annotationXML>
      <emma:emma xmlns:emma="http://www.w3.org/2003/04/emma" version="1.0">
        <emma:interpretation id="{DFDDE93A-7500-420F-A862-645156B1C3EB}" emma:medium="tactile" emma:mode="ink">
          <msink:context xmlns:msink="http://schemas.microsoft.com/ink/2010/main" type="writingRegion" rotatedBoundingBox="8975,13174 11311,15503 9028,17793 6692,15464"/>
        </emma:interpretation>
      </emma:emma>
    </inkml:annotationXML>
    <inkml:traceGroup>
      <inkml:annotationXML>
        <emma:emma xmlns:emma="http://www.w3.org/2003/04/emma" version="1.0">
          <emma:interpretation id="{953115B3-F7F7-4088-8AD6-16EB77A8E25F}" emma:medium="tactile" emma:mode="ink">
            <msink:context xmlns:msink="http://schemas.microsoft.com/ink/2010/main" type="paragraph" rotatedBoundingBox="9028,13227 11311,15503 10980,15835 8697,135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1DDC75-B953-4CF1-9946-32F2DD56DCF9}" emma:medium="tactile" emma:mode="ink">
              <msink:context xmlns:msink="http://schemas.microsoft.com/ink/2010/main" type="inkBullet" rotatedBoundingBox="8982,13273 9229,13519 8944,13804 8697,13558"/>
            </emma:interpretation>
            <emma:one-of disjunction-type="recognition" id="oneOf0">
              <emma:interpretation id="interp0" emma:lang="es-ES" emma:confidence="0">
                <emma:literal>8*</emma:literal>
              </emma:interpretation>
              <emma:interpretation id="interp1" emma:lang="es-ES" emma:confidence="0">
                <emma:literal>88*</emma:literal>
              </emma:interpretation>
              <emma:interpretation id="interp2" emma:lang="es-ES" emma:confidence="0">
                <emma:literal>80*</emma:literal>
              </emma:interpretation>
              <emma:interpretation id="interp3" emma:lang="es-ES" emma:confidence="0">
                <emma:literal>888*</emma:literal>
              </emma:interpretation>
              <emma:interpretation id="interp4" emma:lang="es-ES" emma:confidence="0">
                <emma:literal>Gago</emma:literal>
              </emma:interpretation>
            </emma:one-of>
          </emma:emma>
        </inkml:annotationXML>
        <inkml:trace contextRef="#ctx0" brushRef="#br0">-5752 1922 40 0,'-14'14'20'0,"-5"7"7"0,15-21-19 31,-1 0-6-31,0 10 0 0,1-3 1 0,4 4 0 16,0-1-3-16,0 4 1 15,4-7-1-15,1 3 0 16,4 1 0-16,1-4 1 16,-1-4-1-16,0-3 1 15,0 0 0-15,1-3 0 16,-6-8 1-16,1 1 0 15,-5-4 1-15,-5 3 0 16,-4 1-2-16,0 0 1 16,-5 6 0-16,0-6 1 0,-9 6-4 15,4 8 1-15,6 3-1 16,-1 0 1-16,4 7 0 16,1 3 1-1,9 11-1-15,9-8 1 16,5 1-2-16,-4 7 0 15,3-14 1-15,1-4 1 16,0-3-1-16,5-10 1 16,-6-4-1-16,1-11 0 15,-4 4 0-15,-1-13 0 16,-9-1 0-16,0-7 1 0,-5 4-1 0,-9 4 1 16,-4 2-1-16,-10 5 0 15,0 6 0-15,-4 3 1 16,4 4-2-16,10 7 1 15,-1 14-1-15,6 7 1 16,13 10 0-16,4 14 1 16,10-7-2-16,4 0 1 15,1-3 0-15,-1-4 0 16,1-10-1-16,-1-7 0 0,-4 0 1 16,5-14 0-16,-5-14 1 15,-1-3 0-15,1-4-1 16,-4-10 1-16,-6-1-1 15,-4-6 1 1,-4 4-1-16,-10 2 1 16,0 8-2-16,-5 7 1 15,-8 10 0-15,-1 0 1 16,9 17 1-16,-4 1 1 16,14 17-3-16,-9 6 1 15,13 8-1-15,5 3 1 16,9-7-3-16,10-7 1 0,-1-7 2 0,1-6 0 15,-1-5 0-15,1-16 0 16,-1-7-3-16,5-4 0 16,-4-7 4-16,-5-14 0 15,-5-3 0-15,-5-7 1 16,-4 4-2-16,-9 6 0 31,-5 11-1-31,-4 3 1 16,-15 4-2-16,6 10 1 15,-6 0 2-15,6 7 0 0,4 17-3 16,4 4 1-16,10 14 0 16,9 10 0-16,9 3 0 0,5-3 0 15,4-3 0-15,6-11 0 16,-6-7-1-16,5-7 1 16,0-6 0-1,0-4 0-15,0-14 0 0,1-7 1 16,-6-10-1-16,0-4 0 15,-8-3 1-15,-6-4 1 16,-8 4-2-16,-6 0 0 16,-8 3-1-16,-5-3 1 15,-5 7 0-15,-4 17 1 0,-5 7-2 16,0 10 1-16,5 11-1 0,-1 14 0 16,10 3 1-16,5 3 0 15,9 1-1-15,4-14 1 16,10-1 0-16,8-6 0 31,10 0 0-31,5-11 0 16,0-10-1-16,4-7 1 15,1-14 0-15,-1-6 0 16,-9-8 2-16,0-6 0 16,-9-4-2-16,-9-1 1 0,-5 12-1 15,-10 6 0-15,-4 0 1 16,-9 8 0-16,-4 9-1 0,4 8 1 15,-10-1-2-15,5 8 0 16,5 20 1-16,5 11 0 16,9-1 0-16,13 1 0 15,10 3-1-15,9 4 1 16,0-18-1-16,0-17 1 16,1-11 0-1,-6-3 1-15,-4-6-12 0,-5-5 0 16,-4 8-49-16,-5 3 1 15,4 14 54-15,-4 10 0 16</inkml:trace>
        <inkml:trace contextRef="#ctx0" brushRef="#br0" timeOffset="31683.9756">-5734 1922 41 0,'0'-27'20'0,"-9"-5"10"0,9 29-21 16,-5-4-2-16,1 0 0 15,-6 4-4-15,1-4 0 16,0 7 0-16,0 0 1 16,-1 7-3-16,1 10 0 15,-5 11-1-15,14 6 1 16,0 1-1-16,5 0 0 0,0-8-1 0,4-2 1 16,0-8 2-16,0-14 0 15,1 1 3-15,-1-11 1 16,-5-7-3-16,-4-7 1 15,0 0-1-15,-4-3 1 16,-1 0-2-16,-4 3 0 31,-10 7-2-31,6 0 0 0,-6 8 1 16,1-1 0-16,-10 14-1 16,9 6 1-16,1 5-2 15,4 9 1-15,5 8 0 0,14 0 0 16,4 3-1-16,0-11 1 15,-4 5 1-15,4-15 0 16,5-7-3-16,0-3 1 16,-1-10 1-16,-3-8 1 15,-1-9 1-15,0-1 0 16,-4 0 0-16,-5 0 1 16,0-3-3-16,-14 7 1 15,0-4-1-15,-14 7 1 16,5 7-2-16,5 7 1 15,-1 7 0-15,5 7 1 16,5 7-1-16,5 6 0 16,4 8 0-16,18 3 0 15,1-7-2-15,4-6 1 16,0-12 1-16,0-2 0 16,0-18 1-16,0-3 1 15,0-11 1-15,-4-17 0 0,-10-4 2 0,-5-10 0 16,-8 14-4-16,-5 7 0 15,-1 3-2-15,-4 7 0 16,1 11-16-16,-1 13 1 16,14 8-28-16,9 6 0 15,14 11 10-15,0-4 0 32</inkml:trace>
      </inkml:traceGroup>
      <inkml:traceGroup>
        <inkml:annotationXML>
          <emma:emma xmlns:emma="http://www.w3.org/2003/04/emma" version="1.0">
            <emma:interpretation id="{4BAA5AB2-9F27-4CD5-A654-A42F82C5DEF4}" emma:medium="tactile" emma:mode="ink">
              <msink:context xmlns:msink="http://schemas.microsoft.com/ink/2010/main" type="line" rotatedBoundingBox="11046,15238 11311,15503 10999,15816 10734,15551">
                <msink:destinationLink direction="with" ref="{6E01B185-578F-4B06-98C5-FEAF6DE43CA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5795359-D2F9-4EBC-A911-6F155B4EE646}" emma:medium="tactile" emma:mode="ink">
                <msink:context xmlns:msink="http://schemas.microsoft.com/ink/2010/main" type="inkWord" rotatedBoundingBox="11046,15238 11311,15503 10999,15816 10734,15551">
                  <msink:destinationLink direction="with" ref="{D6620AE1-4713-4D94-9462-C14C3206AE09}"/>
                  <msink:destinationLink direction="with" ref="{67D628B3-8A5D-4A88-B47D-07120C17BD33}"/>
                </msink:context>
              </emma:interpretation>
              <emma:one-of disjunction-type="recognition" id="oneOf1">
                <emma:interpretation id="interp5" emma:lang="es-ES" emma:confidence="0">
                  <emma:literal>88968</emma:literal>
                </emma:interpretation>
                <emma:interpretation id="interp6" emma:lang="es-ES" emma:confidence="0">
                  <emma:literal>Q8968</emma:literal>
                </emma:interpretation>
                <emma:interpretation id="interp7" emma:lang="es-ES" emma:confidence="0">
                  <emma:literal>Q89668</emma:literal>
                </emma:interpretation>
                <emma:interpretation id="interp8" emma:lang="es-ES" emma:confidence="0">
                  <emma:literal>Q89688</emma:literal>
                </emma:interpretation>
                <emma:interpretation id="interp9" emma:lang="es-ES" emma:confidence="0">
                  <emma:literal>*8968</emma:literal>
                </emma:interpretation>
              </emma:one-of>
            </emma:emma>
          </inkml:annotationXML>
          <inkml:trace contextRef="#ctx0" brushRef="#br0" timeOffset="2668.2922">-3891 3914 27 0,'-9'0'13'0,"4"24"9"0,5-17-15 0,5 7-3 0,-1 3 0 15,1 4-2-15,-1-4 1 16,6 1 1-16,-1-8 0 31,0-6 0-31,0-4 1 16,1-4-2-16,-1-6 1 0,-5-4-1 16,1-4 0-16,-5 5 0 15,0-5 0-15,-9 8-3 0,0-4 1 16,-1 4-2-16,1 3 1 15,-9 3 0-15,-1 8 1 16,5 6-1-16,0 7 0 16,10 11 1-16,4 3 0 15,9 1-2-15,0-5 1 0,5-3 0 16,5-10 1-16,-1 0-2 16,5-17 1-16,0-4 2 15,0-11 0-15,0-6 0 16,-9-3 0-1,-4 2 2-15,-6-6 0 16,-8 7-3-16,-6 0 1 16,-4 6-2-16,-4 4 1 15,-5 4-1-15,-9 10 0 16,4 7 0-16,0 3 0 16,5 4-1-16,9 7 1 15,5 10 0-15,9 0 0 0,9-3 0 16,0 3 1-16,5-10-2 0,5 0 1 15,-1-7 0-15,5-4 0 16,-4-7 0-16,-1-13 1 16,-4-7-2-16,5-7 1 15,-10-1 3-15,-5-2 1 16,-4-1-2-16,-9 4 0 16,-5-1-4-16,-9 8 1 15,-4 3 1-15,-1 7 1 16,0 4-2-16,0 13 0 0,15 11 1 15,3 10 1-15,6 4-2 16,4-1 0-16,14 5 0 31,-1 2 1-31,6-6-1 0,-1-11 1 16,1-7 0-16,-1-10 0 16,1-10-2-16,-5-11 1 15,0-3 3-15,-5-4 0 16,0-10 0-16,-9-4 1 15,-5 4-3-15,-8 0 1 16,-6 3 0-16,-13 7 1 0,4 7-4 0,-9 11 0 16,9 3 2-16,5 14 0 15,5 6-1-15,9 15 1 16,13-7-3-16,5 10 1 16,10-3-1-16,-5-4 0 15,4-7 2-15,1-7 1 31,-1-10 0-31,1-10 0 16,-6-8 1-16,1-2 1 16,-4-8-1-16,-6-7 0 15,-4-3 1-15,-4 3 0 16,-6 0-2-16,1 11 0 0,-9 0 0 16,-1 10 1-16,1 7-1 15,4 10 0-15,5 8-1 0,9 6 1 16,9 4 1-16,0-8 1 15,0-6-4-15,5-3 1 16,0-5 1-16,4-2 0 16,-4-18-16-16,0-3 0 15,0-4-33 1,0 4 0-16</inkml:trace>
          <inkml:trace contextRef="#ctx0" brushRef="#br0" timeOffset="30460.9003">-3720 3928 22 0,'-5'3'11'0,"0"-3"8"0,5 0-11 0,0 0-1 16,0 0 0-16,-4-7-1 0,-1 0 0 16,1-3-1-1,-1 3 0-15,-4-3 0 16,-1-4 1-16,-3 10-2 0,-6-3 1 15,-9 25-1 1,5-1 1 0,5 7-4-16,4 4 0 15,9 0-2-15,5 10 0 16,5-4 0-16,4-6 1 16,0-11 0-16,5-3 0 15,0 0-1-15,0-7 1 16,0-17 0-16,4 3 0 15,1-11 1-15,-1 1 0 16,-4-7 2-16,-5 0 0 16,-9 3 0-16,-9-3 1 15,-5-1-1-15,-4 8 1 16,-5 3-4-16,0 0 0 0,-10 11 1 0,1 3 1 16,0 10-2-16,4 8 0 15,5 6 0-15,14 7 0 16,9 4 0-16,9-4 0 15,5 0 0-15,4-7 0 16,1-6-1-16,4-8 0 16,0-3 2-16,5-11 0 15,-1-6-2-15,1-11 1 16,0-10 1-16,-5 0 0 16,-5-4 2-16,-8 4 0 15,-10 0-2-15,-10 0 1 16,-8 0-2-16,-5 3 0 15,-5 14 1 1,5 7 0-16,-9 7 0 0,4 17 0 16,0 8-3-16,10 13 1 15,4 14 1-15,14-4 1 16,9-3-2-16,0 0 0 16,5-7 1-16,5-10 1 15,4-11-2-15,0-6 0 16,5-11 0-16,4-7 1 0,-4 0 0 15,-1-7 1-15,-4-10 2 16,-9 0 1-16,-5-8-2 16,-13 5 0-16,-10 2-1 15,-9-2 0-15,-5 2-1 0,0 12 0 16,1-1 0-16,-6 7 1 31,1 7-1-31,4 10 1 16,10 8-2-16,4 6 1 15,9 7 0-15,10 0 0 16,4 4-1-16,1-1 0 16,3-2 0-16,6-8 1 15,-1-7 0-15,1-10 0 16,4-3-1-16,0-11 1 0,5-4-1 0,-5-3 1 16,0-10 0-16,-9-4 1 15,-5-3-1-15,-9 0 1 16,-9 3 0-16,-10 1 0 15,1 6-1-15,-5 7 1 16,0 7-1-16,0 7 0 16,4 10 0-16,5 8 0 15,0 10-1-15,10-1 1 0,4 8-1 16,4 3 1-16,10-3-2 16,0-8 1-16,5-9 1 15,4-11 0-15,4-14 1 0,1-7 0 16,0-7 0-16,-5-14 1 31,-9-3 1-31,-14 0 1 16,-10 0-3-16,-8-4 0 15,-10 1-1-15,-4 13 0 16,0 11-8-16,4 0 1 16,9 17-21-16,6 6 1 15,3 15-27-15,20 24 0 16</inkml:trace>
          <inkml:trace contextRef="#ctx0" brushRef="#br0" timeOffset="169946.8345">-3799 3938 36 0,'-9'4'18'0,"9"-15"7"0,0 15-18 16,0 3-5-16,0 3 1 0,0 4-4 0,0 3 1 16,0-6 3-16,5-1 1 15,4-3 3-15,5-7 0 16,-1-7-3-16,1 7 0 16,0-7 0-16,0-3 1 15,-5-4-4-15,-4-4 1 31,-5 1 0-31,-5 0 1 16,-4 6-2-16,0-2 0 0,0 6-1 16,-5 7 1-16,0 7 2 15,0 6 1-15,5 8-5 16,0 14 1-16,4-1 0 16,5 5 0-16,5-5 0 0,4-6 0 15,5-7-3-15,4-7 1 16,5-4 4-16,5-3 1 15,4-14-2-15,-4-14 1 16,0-7 0-16,-10 4 1 16,-4 0-1-16,-14-7 1 15,-5 7-2-15,-13-1 1 16,-10 1-2 0,0 3 0-16,-4 7 0 0,0 11 1 15,9 3-2-15,4 10 1 16,1 15 0-16,4 9 0 15,5 4-1-15,13 0 0 16,6-6 1-16,3-5 0 16,10-6 0-16,10-11 0 15,4-3 0-15,0-3 0 0,0-21 2 16,-5-4 1-16,-4-7 0 16,-10 0 0-16,-9 1 0 15,-9-5 0-15,-9-2-3 0,-14-1 1 16,-9 4-1-1,-5 3 0-15,0 18 0 0,5 3 0 16,4 14-1-16,5 10 1 31,4 56-1-15,5-14 0 0,10-7-1-16,8-7 0 15,10-14 1-15,9-14 1 16,5-10 1-16,4-10 1 15,1-18 0-15,-10-3 0 0,-5-7 3 0,-13-4 1 16,-10 0-4-16,-13 4 1 16,-5 10-5-16,4 8 0 15,1 13-29-15,9 10 1 16,18 14-33-16,18 7 0 16</inkml:trace>
        </inkml:traceGroup>
      </inkml:traceGroup>
    </inkml:traceGroup>
    <inkml:traceGroup>
      <inkml:annotationXML>
        <emma:emma xmlns:emma="http://www.w3.org/2003/04/emma" version="1.0">
          <emma:interpretation id="{AAA8D59B-03AA-436B-A21E-EA8FD11E27A0}" emma:medium="tactile" emma:mode="ink">
            <msink:context xmlns:msink="http://schemas.microsoft.com/ink/2010/main" type="paragraph" rotatedBoundingBox="8266,14709 8281,14709 8281,14724 8266,147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746AC3C-C729-48C9-97E5-1CC39CE361F3}" emma:medium="tactile" emma:mode="ink">
              <msink:context xmlns:msink="http://schemas.microsoft.com/ink/2010/main" type="inkBullet" rotatedBoundingBox="8266,14709 8281,14709 8281,14724 8266,14724"/>
            </emma:interpretation>
            <emma:one-of disjunction-type="recognition" id="oneOf2">
              <emma:interpretation id="interp10" emma:lang="es-ES" emma:confidence="0">
                <emma:literal>.</emma:literal>
              </emma:interpretation>
              <emma:interpretation id="interp11" emma:lang="es-ES" emma:confidence="0">
                <emma:literal>'</emma:literal>
              </emma:interpretation>
              <emma:interpretation id="interp12" emma:lang="es-ES" emma:confidence="0">
                <emma:literal>:</emma:literal>
              </emma:interpretation>
              <emma:interpretation id="interp13" emma:lang="es-ES" emma:confidence="0">
                <emma:literal>j</emma:literal>
              </emma:interpretation>
              <emma:interpretation id="interp14" emma:lang="es-ES" emma:confidence="0">
                <emma:literal>m</emma:literal>
              </emma:interpretation>
            </emma:one-of>
          </emma:emma>
        </inkml:annotationXML>
        <inkml:trace contextRef="#ctx1" brushRef="#br0">-6533 3217 0</inkml:trace>
      </inkml:traceGroup>
    </inkml:traceGroup>
    <inkml:traceGroup>
      <inkml:annotationXML>
        <emma:emma xmlns:emma="http://www.w3.org/2003/04/emma" version="1.0">
          <emma:interpretation id="{B998A83E-C931-459D-BBF5-86E42E2FFA5C}" emma:medium="tactile" emma:mode="ink">
            <msink:context xmlns:msink="http://schemas.microsoft.com/ink/2010/main" type="paragraph" rotatedBoundingBox="6943,15209 9218,17393 8946,17676 6671,154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17E38F-1EC9-42CA-AA3C-6636DA06575E}" emma:medium="tactile" emma:mode="ink">
              <msink:context xmlns:msink="http://schemas.microsoft.com/ink/2010/main" type="inkBullet" rotatedBoundingBox="6924,15229 7217,15510 6986,15752 6692,15470"/>
            </emma:interpretation>
            <emma:one-of disjunction-type="recognition" id="oneOf3">
              <emma:interpretation id="interp15" emma:lang="es-ES" emma:confidence="0">
                <emma:literal>00</emma:literal>
              </emma:interpretation>
              <emma:interpretation id="interp16" emma:lang="es-ES" emma:confidence="0">
                <emma:literal>060</emma:literal>
              </emma:interpretation>
              <emma:interpretation id="interp17" emma:lang="es-ES" emma:confidence="0">
                <emma:literal>0600</emma:literal>
              </emma:interpretation>
              <emma:interpretation id="interp18" emma:lang="es-ES" emma:confidence="0">
                <emma:literal>odo</emma:literal>
              </emma:interpretation>
              <emma:interpretation id="interp19" emma:lang="es-ES" emma:confidence="0">
                <emma:literal>ao</emma:literal>
              </emma:interpretation>
            </emma:one-of>
          </emma:emma>
        </inkml:annotationXML>
        <inkml:trace contextRef="#ctx0" brushRef="#br0" timeOffset="66079.8168">-7766 4039 23 0,'0'-7'11'0,"-4"10"8"0,4-3-13 16,-5 0-8-16,0 0 1 0,5-3 1 0,-4 3 1 31,-1 0-1-31,5 0 1 16,0 0 3-16,0 0 0 0,5 0 2 15,-1-4 0-15,-4 4-2 0,5-7 1 16,-5 0 0-16,5-3 0 31,-5 10-1-31,-5-7 1 0,-4 0-4 0,-1 11 1 16,-8-4 1-16,-1 10 0 16,6 4-3-16,-1 7 1 15,5 3-1-15,4 4 0 16,10-4 0-16,4-7 1 15,5-3 2-15,9-4 1 16,0 1-2-16,5-11 1 0,-1-4 0 16,1-10 1-1,0-6 0-15,-5-5 0 16,-5-6-1-16,-9 4 0 16,-9-5-2-16,-4 1 1 15,-15 3-2-15,-4 8 0 16,-4 6-1-16,-10 10 1 15,-5 11 0-15,5 11 0 16,0 9 0-16,9 8 0 16,10 3 0-16,9-10 0 0,4-1-2 15,10-2 1-15,9-8 1 0,9-7 1 16,9-3 0-16,5-7 0 16,-5-14-1-16,1-6 1 15,-6-8 1-15,-4 0 0 16,-9 4 0-16,-9-7 1 15,-10-4-3-15,-9 8 0 16,-13-5-2-16,-10 5 1 16,0 6 3-16,-5 0 0 31,5 28-4-31,5 14 1 0,4 3 1 0,10 11 1 0,4-1-2 16,9 8 0-16,10-7 0 15,4-4 1 1,10-11 0-16,8-2 0 15,10-8 1-15,0-10 0 16,0-14-1-16,-4-6 0 16,-6-8 1-16,-4-7 0 15,-9 4 1-15,-9-17 1 16,-14 6-3-16,-15 7 1 16,-12 1-2-16,-1 6 1 15,0 7 0-15,0 14 0 16,0 14-1-16,4 21 1 15,6 10-1-15,8 10 0 16,10 11 1-16,9-14 0 0,9-3 0 0,5-4 0 16,5-10 0-16,17-7 1 15,1-8 0-15,0-9 0 32,0-8-2-32,0-13 0 0,-9-4 3 15,-5 4 1-15,-9-11-3 16,-14-3 0-1,-5-4 0-15,-4 1 1 0,-9 3-2 16,-1 6 1-16,1 12-1 0,-5 16 1 16,-1 11 0-16,11 7 0 15,-1 10 0-15,5 10 0 16,9 1-1-16,9-18 0 16,5 0 1-16,4-6 0 15,5-8-1-15,0-6 0 16,0-15 3-16,-4-10 0 15,-1 1 1-15,-8-5 0 0,-10-2-3 16,-5-4 1-16,-4 3-3 16,-5 0 0-16,-5 11-9 15,6 6 0-15,3 18-21 16,6 7 0 0,13 7-11-16,5 3 1 15</inkml:trace>
      </inkml:traceGroup>
      <inkml:traceGroup>
        <inkml:annotationXML>
          <emma:emma xmlns:emma="http://www.w3.org/2003/04/emma" version="1.0">
            <emma:interpretation id="{FD3213F5-478A-4453-B9D9-72BB8830F2D3}" emma:medium="tactile" emma:mode="ink">
              <msink:context xmlns:msink="http://schemas.microsoft.com/ink/2010/main" type="line" rotatedBoundingBox="8962,17147 9218,17393 8946,17676 8690,17430"/>
            </emma:interpretation>
          </emma:emma>
        </inkml:annotationXML>
        <inkml:traceGroup>
          <inkml:annotationXML>
            <emma:emma xmlns:emma="http://www.w3.org/2003/04/emma" version="1.0">
              <emma:interpretation id="{AB8F096B-4A08-48CE-9957-A48DE4587CA8}" emma:medium="tactile" emma:mode="ink">
                <msink:context xmlns:msink="http://schemas.microsoft.com/ink/2010/main" type="inkWord" rotatedBoundingBox="8962,17147 9218,17393 8946,17676 8690,17430">
                  <msink:destinationLink direction="with" ref="{5040DD59-DB08-4878-BB42-215C17D7700E}"/>
                </msink:context>
              </emma:interpretation>
              <emma:one-of disjunction-type="recognition" id="oneOf4">
                <emma:interpretation id="interp20" emma:lang="es-ES" emma:confidence="0">
                  <emma:literal>g</emma:literal>
                </emma:interpretation>
                <emma:interpretation id="interp21" emma:lang="es-ES" emma:confidence="0">
                  <emma:literal>@</emma:literal>
                </emma:interpretation>
                <emma:interpretation id="interp22" emma:lang="es-ES" emma:confidence="0">
                  <emma:literal>Q6</emma:literal>
                </emma:interpretation>
                <emma:interpretation id="interp23" emma:lang="es-ES" emma:confidence="0">
                  <emma:literal>Q9</emma:literal>
                </emma:interpretation>
                <emma:interpretation id="interp24" emma:lang="es-ES" emma:confidence="0">
                  <emma:literal>96</emma:literal>
                </emma:interpretation>
              </emma:one-of>
            </emma:emma>
          </inkml:annotationXML>
          <inkml:trace contextRef="#ctx0" brushRef="#br0" timeOffset="38787.0709">-5752 5944 32 0,'-5'-14'16'0,"5"10"10"0,0 4-16 16,-5-10-3-16,1 6 1 16,-1 1-3-16,1-4 0 0,-6 14-4 0,6 0 0 15,-1 3-1-15,0 15 1 16,5-5 0-16,0 5 0 16,5-8-3-16,4-7 1 15,1-3 2-15,3-7 1 16,1-10-2-16,0-1 1 31,0-9 1-31,-5-5 1 16,0 1-1-16,-9-4 0 15,0 4 0-15,-9-4 1 16,-5 8-2-16,-4-1 1 0,-1 7-3 16,-13 7 1-16,-5 4 0 15,0 10 0-15,5 6-1 16,0 12 0-16,8 2 0 0,11 11 1 15,3 4 0-15,10-11 1 16,14 0-1-16,5-10 0 16,4-7 0-16,0-11 1 15,5-16-1-15,-1-8 1 16,1-10 0-16,-5-7 1 16,-4-1 2-16,-6-2 1 0,-3 6-2 0,-6 4 0 15,-8 7-1-15,-10 3 0 16,-14 7-4-16,0 0 1 15,-9 11 1-15,-4 13 0 16,4 18 0-16,5 14 0 16,4 6-1-16,9 11 1 31,15-11 0-31,8-3 0 16,10-6-1-16,14-12 1 15,9-9 0-15,-5-11 0 16,5-7 0-16,-4-14 1 15,3-18 0-15,1-6 1 0,-4-3-1 16,-6-4 1-16,-8 10 0 16,-10-3 0-16,-13 10-2 0,-6 4 0 15,-8 7 1-15,-10 3 0 16,-4 14-2-16,-5 10 0 16,-5 11 1-16,5 10 1 15,5 11-3-15,9 10 1 16,4 0 1-16,15-4 1 15,13-3-3-15,10-10 1 16,4-11 2-16,4-13 0 16,1-11-1-16,0-7 1 15,4-7-1-15,0-14 1 16,5-14-1-16,-9 1 0 16,-5 3 0-16,-9-4 1 15,-9 11 0-15,-10 0 0 16,-9 3-1-16,-9 0 1 15,-5 15-2-15,-4 2 1 16,4 18-1-16,1 10 1 16,-1 15 0-16,9 6 0 15,6 10-1-15,13-6 1 0,9-1-3 16,5-6 0-16,4-11 3 16,5-10 1-16,0-10-2 0,0-8 1 15,1-13 1-15,-1-7 1 16,0-11-2-16,-5 0 0 15,-13 4 2-15,-10 7 1 16,-4 0-4-16,-10-4 1 16,-4 14 0-16,0 0 1 31,0 14-3-31,-5 4 1 0,10 10 1 0,4 6 0 16,5 1-1-16,9 7 1 15,5-14-2-15,-1 0 1 16,5-1 2-16,1-9 1 15,-6-8-3-15,1-3 0 16,-1 1-9-16,-4-1 0 16,0 0-27-16,0 7 1 15,14-4 5-15,0-3 1 16</inkml:trace>
          <inkml:trace contextRef="#ctx0" brushRef="#br0" timeOffset="39603.1892">-5826 5937 25 0,'0'-4'12'0,"-5"15"4"0,5-15-13 16,0 4 1-16,0 0 0 15,-4 0-3-15,4 0 1 16,0-7 1-16,-5 7 1 16,5 0 1-16,-5 0 0 0,5 0-1 0,0 0 1 15,-4 0-4-15,4 0 0 16,0 0 1-16,0 0 0 16,0 0 0-16,0 0 0 15,-5 0-2-15,5 0 1 16,-5-3 1-16,5 3 1 31,0 0-1-31,0 0 1 16,0 0 0-16,0 0 0 15,0-4-3-15,-4 4 1 16,4 0-1-16,4 0 1 0,-4 0-1 16,0 0 0-16,0 0-1 15,0 0 0-15,0 0 2 16,0-3 0-16,5 3-2 0,0 0 0 15,-10 0 2-15,10 0 0 16,-5 0-2-16,0 0 1 16,-5 0 1-16,5 0 0 15,5 0 0-15,-5 0 0 16,0 0-1-16,4 0 0 16,-4 0-1-16,0 0 1 0,0 0-10 15,0 0 1-15,10-7-33 0,-1 3 0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38.39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040DD59-DB08-4878-BB42-215C17D7700E}" emma:medium="tactile" emma:mode="ink">
          <msink:context xmlns:msink="http://schemas.microsoft.com/ink/2010/main" type="inkDrawing" rotatedBoundingBox="8876,17333 8922,13632 9037,13633 8990,17335" semanticType="callout" shapeName="Other">
            <msink:sourceLink direction="with" ref="{AB8F096B-4A08-48CE-9957-A48DE4587CA8}"/>
            <msink:sourceLink direction="with" ref="{6E01B185-578F-4B06-98C5-FEAF6DE43CA3}"/>
          </msink:context>
        </emma:interpretation>
      </emma:emma>
    </inkml:annotationXML>
    <inkml:trace contextRef="#ctx0" brushRef="#br0">108 26 5 0,'0'0'2'0,"-5"-14"2"0,10 25-3 16,-5-8-2-16,0-10 1 15,0 0 13-15,4 0 1 16,-4 1-10-16,0 6 1 16,0 3-1-16,0-3 0 15,0 0 5-15,0 0 0 16,0 3-6-16,0-3 0 16,0 0-1-16,0 0 1 15,0 4-2-15,0 3 1 16,-4 0-1-16,4-4 0 15,0 1 0-15,0 3 0 0,0 0 0 16,0-1 0-16,0 5 0 0,0-1 1 16,0 1 4-16,-5 2 1 15,1 5-6-15,-1-1 1 16,5 0-1-16,0 4 1 16,-5 3-1-16,5-3 0 15,0 3-1-15,-4 1 1 16,4 2-1-16,0 8 0 0,0 7 0 15,0 3 0-15,0 3 0 0,0 21 1 16,-5 8 0-16,5 9 1 16,0 4-2-16,-9 14 0 15,0 14 0-15,-1 7 0 16,6 6 0-16,-1-10 0 31,5 8 0-31,-4 9 0 16,-1-17 0-16,5 8 1 15,-5-15-1-15,1 7 1 16,-1 0-1-16,-4-3 0 16,4 3 0-16,1-13 1 15,4-4-1-15,0-11 0 16,0-6 0-16,4-4 0 0,-4 7 0 0,5-21 1 16,-1-3-2-16,1-4 1 15,0-3 0-15,4-3 1 16,5-11-1-16,-5 3 1 15,0-6 0-15,1-8 0 16,-6 1 0-16,1-11 0 16,-5-6-1-1,4-1 0-15,-4-3 1 16,0 0 1-16,0-4-2 16,0-3 0-16,0 0 0 15,0 0 1-15,0 0-4 0,0-4 0 16,0-3-22-16,0 0 1 15,5-3-14-15,4-8 1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41.26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A7CCCC1-3791-4109-AEFE-767835726F95}" emma:medium="tactile" emma:mode="ink">
          <msink:context xmlns:msink="http://schemas.microsoft.com/ink/2010/main" type="inkDrawing" rotatedBoundingBox="8893,17503 12745,17495 12746,17580 8894,17588" shapeName="Other"/>
        </emma:interpretation>
      </emma:emma>
    </inkml:annotationXML>
    <inkml:trace contextRef="#ctx0" brushRef="#br0">2 82 25 0,'-5'-3'12'0,"10"-8"6"0,-5 11-12 15,0 0-5-15,0 0 0 16,0 0 1-1,0 0 0-15,0 0 3 0,0 0 0 16,4-7-1-16,-4 7 0 16,0 0-2-16,0 0 0 15,0 0-1-15,0 0 1 16,0 0-1-16,5-7 1 16,9 7-1-16,0 0 0 15,-5-7-1-15,5 4 1 0,4 3-1 16,1 0 1-16,-1-4 1 15,10 4 1-15,4-3-2 16,5-1 1-16,5 1-1 0,4 3 0 16,5-3-1-16,0 3 0 15,4 0 0-15,5-4 0 32,-4 1-1-32,4-4 1 15,9 7 0-15,9-4 1 16,5-3-2-16,1 7 1 15,3-3 0-15,6 6 1 16,-6-6 1-16,6-1 1 16,8 4-2-16,-4 4 0 15,0-1-1-15,5-3 1 0,-10 4-2 0,-4 3 1 16,4-4 0-16,5 4 0 16,-4-10 1-16,-1 3 1 15,1 0 0-15,-6 0 0 16,-4 0-1-16,1 0 0 15,-1 0-1-15,0 3 0 16,-5-3 0-16,-4 4 0 16,0-4 0-16,0 0 0 15,-5 0-1-15,-9 0 1 0,0 0 1 16,-4 0 0-16,-1 0 0 16,-4 0 1-16,-5 0-4 15,-4 3 1-15,-5-3 3 0,-5 3 0 31,0-6-1-31,-9 0 1 0,0-1 0 0,1 8 0 16,-6-4-1-16,1 0 0 16,-6 0-1-16,10 3 0 15,-4-3 2-15,-1 7 0 16,-4-4-2-16,0-6 1 31,-5 3-4-31,1 3 1 0,-1-10-18 0,-9 7 0 16,0 0-29-16,-5 11 1 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47.10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6DDDFE1-4272-44C2-8120-7752EBE2D38C}" emma:medium="tactile" emma:mode="ink">
          <msink:context xmlns:msink="http://schemas.microsoft.com/ink/2010/main" type="inkDrawing" rotatedBoundingBox="14901,11587 17063,13709 17015,13759 14852,11636" semanticType="callout" shapeName="Other">
            <msink:sourceLink direction="with" ref="{1799FD2C-92B1-43D8-BB0B-3E33848933E1}"/>
            <msink:sourceLink direction="with" ref="{DD286238-8796-4439-B07A-7F259C1E58B6}"/>
          </msink:context>
        </emma:interpretation>
      </emma:emma>
    </inkml:annotationXML>
    <inkml:trace contextRef="#ctx0" brushRef="#br0">12-3 27 0,'0'10'13'0,"-5"-17"9"16,5 7-13-1,0 0-3-15,0 0 0 0,0 0 0 16,0 0 0 0,0 0-1-16,0 0 0 0,0 0-2 15,0 0 0-15,0 0-3 0,0 0 1 16,-5 4 1-16,5-1 0 16,0-3 0-16,0 0 0 15,0 0 0-15,0 4 1 16,-4-4-3-16,4 0 0 15,0 0 1-15,0 3 0 16,4 4-1-16,1 0 1 0,4 4-1 16,0 6 0-1,10 0 1-15,4 18 1 0,14-4-2 16,9 14 0-16,9 17 4 0,19 8 0 16,0 13-4-16,9 10 1 15,5 8 0-15,9-4 0 31,0 0 1-31,5-14 0 16,-5 3 0-16,-5 8 0 16,5-8-2-16,0 11 0 15,0-13-1-15,-9-1 1 0,-1 0 0 16,-3-17 0 0,-11-1 0-16,-8 1 0 0,-5-3 2 15,-4-11 0-15,-6-7-2 16,1 10 1-16,-5-10 0 15,-4 4 1-15,-10-18-2 0,1 0 0 16,-10-7 0-16,-5-7 0 16,-4-3 0-16,-5-3 0 0,0-4-1 15,-4 0 1 1,0-1-13-16,-5-6 1 0,0 4-16 16,-5-4 0-1,0 3-9 1,5-13 0-16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50.70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15068B7-1869-4093-A449-DAFD8520AE83}" emma:medium="tactile" emma:mode="ink">
          <msink:context xmlns:msink="http://schemas.microsoft.com/ink/2010/main" type="inkDrawing" rotatedBoundingBox="14441,11468 15116,17461 12874,17713 12200,11720" semanticType="callout" shapeName="Other">
            <msink:sourceLink direction="to" ref="{F21E111A-5D5C-4181-AE53-E91D4B07F575}"/>
            <msink:sourceLink direction="to" ref="{EAE71F46-980C-4F64-9D43-935C7CBAFDE4}"/>
          </msink:context>
        </emma:interpretation>
      </emma:emma>
    </inkml:annotationXML>
    <inkml:trace contextRef="#ctx0" brushRef="#br0">5 28 18 0,'-10'-4'9'0,"10"4"5"0,0 0-8 0,0-7 0 0,0 7 0 15,0 0 2-15,0 0 1 0,0-7-4 16,0 0 0 0,0 4-2-1,0-1 1-15,0 4 2 0,0 0 1 16,0 0-4-16,0 0 0 0,0 0-1 15,0 0 1 1,0-3-3-16,0 3 1 0,0 0-1 16,5 7 1-1,-5-4-1-15,0 11 1 0,5 3-2 16,-1 8 1-16,6-4 1 0,-1-1 0 16,0 5-2-16,5 2 1 15,9 11 2-15,5 14 0 16,9 0 1-16,9 18 0 15,5 23-3-15,13 21 0 32,70 167 1-17,-18-53 1-15,-15-44-3 16,-4-4 0-16,-14-7 1 16,5-10 1-16,-5-4 0 15,-9-6 0-15,-5 3-1 0,-9-18 0 16,0 4 1-16,0-20 0 15,1 6-1-15,-1-7 0 16,-5-3 0-16,-9-14 0 0,0 3 0 16,5-14 0-1,0-6 4-15,-9-4 1 0,-6-3-5 16,-3-11 1 0,-6-10 0-16,1 3 0 0,-5-13-1 15,-4-1 1 1,-1-13-1-1,1-11 0-15,-5-3 1 0,-1-4 0 16,-3-3-1-16,-1-3 1 16,-4-1-1-16,-1-3 1 15,1-4-14-15,-5 4 0 16,0 0-37-16,-5-3 1 16,1 3 36-16,-1 0 0 15</inkml:trace>
    <inkml:trace contextRef="#ctx0" brushRef="#br0" timeOffset="-27573.921">65 17 18 0,'0'0'9'0,"0"0"5"0,0 0-8 16,0-7-2-16,0 7 1 16,0 0 1-16,0 0 1 15,0 0-1-15,0-3 0 16,-5-1-2-16,5 4 0 15,0 0-2-15,0 0 0 0,0 4 0 16,0-4 0-16,-5 0 1 0,5 0 0 16,-4 3-2-16,4 1 1 15,0-1-1-15,0 1 1 16,-5-4-1-16,5 0 1 16,0 0-1-16,0 0 0 0,0 3-1 15,0-3 1-15,0 0-2 16,0 0 1-1,0 4 0-15,0-4 1 16,-4 6-1-16,4-2 1 16,0-1 0-16,0 1 0 15,0-4 1-15,0 3 0 16,0 1 0-16,-5-1 1 16,5-3-2-16,0 7 0 15,0-3-1-15,-5 3 0 16,5 3 0-16,-4 4 0 15,4-4 0-15,-5 1 1 0,5-4-2 0,-4 3 1 16,-1-3 0-16,5 0 1 16,0 3-2-16,0 1 1 15,0 6 0-15,0 0 0 16,0 7 0-16,0 4 0 16,0 0 1-16,0 0 0 15,0 6-1-15,0 1 1 31,0 6-2-31,5 11 1 16,-5 0 0-16,0 7 0 16,0-3 1-16,0 2 0 0,0 5 5 15,0 3 0-15,0-1-5 0,0 8 1 16,0-4-2-16,4 8 1 16,-4-1-2-16,5 0 1 15,-5 4 1-15,0 3 0 16,0-3-1-16,4-4 1 15,1 0 1-15,-5 4 0 16,0-8-2-16,0 1 0 16,0 3 0-16,0 0 0 0,0-6 0 15,0-1 0-15,5 7 1 16,-1-7 0-16,-4 8-1 0,5-5 1 16,-5-2-2-16,0 6 1 15,0 0 0-15,0-7 0 31,0 8 1-31,0-1 0 16,0 3 0-16,-5 11 0 16,1-6 0-16,-1 6 1 15,0-4-3-15,1-13 1 16,4 10 0-16,0 7 1 16,-5 0-2-16,1-7 1 15,-1 7 0-15,5 7 0 0,0-13 0 0,0-1 1 16,0 0-1-16,0 0 1 15,0 3-2-15,0 1 1 16,0 0 0-16,0-4 0 16,0-4 0-16,0 1 0 15,0 3 0-15,0 0 0 16,0 7-1-16,0-6 1 0,0 6 0 16,0-14 1-16,0 10-1 31,5-6 0-31,-5-11-1 15,0-6 1-15,0-4 0 0,0-7 1 16,0-4-1-16,0-6 1 16,0-1-2-16,0-3 1 15,4-3-1-15,-4-4 1 16,5-3-1-16,-5-1 1 16,4-6 0-16,-4-3 0 15,0-5-7-15,0-2 0 16,0-4-14-16,0-7 0 15,0-7-31-15,-4-11 0 16</inkml:trace>
    <inkml:trace contextRef="#ctx0" brushRef="#br0" timeOffset="1201.0845">-41 5940 25 0,'-10'0'12'0,"10"3"6"0,0-3-14 16,0 0-2-16,0 0 1 0,0 0 3 15,0 0 1 1,5-6-3-16,4-1 1 0,0-4-3 16,5-6 0-16,5-7 0 0,8-4 0 15,6-7-1-15,8-17 0 16,10-3 3-16,0-4 0 16,14-10-3-16,8-1 1 15,1-13-1-15,0 0 0 0,5-10 0 16,8-8 0 15,1-3 1-31,9-3 0 0,0 3 0 16,-14 11 0-16,-4 6 2 15,-10 7 1-15,-4 4-3 16,-5 17 1-16,0 0 0 16,-5 4 0-16,-4 0-1 15,0-1 0-15,-10 8-2 0,-4 16 1 16,0 1 2-16,-4 4 0 15,-6 2-2-15,1 5 0 0,0-5 0 16,-5 11 1 0,-5-3-2-16,-4-4 1 0,0 11 0 15,-5-4 0 1,0 0-1-16,-4 7 0 0,0-3 0 16,-1 3 0-1,1 0-1-15,-5 7 0 16,5-7 1-16,-5 7 0 15,0 0-29-15,0 0 1 16,4 0-21-16,5 4 0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0:57.18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30F924D-4985-4357-B3FA-E8C3BD0FF11E}" emma:medium="tactile" emma:mode="ink">
          <msink:context xmlns:msink="http://schemas.microsoft.com/ink/2010/main" type="inkDrawing" rotatedBoundingBox="15023,15586 19058,15491 19059,15527 15023,15621" shapeName="Other"/>
        </emma:interpretation>
      </emma:emma>
    </inkml:annotationXML>
    <inkml:trace contextRef="#ctx0" brushRef="#br0">30 107 19 0,'-10'0'9'0,"6"-14"6"15,4 14-9-15,-5-4 4 0,0 1 1 31,1 3-7-31,-1-4 0 16,1 1-2 0,4 3 0-1,0 0 1-15,4 3 0 16,1-3-1-16,4 0 1 16,0 0-2-16,10 7 0 0,4-7 0 15,0 0 0-15,0 4 2 0,5-4 1 16,9 3-1-16,4 1 0 15,1-8-3-15,4 4 1 16,0-3-1-16,5-1 1 16,9-3-1-16,5 7 0 15,-1 0 1-15,1 11 1 32,0-15 0-32,4 4 0 0,-4 0-2 0,-1 0 1 15,5-3 0-15,1-1 1 16,4 4 0-16,0 0 0 15,-1 0-2-15,6-3 0 16,-5 0 0-16,-5-1 0 16,0-3 1-16,1 4 0 15,4 3 0-15,4-4 0 16,-4 1-1-16,-9 3 1 16,8-11-1-16,-3 15 0 15,-6-4 0-15,1 0 1 0,4-7 0 16,1 7 1-16,4 0-3 0,-1-4 0 15,-3-2 1-15,-1 2 1 32,9 1-1-32,-13 3 0 15,-5-4 0-15,5 1 0 16,-5-1 0-16,0 4 0 16,0 0 0-16,5 0 0 15,-10-3 0-15,0 10 1 16,1-4 2-16,-1-3 1 15,1-3-4-15,-10 3 1 0,-5-4 1 0,1 4 0 16,-5-3 0-16,0-1 0 16,4 4-2-16,-4-3 1 15,0 3 0-15,0 0 1 32,0 0-2-32,0 0 1 0,-5 0 0 0,-4 0 0 15,-5 0 0-15,0 0 1 16,-4 0-5-16,-5 3 1 15,-5 1 2-15,0-4 0 16,0 0-17-16,-4 0 1 0,0 3-20 16,-1-3 0-16,1 7 10 15,-5-7 1 1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26T10:11:06.67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30FBC3B-C82F-4880-954D-AE6D61D92547}" emma:medium="tactile" emma:mode="ink">
          <msink:context xmlns:msink="http://schemas.microsoft.com/ink/2010/main" type="inkDrawing" rotatedBoundingBox="6942,15532 8711,13645 8789,13718 7020,15605" semanticType="callout" shapeName="Other"/>
        </emma:interpretation>
      </emma:emma>
    </inkml:annotationXML>
    <inkml:trace contextRef="#ctx0" brushRef="#br0">93 1905 25 0,'0'-3'12'0,"-19"-1"8"0,15 4-14 15,-1-3-2-15,0 3 0 16,5-4-2-16,-4 4 1 16,4-3-2-16,0 3 0 15,-5 0 1-15,1 0 0 0,-1-4 3 0,0 4 0 16,1-3-2-16,-1-1 1 15,0-3 0-15,1 4 0 16,-5-1-3-16,9-2 0 16,-10 2-1-16,10 4 0 15,0 0 0-15,0 0 0 32,5-10 0-32,4 6 1 0,-4-3 1 15,4 0 1-15,5-3-2 0,0 0 0 16,0-8 1-16,4-6 1 15,10-7-3-15,4-4 1 16,10-10 0-16,13-14 0 16,10 0-1-16,9-6 1 15,18-12 1-15,0-9 0 16,1-11-2-16,4-7 0 16,9 0 0-16,-9 7 1 15,5 0-1-15,-10 0 1 16,-9-7 0-16,-9 18 1 15,-9 2-2-15,-5 5 1 16,-5 13 1-16,-4 14 0 16,-5 10-1-16,-9 8 1 15,-9 6-2-15,-5 7 0 16,0-3 1-16,-9 10 0 16,0 4-1-16,-5-1 0 15,0 1 0-15,-4 7 0 16,-1-8 0-16,1 8 0 15,0-1-1-15,-1 1 1 16,1-4 0-16,-5 7 1 0,0 0-2 16,4-4 1-16,-4 4 1 15,0 0 0-15,0 0-2 16,5-3 1-16,0-4 0 16,-1 7 1-16,-4 0-2 15,0 0 1-15,0 0-1 0,0 0 1 16,5-7-1-16,-5 7 1 15,0 0-5-15,0 0 1 16,0 4-21-16,0-4 0 16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16CF3-8537-4774-A9FC-A2A5296655A0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6EFD9-045A-467D-A5FA-40A98A1C090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6927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7FCDD5-296F-4E5A-907F-BC59A536DF67}" type="slidenum">
              <a:rPr lang="es-ES"/>
              <a:pPr/>
              <a:t>10</a:t>
            </a:fld>
            <a:endParaRPr lang="es-E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Karate: 34 members, 2 years, disagreements between instructor and club administrator, the club split into two</a:t>
            </a:r>
          </a:p>
        </p:txBody>
      </p:sp>
    </p:spTree>
    <p:extLst>
      <p:ext uri="{BB962C8B-B14F-4D97-AF65-F5344CB8AC3E}">
        <p14:creationId xmlns:p14="http://schemas.microsoft.com/office/powerpoint/2010/main" xmlns="" val="23048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6F6DE-4619-43E1-86E3-67207A161260}" type="slidenum">
              <a:rPr lang="es-ES"/>
              <a:pPr/>
              <a:t>11</a:t>
            </a:fld>
            <a:endParaRPr lang="es-E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Include/dependency graph</a:t>
            </a:r>
          </a:p>
        </p:txBody>
      </p:sp>
    </p:spTree>
    <p:extLst>
      <p:ext uri="{BB962C8B-B14F-4D97-AF65-F5344CB8AC3E}">
        <p14:creationId xmlns:p14="http://schemas.microsoft.com/office/powerpoint/2010/main" xmlns="" val="126786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6F6DE-4619-43E1-86E3-67207A161260}" type="slidenum">
              <a:rPr lang="es-ES"/>
              <a:pPr/>
              <a:t>12</a:t>
            </a:fld>
            <a:endParaRPr lang="es-E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Include/dependency graph</a:t>
            </a:r>
          </a:p>
        </p:txBody>
      </p:sp>
    </p:spTree>
    <p:extLst>
      <p:ext uri="{BB962C8B-B14F-4D97-AF65-F5344CB8AC3E}">
        <p14:creationId xmlns:p14="http://schemas.microsoft.com/office/powerpoint/2010/main" xmlns="" val="427277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Redes Complejas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Métodos Cuantitativos para el Modelado y Análisis de la Complejidad</a:t>
            </a:r>
            <a:endParaRPr lang="es-E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dirty="0" err="1" smtClean="0"/>
              <a:t>Ejemplos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mundo</a:t>
            </a:r>
            <a:r>
              <a:rPr lang="en-US" dirty="0"/>
              <a:t> real</a:t>
            </a:r>
          </a:p>
        </p:txBody>
      </p:sp>
      <p:sp>
        <p:nvSpPr>
          <p:cNvPr id="304132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422998" y="1561438"/>
            <a:ext cx="4950645" cy="583264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2800" dirty="0"/>
              <a:t>Redes de información:</a:t>
            </a:r>
          </a:p>
          <a:p>
            <a:pPr lvl="1">
              <a:lnSpc>
                <a:spcPct val="80000"/>
              </a:lnSpc>
            </a:pPr>
            <a:r>
              <a:rPr lang="es-ES" sz="2400" dirty="0" err="1"/>
              <a:t>World</a:t>
            </a:r>
            <a:r>
              <a:rPr lang="es-ES" sz="2400" dirty="0"/>
              <a:t> </a:t>
            </a:r>
            <a:r>
              <a:rPr lang="es-ES" sz="2400" dirty="0" err="1"/>
              <a:t>Wide</a:t>
            </a:r>
            <a:r>
              <a:rPr lang="es-ES" sz="2400" dirty="0"/>
              <a:t> Web: </a:t>
            </a:r>
            <a:r>
              <a:rPr lang="es-ES" sz="2400" dirty="0" err="1"/>
              <a:t>hyperlinks</a:t>
            </a:r>
            <a:endParaRPr lang="es-ES" sz="2400" dirty="0"/>
          </a:p>
          <a:p>
            <a:pPr lvl="1">
              <a:lnSpc>
                <a:spcPct val="80000"/>
              </a:lnSpc>
            </a:pPr>
            <a:r>
              <a:rPr lang="es-ES" sz="2400" dirty="0"/>
              <a:t>Redes de citación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Redes de Noticias y Blogs</a:t>
            </a:r>
          </a:p>
          <a:p>
            <a:pPr>
              <a:lnSpc>
                <a:spcPct val="80000"/>
              </a:lnSpc>
            </a:pPr>
            <a:r>
              <a:rPr lang="es-ES" sz="2800" dirty="0" smtClean="0"/>
              <a:t>Redes </a:t>
            </a:r>
            <a:r>
              <a:rPr lang="es-ES" sz="2800" dirty="0"/>
              <a:t>tecnológicas: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Energéticas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Transporte (aéreo, carreteras, fluviales,…)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Telefónicas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Internet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Sistemas Autónomos</a:t>
            </a: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2505-E87D-48C1-95FE-C5F34CCF44BF}" type="slidenum">
              <a:rPr lang="es-ES"/>
              <a:pPr/>
              <a:t>10</a:t>
            </a:fld>
            <a:endParaRPr lang="es-ES"/>
          </a:p>
        </p:txBody>
      </p:sp>
      <p:sp>
        <p:nvSpPr>
          <p:cNvPr id="304137" name="Text Box 9"/>
          <p:cNvSpPr txBox="1">
            <a:spLocks noChangeArrowheads="1"/>
          </p:cNvSpPr>
          <p:nvPr/>
        </p:nvSpPr>
        <p:spPr bwMode="auto">
          <a:xfrm>
            <a:off x="6960096" y="4653136"/>
            <a:ext cx="2861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+mj-lt"/>
                <a:cs typeface="Arial" pitchFamily="34" charset="0"/>
              </a:rPr>
              <a:t>Esquema</a:t>
            </a:r>
            <a:r>
              <a:rPr lang="en-US" dirty="0" smtClean="0">
                <a:latin typeface="+mj-lt"/>
                <a:cs typeface="Arial" pitchFamily="34" charset="0"/>
              </a:rPr>
              <a:t> de la red de internet</a:t>
            </a:r>
            <a:endParaRPr lang="en-US" dirty="0">
              <a:latin typeface="+mj-lt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1944" y="1121099"/>
            <a:ext cx="5444999" cy="349726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95400" y="1484784"/>
            <a:ext cx="4439344" cy="4876800"/>
          </a:xfrm>
        </p:spPr>
        <p:txBody>
          <a:bodyPr>
            <a:normAutofit/>
          </a:bodyPr>
          <a:lstStyle/>
          <a:p>
            <a:r>
              <a:rPr lang="es-ES" sz="2800" dirty="0"/>
              <a:t>Redes biológicas</a:t>
            </a:r>
          </a:p>
          <a:p>
            <a:pPr lvl="1"/>
            <a:r>
              <a:rPr lang="es-ES" sz="2400" dirty="0"/>
              <a:t>Metabólicas</a:t>
            </a:r>
          </a:p>
          <a:p>
            <a:pPr lvl="1"/>
            <a:r>
              <a:rPr lang="es-ES" sz="2400" dirty="0"/>
              <a:t>Cadenas alimenticias</a:t>
            </a:r>
          </a:p>
          <a:p>
            <a:pPr lvl="1"/>
            <a:r>
              <a:rPr lang="es-ES" sz="2400" dirty="0"/>
              <a:t>Neuronales</a:t>
            </a:r>
          </a:p>
          <a:p>
            <a:pPr lvl="1"/>
            <a:r>
              <a:rPr lang="es-ES" sz="2400" dirty="0"/>
              <a:t>Regulación Genética</a:t>
            </a:r>
          </a:p>
          <a:p>
            <a:r>
              <a:rPr lang="es-ES" sz="2800" dirty="0"/>
              <a:t>Redes de lenguaje</a:t>
            </a:r>
          </a:p>
          <a:p>
            <a:pPr lvl="1"/>
            <a:r>
              <a:rPr lang="es-ES" sz="2400" dirty="0"/>
              <a:t>Semánticas</a:t>
            </a:r>
          </a:p>
          <a:p>
            <a:pPr lvl="1"/>
            <a:r>
              <a:rPr lang="es-ES" sz="2400" dirty="0" smtClean="0"/>
              <a:t>Lingüísticas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1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6CC4-CE26-4379-827C-DB3CA4A23859}" type="slidenum">
              <a:rPr lang="es-ES"/>
              <a:pPr/>
              <a:t>11</a:t>
            </a:fld>
            <a:endParaRPr lang="es-ES"/>
          </a:p>
        </p:txBody>
      </p:sp>
      <p:pic>
        <p:nvPicPr>
          <p:cNvPr id="306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2543" y="993305"/>
            <a:ext cx="2350736" cy="269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5233379" y="3621058"/>
            <a:ext cx="182906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+mj-lt"/>
                <a:cs typeface="Arial" pitchFamily="34" charset="0"/>
              </a:rPr>
              <a:t>Interacciones</a:t>
            </a:r>
            <a:r>
              <a:rPr lang="en-US" sz="2000" dirty="0">
                <a:latin typeface="+mj-lt"/>
                <a:cs typeface="Arial" pitchFamily="34" charset="0"/>
              </a:rPr>
              <a:t> entre </a:t>
            </a:r>
            <a:r>
              <a:rPr lang="en-US" sz="2000" dirty="0" err="1">
                <a:latin typeface="+mj-lt"/>
                <a:cs typeface="Arial" pitchFamily="34" charset="0"/>
              </a:rPr>
              <a:t>las</a:t>
            </a:r>
            <a:r>
              <a:rPr lang="en-US" sz="2000" dirty="0">
                <a:latin typeface="+mj-lt"/>
                <a:cs typeface="Arial" pitchFamily="34" charset="0"/>
              </a:rPr>
              <a:t> </a:t>
            </a:r>
            <a:r>
              <a:rPr lang="en-US" sz="2000" dirty="0" err="1">
                <a:latin typeface="+mj-lt"/>
                <a:cs typeface="Arial" pitchFamily="34" charset="0"/>
              </a:rPr>
              <a:t>proteínas</a:t>
            </a:r>
            <a:r>
              <a:rPr lang="en-US" sz="2000" dirty="0">
                <a:latin typeface="+mj-lt"/>
                <a:cs typeface="Arial" pitchFamily="34" charset="0"/>
              </a:rPr>
              <a:t> de la </a:t>
            </a:r>
            <a:r>
              <a:rPr lang="en-US" sz="2000" dirty="0" err="1">
                <a:latin typeface="+mj-lt"/>
                <a:cs typeface="Arial" pitchFamily="34" charset="0"/>
              </a:rPr>
              <a:t>levadura</a:t>
            </a:r>
            <a:endParaRPr lang="en-US" sz="2000" dirty="0">
              <a:latin typeface="+mj-lt"/>
              <a:cs typeface="Arial" pitchFamily="34" charset="0"/>
            </a:endParaRPr>
          </a:p>
        </p:txBody>
      </p:sp>
      <p:pic>
        <p:nvPicPr>
          <p:cNvPr id="306183" name="Picture 7" descr="potres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0896" y="859175"/>
            <a:ext cx="4024881" cy="2237516"/>
          </a:xfrm>
          <a:prstGeom prst="rect">
            <a:avLst/>
          </a:prstGeom>
          <a:noFill/>
        </p:spPr>
      </p:pic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8884460" y="2982576"/>
            <a:ext cx="16177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j-lt"/>
                <a:cs typeface="Arial" pitchFamily="34" charset="0"/>
              </a:rPr>
              <a:t>Red </a:t>
            </a:r>
            <a:r>
              <a:rPr lang="en-US" sz="2000" dirty="0" err="1">
                <a:latin typeface="+mj-lt"/>
                <a:cs typeface="Arial" pitchFamily="34" charset="0"/>
              </a:rPr>
              <a:t>semántica</a:t>
            </a:r>
            <a:endParaRPr lang="en-US" sz="2000" dirty="0">
              <a:latin typeface="+mj-lt"/>
              <a:cs typeface="Arial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184232" y="3535118"/>
            <a:ext cx="2663576" cy="2535238"/>
            <a:chOff x="2496" y="2352"/>
            <a:chExt cx="1536" cy="1416"/>
          </a:xfrm>
        </p:grpSpPr>
        <p:pic>
          <p:nvPicPr>
            <p:cNvPr id="306186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92" y="2400"/>
              <a:ext cx="1440" cy="1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6187" name="Rectangle 11"/>
            <p:cNvSpPr>
              <a:spLocks noChangeArrowheads="1"/>
            </p:cNvSpPr>
            <p:nvPr/>
          </p:nvSpPr>
          <p:spPr bwMode="auto">
            <a:xfrm>
              <a:off x="2496" y="2352"/>
              <a:ext cx="240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06188" name="Text Box 12"/>
          <p:cNvSpPr txBox="1">
            <a:spLocks noChangeArrowheads="1"/>
          </p:cNvSpPr>
          <p:nvPr/>
        </p:nvSpPr>
        <p:spPr bwMode="auto">
          <a:xfrm>
            <a:off x="8774025" y="6070356"/>
            <a:ext cx="1715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j-lt"/>
                <a:cs typeface="Arial" pitchFamily="34" charset="0"/>
              </a:rPr>
              <a:t>Red </a:t>
            </a:r>
            <a:r>
              <a:rPr lang="en-US" sz="2000" dirty="0" err="1">
                <a:latin typeface="+mj-lt"/>
                <a:cs typeface="Arial" pitchFamily="34" charset="0"/>
              </a:rPr>
              <a:t>Lingüística</a:t>
            </a:r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14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dirty="0" err="1" smtClean="0"/>
              <a:t>Ejemplos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mundo</a:t>
            </a:r>
            <a:r>
              <a:rPr lang="en-US" dirty="0"/>
              <a:t> real</a:t>
            </a:r>
          </a:p>
        </p:txBody>
      </p:sp>
    </p:spTree>
    <p:extLst>
      <p:ext uri="{BB962C8B-B14F-4D97-AF65-F5344CB8AC3E}">
        <p14:creationId xmlns:p14="http://schemas.microsoft.com/office/powerpoint/2010/main" xmlns="" val="3721023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95400" y="1484784"/>
            <a:ext cx="4439344" cy="4876800"/>
          </a:xfrm>
        </p:spPr>
        <p:txBody>
          <a:bodyPr>
            <a:normAutofit/>
          </a:bodyPr>
          <a:lstStyle/>
          <a:p>
            <a:r>
              <a:rPr lang="es-ES" sz="2800" dirty="0"/>
              <a:t>Redes </a:t>
            </a:r>
            <a:r>
              <a:rPr lang="es-ES" sz="2800" dirty="0" smtClean="0"/>
              <a:t>sociales</a:t>
            </a:r>
            <a:endParaRPr lang="es-ES" sz="2800" dirty="0"/>
          </a:p>
          <a:p>
            <a:pPr marL="457200" lvl="1" indent="0">
              <a:buNone/>
            </a:pPr>
            <a:endParaRPr lang="es-ES" sz="2400" dirty="0"/>
          </a:p>
        </p:txBody>
      </p:sp>
      <p:sp>
        <p:nvSpPr>
          <p:cNvPr id="1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6CC4-CE26-4379-827C-DB3CA4A23859}" type="slidenum">
              <a:rPr lang="es-ES"/>
              <a:pPr/>
              <a:t>12</a:t>
            </a:fld>
            <a:endParaRPr lang="es-ES"/>
          </a:p>
        </p:txBody>
      </p:sp>
      <p:sp>
        <p:nvSpPr>
          <p:cNvPr id="14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dirty="0" err="1" smtClean="0"/>
              <a:t>Ejemplos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mundo</a:t>
            </a:r>
            <a:r>
              <a:rPr lang="en-US" dirty="0"/>
              <a:t> real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664" y="2038211"/>
            <a:ext cx="3686206" cy="243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431704" y="4665586"/>
            <a:ext cx="20185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Arial" pitchFamily="34" charset="0"/>
              </a:rPr>
              <a:t>Karate club network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13566" y="2031491"/>
            <a:ext cx="3648068" cy="255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567340" y="4600959"/>
            <a:ext cx="1730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+mj-lt"/>
                <a:cs typeface="Arial" pitchFamily="34" charset="0"/>
              </a:rPr>
              <a:t>Redes</a:t>
            </a:r>
            <a:r>
              <a:rPr lang="en-US" dirty="0">
                <a:latin typeface="+mj-lt"/>
                <a:cs typeface="Arial" pitchFamily="34" charset="0"/>
              </a:rPr>
              <a:t> de </a:t>
            </a:r>
            <a:r>
              <a:rPr lang="en-US" dirty="0" err="1">
                <a:latin typeface="+mj-lt"/>
                <a:cs typeface="Arial" pitchFamily="34" charset="0"/>
              </a:rPr>
              <a:t>amistad</a:t>
            </a:r>
            <a:endParaRPr lang="en-US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5538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Modelo de Representación unificado: Teoría de Grafos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499715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2800" b="1" dirty="0" smtClean="0"/>
              <a:t>Grafo</a:t>
            </a:r>
            <a:r>
              <a:rPr lang="es-ES" sz="2800" dirty="0" smtClean="0"/>
              <a:t>: marco general de representación abstracta.</a:t>
            </a:r>
            <a:endParaRPr lang="es-ES" sz="2800" dirty="0"/>
          </a:p>
          <a:p>
            <a:pPr marL="590550" indent="-358775">
              <a:lnSpc>
                <a:spcPct val="90000"/>
              </a:lnSpc>
            </a:pPr>
            <a:r>
              <a:rPr lang="es-ES" sz="2800" dirty="0" smtClean="0"/>
              <a:t>Flexibilidad </a:t>
            </a:r>
            <a:r>
              <a:rPr lang="es-ES" sz="2800" dirty="0"/>
              <a:t>en la </a:t>
            </a:r>
            <a:r>
              <a:rPr lang="es-ES" sz="2800" dirty="0" smtClean="0"/>
              <a:t>representación: permite proyectar el fenómeno  real en multitud </a:t>
            </a:r>
            <a:r>
              <a:rPr lang="es-ES" sz="2800" dirty="0"/>
              <a:t>de posibles </a:t>
            </a:r>
            <a:r>
              <a:rPr lang="es-ES" sz="2800" dirty="0" smtClean="0"/>
              <a:t>grafos, cada </a:t>
            </a:r>
            <a:r>
              <a:rPr lang="es-ES" sz="2800" dirty="0"/>
              <a:t>uno pudiendo resaltar una “visión</a:t>
            </a:r>
            <a:r>
              <a:rPr lang="es-ES" sz="2800" dirty="0" smtClean="0"/>
              <a:t>” particular  </a:t>
            </a:r>
            <a:r>
              <a:rPr lang="es-ES" sz="2800" dirty="0"/>
              <a:t>de la </a:t>
            </a:r>
            <a:r>
              <a:rPr lang="es-ES" sz="2800" dirty="0" smtClean="0"/>
              <a:t>realidad.</a:t>
            </a:r>
            <a:endParaRPr lang="es-ES" sz="2800" dirty="0"/>
          </a:p>
          <a:p>
            <a:pPr marL="590550" indent="-358775">
              <a:lnSpc>
                <a:spcPct val="90000"/>
              </a:lnSpc>
            </a:pPr>
            <a:r>
              <a:rPr lang="es-ES" sz="2800" dirty="0"/>
              <a:t>Robustez del modelo </a:t>
            </a:r>
            <a:r>
              <a:rPr lang="es-ES" sz="2800" dirty="0" smtClean="0"/>
              <a:t>matemático subyacente:</a:t>
            </a:r>
            <a:endParaRPr lang="es-ES" sz="2800" dirty="0"/>
          </a:p>
          <a:p>
            <a:pPr marL="971550" lvl="1" indent="-212725">
              <a:lnSpc>
                <a:spcPct val="90000"/>
              </a:lnSpc>
            </a:pPr>
            <a:r>
              <a:rPr lang="es-ES" dirty="0"/>
              <a:t>Posee resultados de gran potencia.</a:t>
            </a:r>
          </a:p>
          <a:p>
            <a:pPr marL="971550" lvl="1" indent="-212725">
              <a:lnSpc>
                <a:spcPct val="90000"/>
              </a:lnSpc>
            </a:pPr>
            <a:r>
              <a:rPr lang="es-ES"/>
              <a:t>Permite </a:t>
            </a:r>
            <a:r>
              <a:rPr lang="es-ES" smtClean="0"/>
              <a:t>combinarlos con </a:t>
            </a:r>
            <a:r>
              <a:rPr lang="es-ES" dirty="0"/>
              <a:t>otras teorías matemáticas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de </a:t>
            </a:r>
            <a:r>
              <a:rPr lang="es-ES" dirty="0"/>
              <a:t>gran </a:t>
            </a:r>
            <a:r>
              <a:rPr lang="es-ES" dirty="0" smtClean="0"/>
              <a:t>potencia: probabilidad</a:t>
            </a:r>
            <a:r>
              <a:rPr lang="es-ES" dirty="0"/>
              <a:t>, </a:t>
            </a:r>
            <a:r>
              <a:rPr lang="es-ES" dirty="0" smtClean="0"/>
              <a:t>computación</a:t>
            </a:r>
            <a:r>
              <a:rPr lang="es-ES" dirty="0"/>
              <a:t>.</a:t>
            </a:r>
          </a:p>
        </p:txBody>
      </p:sp>
      <p:pic>
        <p:nvPicPr>
          <p:cNvPr id="2" name="Picture 2" descr="http://3.bp.blogspot.com/-Wtn-1lYUB34/To3P80DHehI/AAAAAAAAAUI/HhHEJm1DFso/s1600/proyeccione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446"/>
          <a:stretch/>
        </p:blipFill>
        <p:spPr bwMode="auto">
          <a:xfrm>
            <a:off x="9393278" y="2866653"/>
            <a:ext cx="2679386" cy="394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una red?</a:t>
            </a:r>
          </a:p>
          <a:p>
            <a:r>
              <a:rPr lang="es-ES" dirty="0" smtClean="0"/>
              <a:t>Redes Complejas y Sistemas Complejos</a:t>
            </a:r>
          </a:p>
          <a:p>
            <a:r>
              <a:rPr lang="es-ES" dirty="0" smtClean="0"/>
              <a:t>Ejemplos de Redes Complejas</a:t>
            </a:r>
          </a:p>
          <a:p>
            <a:r>
              <a:rPr lang="es-ES" dirty="0" smtClean="0"/>
              <a:t>Modelo de Representación Unificado: Teoría </a:t>
            </a:r>
            <a:r>
              <a:rPr lang="es-ES" smtClean="0"/>
              <a:t>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2414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skitter_count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1556793"/>
            <a:ext cx="7200800" cy="368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Redes Complejas: tercera </a:t>
            </a:r>
            <a:r>
              <a:rPr lang="es-ES" dirty="0"/>
              <a:t>f</a:t>
            </a:r>
            <a:r>
              <a:rPr lang="es-ES" dirty="0" smtClean="0"/>
              <a:t>ormalización para la complejidad</a:t>
            </a:r>
            <a:endParaRPr lang="es-E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8244" y="3744864"/>
            <a:ext cx="9029757" cy="31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red?</a:t>
            </a:r>
            <a:endParaRPr lang="en-US" dirty="0"/>
          </a:p>
        </p:txBody>
      </p:sp>
      <p:sp>
        <p:nvSpPr>
          <p:cNvPr id="3164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1556792"/>
            <a:ext cx="10513168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Conjunto de puntos, algunos de ellos conectados mediante enlaces.</a:t>
            </a:r>
          </a:p>
          <a:p>
            <a:pPr marL="0" indent="0">
              <a:buNone/>
            </a:pPr>
            <a:r>
              <a:rPr lang="es-ES" dirty="0" smtClean="0"/>
              <a:t>Los </a:t>
            </a:r>
            <a:r>
              <a:rPr lang="es-ES" b="1" dirty="0" smtClean="0"/>
              <a:t>puntos</a:t>
            </a:r>
            <a:r>
              <a:rPr lang="es-ES" dirty="0" smtClean="0"/>
              <a:t> se llaman también nodos o vértices.</a:t>
            </a:r>
          </a:p>
          <a:p>
            <a:pPr marL="0" indent="0">
              <a:buNone/>
            </a:pPr>
            <a:r>
              <a:rPr lang="es-ES" dirty="0" smtClean="0"/>
              <a:t>Los </a:t>
            </a:r>
            <a:r>
              <a:rPr lang="es-ES" b="1" dirty="0" smtClean="0"/>
              <a:t>enlaces</a:t>
            </a:r>
            <a:r>
              <a:rPr lang="es-ES" dirty="0" smtClean="0"/>
              <a:t> se llaman lados o aristas.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F586-1796-4CAE-92E6-E34C8BCD85DA}" type="slidenum">
              <a:rPr lang="es-ES"/>
              <a:pPr/>
              <a:t>4</a:t>
            </a:fld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7" name="Entrada de lápiz 6"/>
              <p14:cNvContentPartPr/>
              <p14:nvPr/>
            </p14:nvContentPartPr>
            <p14:xfrm>
              <a:off x="3243011" y="4854371"/>
              <a:ext cx="719280" cy="690120"/>
            </p14:xfrm>
          </p:contentPart>
        </mc:Choice>
        <mc:Fallback>
          <p:pic>
            <p:nvPicPr>
              <p:cNvPr id="7" name="Entrada de lápiz 6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224291" y="4836731"/>
                <a:ext cx="75924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11" name="Entrada de lápiz 10"/>
              <p14:cNvContentPartPr/>
              <p14:nvPr/>
            </p14:nvContentPartPr>
            <p14:xfrm>
              <a:off x="3950411" y="4213571"/>
              <a:ext cx="1395000" cy="1364040"/>
            </p14:xfrm>
          </p:contentPart>
        </mc:Choice>
        <mc:Fallback>
          <p:pic>
            <p:nvPicPr>
              <p:cNvPr id="11" name="Entrada de lápiz 10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938171" y="4193411"/>
                <a:ext cx="142416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18" name="Entrada de lápiz 17"/>
              <p14:cNvContentPartPr/>
              <p14:nvPr/>
            </p14:nvContentPartPr>
            <p14:xfrm>
              <a:off x="2445251" y="4798931"/>
              <a:ext cx="1609920" cy="1548360"/>
            </p14:xfrm>
          </p:contentPart>
        </mc:Choice>
        <mc:Fallback>
          <p:pic>
            <p:nvPicPr>
              <p:cNvPr id="18" name="Entrada de lápiz 17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423291" y="4780931"/>
                <a:ext cx="1654920" cy="15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27" name="Entrada de lápiz 26"/>
              <p14:cNvContentPartPr/>
              <p14:nvPr/>
            </p14:nvContentPartPr>
            <p14:xfrm>
              <a:off x="3199811" y="4908371"/>
              <a:ext cx="40320" cy="1330560"/>
            </p14:xfrm>
          </p:contentPart>
        </mc:Choice>
        <mc:Fallback>
          <p:pic>
            <p:nvPicPr>
              <p:cNvPr id="27" name="Entrada de lápiz 26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182171" y="4897211"/>
                <a:ext cx="7164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29" name="Entrada de lápiz 28"/>
              <p14:cNvContentPartPr/>
              <p14:nvPr/>
            </p14:nvContentPartPr>
            <p14:xfrm>
              <a:off x="3203051" y="6302291"/>
              <a:ext cx="1385280" cy="31320"/>
            </p14:xfrm>
          </p:contentPart>
        </mc:Choice>
        <mc:Fallback>
          <p:pic>
            <p:nvPicPr>
              <p:cNvPr id="29" name="Entrada de lápiz 28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191891" y="6285731"/>
                <a:ext cx="14133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316421" name="Entrada de lápiz 316420"/>
              <p14:cNvContentPartPr/>
              <p14:nvPr/>
            </p14:nvContentPartPr>
            <p14:xfrm>
              <a:off x="5360891" y="4173251"/>
              <a:ext cx="772920" cy="771840"/>
            </p14:xfrm>
          </p:contentPart>
        </mc:Choice>
        <mc:Fallback>
          <p:pic>
            <p:nvPicPr>
              <p:cNvPr id="316421" name="Entrada de lápiz 316420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342891" y="4158131"/>
                <a:ext cx="81036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4">
            <p14:nvContentPartPr>
              <p14:cNvPr id="316424" name="Entrada de lápiz 316423"/>
              <p14:cNvContentPartPr/>
              <p14:nvPr/>
            </p14:nvContentPartPr>
            <p14:xfrm>
              <a:off x="4634051" y="4193411"/>
              <a:ext cx="734760" cy="2176200"/>
            </p14:xfrm>
          </p:contentPart>
        </mc:Choice>
        <mc:Fallback>
          <p:pic>
            <p:nvPicPr>
              <p:cNvPr id="316424" name="Entrada de lápiz 316423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621451" y="4176491"/>
                <a:ext cx="766800" cy="22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6">
            <p14:nvContentPartPr>
              <p14:cNvPr id="316429" name="Entrada de lápiz 316428"/>
              <p14:cNvContentPartPr/>
              <p14:nvPr/>
            </p14:nvContentPartPr>
            <p14:xfrm>
              <a:off x="5410931" y="5582651"/>
              <a:ext cx="1450800" cy="37800"/>
            </p14:xfrm>
          </p:contentPart>
        </mc:Choice>
        <mc:Fallback>
          <p:pic>
            <p:nvPicPr>
              <p:cNvPr id="316429" name="Entrada de lápiz 316428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397611" y="5561051"/>
                <a:ext cx="14767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8">
            <p14:nvContentPartPr>
              <p14:cNvPr id="316436" name="Entrada de lápiz 316435"/>
              <p14:cNvContentPartPr/>
              <p14:nvPr/>
            </p14:nvContentPartPr>
            <p14:xfrm>
              <a:off x="2500331" y="4925291"/>
              <a:ext cx="646200" cy="686520"/>
            </p14:xfrm>
          </p:contentPart>
        </mc:Choice>
        <mc:Fallback>
          <p:pic>
            <p:nvPicPr>
              <p:cNvPr id="316436" name="Entrada de lápiz 316435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484491" y="4905851"/>
                <a:ext cx="68148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0">
            <p14:nvContentPartPr>
              <p14:cNvPr id="316438" name="Entrada de lápiz 316437"/>
              <p14:cNvContentPartPr/>
              <p14:nvPr/>
            </p14:nvContentPartPr>
            <p14:xfrm>
              <a:off x="5365931" y="4900811"/>
              <a:ext cx="729360" cy="688680"/>
            </p14:xfrm>
          </p:contentPart>
        </mc:Choice>
        <mc:Fallback>
          <p:pic>
            <p:nvPicPr>
              <p:cNvPr id="316438" name="Entrada de lápiz 316437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350451" y="4879931"/>
                <a:ext cx="76572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2">
            <p14:nvContentPartPr>
              <p14:cNvPr id="316445" name="Entrada de lápiz 316444"/>
              <p14:cNvContentPartPr/>
              <p14:nvPr/>
            </p14:nvContentPartPr>
            <p14:xfrm>
              <a:off x="5846891" y="4339211"/>
              <a:ext cx="2230200" cy="1312200"/>
            </p14:xfrm>
          </p:contentPart>
        </mc:Choice>
        <mc:Fallback>
          <p:pic>
            <p:nvPicPr>
              <p:cNvPr id="316445" name="Entrada de lápiz 316444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828531" y="4317611"/>
                <a:ext cx="2253240" cy="13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4">
            <p14:nvContentPartPr>
              <p14:cNvPr id="1047" name="Entrada de lápiz 1046"/>
              <p14:cNvContentPartPr/>
              <p14:nvPr/>
            </p14:nvContentPartPr>
            <p14:xfrm>
              <a:off x="4568171" y="4118531"/>
              <a:ext cx="875520" cy="160200"/>
            </p14:xfrm>
          </p:contentPart>
        </mc:Choice>
        <mc:Fallback>
          <p:pic>
            <p:nvPicPr>
              <p:cNvPr id="1047" name="Entrada de lápiz 1046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4546211" y="4098731"/>
                <a:ext cx="9190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6">
            <p14:nvContentPartPr>
              <p14:cNvPr id="1049" name="Entrada de lápiz 1048"/>
              <p14:cNvContentPartPr/>
              <p14:nvPr/>
            </p14:nvContentPartPr>
            <p14:xfrm>
              <a:off x="5276651" y="5476811"/>
              <a:ext cx="176760" cy="178200"/>
            </p14:xfrm>
          </p:contentPart>
        </mc:Choice>
        <mc:Fallback>
          <p:pic>
            <p:nvPicPr>
              <p:cNvPr id="1049" name="Entrada de lápiz 1048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5257571" y="5455211"/>
                <a:ext cx="2167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8">
            <p14:nvContentPartPr>
              <p14:cNvPr id="1050" name="Entrada de lápiz 1049"/>
              <p14:cNvContentPartPr/>
              <p14:nvPr/>
            </p14:nvContentPartPr>
            <p14:xfrm>
              <a:off x="4630091" y="6204731"/>
              <a:ext cx="98640" cy="137520"/>
            </p14:xfrm>
          </p:contentPart>
        </mc:Choice>
        <mc:Fallback>
          <p:pic>
            <p:nvPicPr>
              <p:cNvPr id="1050" name="Entrada de lápiz 1049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4611371" y="6184211"/>
                <a:ext cx="1350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0">
            <p14:nvContentPartPr>
              <p14:cNvPr id="316448" name="Entrada de lápiz 316447"/>
              <p14:cNvContentPartPr/>
              <p14:nvPr/>
            </p14:nvContentPartPr>
            <p14:xfrm>
              <a:off x="3986051" y="5577611"/>
              <a:ext cx="732960" cy="739440"/>
            </p14:xfrm>
          </p:contentPart>
        </mc:Choice>
        <mc:Fallback>
          <p:pic>
            <p:nvPicPr>
              <p:cNvPr id="316448" name="Entrada de lápiz 316447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3969131" y="5562131"/>
                <a:ext cx="76824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2">
            <p14:nvContentPartPr>
              <p14:cNvPr id="316451" name="Entrada de lápiz 316450"/>
              <p14:cNvContentPartPr/>
              <p14:nvPr/>
            </p14:nvContentPartPr>
            <p14:xfrm>
              <a:off x="3239771" y="4202411"/>
              <a:ext cx="1361520" cy="673560"/>
            </p14:xfrm>
          </p:contentPart>
        </mc:Choice>
        <mc:Fallback>
          <p:pic>
            <p:nvPicPr>
              <p:cNvPr id="316451" name="Entrada de lápiz 316450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3224291" y="4184771"/>
                <a:ext cx="1393560" cy="7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474926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y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complejos</a:t>
            </a:r>
            <a:endParaRPr lang="en-US" dirty="0"/>
          </a:p>
        </p:txBody>
      </p:sp>
      <p:sp>
        <p:nvSpPr>
          <p:cNvPr id="3164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1556792"/>
            <a:ext cx="10513168" cy="4536504"/>
          </a:xfrm>
        </p:spPr>
        <p:txBody>
          <a:bodyPr>
            <a:normAutofit/>
          </a:bodyPr>
          <a:lstStyle/>
          <a:p>
            <a:r>
              <a:rPr lang="es-ES" dirty="0" smtClean="0"/>
              <a:t>Muchos sistemas complejos pueden representarse de forma esquemática mediante una red:</a:t>
            </a:r>
          </a:p>
          <a:p>
            <a:pPr lvl="1"/>
            <a:r>
              <a:rPr lang="es-ES" dirty="0" smtClean="0"/>
              <a:t>Componentes del sistema= nodos.</a:t>
            </a:r>
            <a:endParaRPr lang="es-ES" dirty="0"/>
          </a:p>
          <a:p>
            <a:pPr lvl="1"/>
            <a:r>
              <a:rPr lang="es-ES" dirty="0"/>
              <a:t>I</a:t>
            </a:r>
            <a:r>
              <a:rPr lang="es-ES" dirty="0" smtClean="0"/>
              <a:t>nteracciones = conexiones.</a:t>
            </a:r>
          </a:p>
          <a:p>
            <a:r>
              <a:rPr lang="es-ES" dirty="0" smtClean="0"/>
              <a:t>Los sistemas complejos suelen evolucionar en el tiempo, son dinámicos: no siempre vienen representados mediante la misma red, hay cambios en número de nodos y en conexiones a lo largo del tiempo.</a:t>
            </a:r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F586-1796-4CAE-92E6-E34C8BCD85DA}" type="slidenum">
              <a:rPr lang="es-ES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99872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y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complejos</a:t>
            </a:r>
            <a:endParaRPr lang="en-US" dirty="0"/>
          </a:p>
        </p:txBody>
      </p:sp>
      <p:sp>
        <p:nvSpPr>
          <p:cNvPr id="3164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1556792"/>
            <a:ext cx="10513168" cy="4536504"/>
          </a:xfrm>
        </p:spPr>
        <p:txBody>
          <a:bodyPr>
            <a:normAutofit/>
          </a:bodyPr>
          <a:lstStyle/>
          <a:p>
            <a:r>
              <a:rPr lang="es-ES" dirty="0" smtClean="0"/>
              <a:t>Uno puede estudiar:</a:t>
            </a:r>
          </a:p>
          <a:p>
            <a:pPr lvl="1"/>
            <a:r>
              <a:rPr lang="es-ES" dirty="0" smtClean="0"/>
              <a:t>Naturaleza de los nodos.</a:t>
            </a:r>
            <a:endParaRPr lang="es-ES" dirty="0"/>
          </a:p>
          <a:p>
            <a:pPr lvl="1"/>
            <a:r>
              <a:rPr lang="es-ES" dirty="0" smtClean="0"/>
              <a:t>Naturaleza de las conexiones entre nodos.</a:t>
            </a:r>
          </a:p>
          <a:p>
            <a:pPr lvl="1"/>
            <a:r>
              <a:rPr lang="es-ES" b="1" dirty="0" smtClean="0"/>
              <a:t>Patrón de conexiones.</a:t>
            </a:r>
          </a:p>
          <a:p>
            <a:r>
              <a:rPr lang="es-ES" dirty="0" smtClean="0"/>
              <a:t>Resulta tan crucial como los otros dos puntos para entender el funcionamiento del sistema complejo.</a:t>
            </a:r>
          </a:p>
          <a:p>
            <a:r>
              <a:rPr lang="es-ES" dirty="0" smtClean="0"/>
              <a:t>Aunque el sistema complejo evolucione y con él la red que lo representa, el patrón de conexiones es estable.</a:t>
            </a:r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F586-1796-4CAE-92E6-E34C8BCD85DA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03213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y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complejos</a:t>
            </a:r>
            <a:r>
              <a:rPr lang="en-US" dirty="0" smtClean="0"/>
              <a:t>: </a:t>
            </a:r>
            <a:r>
              <a:rPr lang="en-US" dirty="0" err="1"/>
              <a:t>antecedentes</a:t>
            </a:r>
            <a:endParaRPr lang="en-US" dirty="0"/>
          </a:p>
        </p:txBody>
      </p:sp>
      <p:sp>
        <p:nvSpPr>
          <p:cNvPr id="3164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1556792"/>
            <a:ext cx="10513168" cy="4536504"/>
          </a:xfrm>
        </p:spPr>
        <p:txBody>
          <a:bodyPr>
            <a:normAutofit/>
          </a:bodyPr>
          <a:lstStyle/>
          <a:p>
            <a:r>
              <a:rPr lang="es-ES" dirty="0" smtClean="0"/>
              <a:t>Los sociólogos fueron los primeros en considerar el estudio de redes para aplicaciones reales:</a:t>
            </a:r>
          </a:p>
          <a:p>
            <a:pPr lvl="1"/>
            <a:r>
              <a:rPr lang="es-ES" dirty="0" smtClean="0"/>
              <a:t>Personas = nodos, interacciones entre ellas = conexiones.</a:t>
            </a:r>
          </a:p>
          <a:p>
            <a:pPr lvl="1"/>
            <a:r>
              <a:rPr lang="es-ES" dirty="0"/>
              <a:t>Estudio de patrones de formación de conexiones para comprender la sociedad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Utilización de encuestas para recoger datos y representar la red.</a:t>
            </a:r>
          </a:p>
          <a:p>
            <a:pPr lvl="1"/>
            <a:r>
              <a:rPr lang="es-ES" dirty="0" smtClean="0"/>
              <a:t>Estudios limitados a pequeñas redes.</a:t>
            </a: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F586-1796-4CAE-92E6-E34C8BCD85DA}" type="slidenum">
              <a:rPr lang="es-ES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0852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y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complejos</a:t>
            </a:r>
            <a:r>
              <a:rPr lang="en-US" dirty="0" smtClean="0"/>
              <a:t>: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visión</a:t>
            </a:r>
            <a:endParaRPr lang="en-US" dirty="0"/>
          </a:p>
        </p:txBody>
      </p:sp>
      <p:sp>
        <p:nvSpPr>
          <p:cNvPr id="3174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271464" y="1600200"/>
            <a:ext cx="9721080" cy="4800600"/>
          </a:xfrm>
        </p:spPr>
        <p:txBody>
          <a:bodyPr/>
          <a:lstStyle/>
          <a:p>
            <a:r>
              <a:rPr lang="es-ES" b="1" dirty="0" smtClean="0"/>
              <a:t>Redes enormes</a:t>
            </a:r>
            <a:r>
              <a:rPr lang="es-ES" dirty="0" smtClean="0"/>
              <a:t>  con millones de nodos.</a:t>
            </a:r>
          </a:p>
          <a:p>
            <a:r>
              <a:rPr lang="es-ES" dirty="0" smtClean="0"/>
              <a:t>Preguntas tradicionales sin interés: </a:t>
            </a:r>
          </a:p>
          <a:p>
            <a:pPr lvl="1"/>
            <a:r>
              <a:rPr lang="es-ES" dirty="0" smtClean="0"/>
              <a:t>Antes: ¿Qué ocurre si quito un nodo? </a:t>
            </a:r>
          </a:p>
          <a:p>
            <a:pPr lvl="1"/>
            <a:r>
              <a:rPr lang="es-ES" dirty="0" smtClean="0"/>
              <a:t>Ahora: ¿Qué porcentaje de nodos debo quitar para que afecte a la funcionalidad de la red?</a:t>
            </a:r>
          </a:p>
          <a:p>
            <a:r>
              <a:rPr lang="es-ES" dirty="0" smtClean="0"/>
              <a:t>El interés pasa de estudiar nodos fijos a considerar </a:t>
            </a:r>
            <a:r>
              <a:rPr lang="es-ES" b="1" dirty="0" smtClean="0"/>
              <a:t>propiedades estadísticas.</a:t>
            </a:r>
            <a:endParaRPr lang="es-ES" dirty="0" smtClean="0"/>
          </a:p>
          <a:p>
            <a:r>
              <a:rPr lang="es-ES" dirty="0" smtClean="0"/>
              <a:t>Imposibilidad de representar la red.</a:t>
            </a: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EB4-4916-4496-8608-F09EBCBBE709}" type="slidenum">
              <a:rPr lang="es-ES"/>
              <a:pPr/>
              <a:t>8</a:t>
            </a:fld>
            <a:endParaRPr lang="es-ES"/>
          </a:p>
        </p:txBody>
      </p:sp>
      <p:pic>
        <p:nvPicPr>
          <p:cNvPr id="2050" name="Picture 2" descr="http://www.increibles.canaltic.net/images/cliparts/estadistica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66398" y="4564334"/>
            <a:ext cx="27622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y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complejos</a:t>
            </a:r>
            <a:r>
              <a:rPr lang="en-US" dirty="0" smtClean="0"/>
              <a:t>: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visión</a:t>
            </a:r>
            <a:endParaRPr lang="en-US" dirty="0"/>
          </a:p>
        </p:txBody>
      </p:sp>
      <p:sp>
        <p:nvSpPr>
          <p:cNvPr id="3184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1600201"/>
            <a:ext cx="10297144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/>
              <a:t>¿Qué </a:t>
            </a:r>
            <a:r>
              <a:rPr lang="es-ES" dirty="0" smtClean="0"/>
              <a:t>“forma” </a:t>
            </a:r>
            <a:r>
              <a:rPr lang="es-ES" dirty="0"/>
              <a:t>puede tener la red aunque no podamos verla gráficamente</a:t>
            </a:r>
            <a:r>
              <a:rPr lang="es-ES" dirty="0" smtClean="0"/>
              <a:t>?</a:t>
            </a:r>
            <a:endParaRPr lang="es-ES" dirty="0"/>
          </a:p>
          <a:p>
            <a:pPr>
              <a:lnSpc>
                <a:spcPct val="80000"/>
              </a:lnSpc>
            </a:pPr>
            <a:r>
              <a:rPr lang="es-ES" dirty="0" smtClean="0"/>
              <a:t>¿Cómo </a:t>
            </a:r>
            <a:r>
              <a:rPr lang="es-ES" dirty="0"/>
              <a:t>clasificar y analizar distintos tipos de </a:t>
            </a:r>
            <a:r>
              <a:rPr lang="es-ES" dirty="0" smtClean="0"/>
              <a:t>redes?</a:t>
            </a:r>
            <a:endParaRPr lang="es-ES" dirty="0"/>
          </a:p>
          <a:p>
            <a:pPr>
              <a:lnSpc>
                <a:spcPct val="80000"/>
              </a:lnSpc>
            </a:pPr>
            <a:r>
              <a:rPr lang="es-ES" dirty="0" smtClean="0"/>
              <a:t>Buscamos </a:t>
            </a:r>
            <a:r>
              <a:rPr lang="es-ES" dirty="0"/>
              <a:t>predicciones de comportamiento de sistemas complejos  basados en la medición de propiedades estructurales de la red y de reglas locales que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afectan </a:t>
            </a:r>
            <a:r>
              <a:rPr lang="es-ES" dirty="0"/>
              <a:t>al comportamiento de los nodos</a:t>
            </a:r>
            <a:r>
              <a:rPr lang="es-ES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Modelización matemática </a:t>
            </a:r>
            <a:r>
              <a:rPr lang="es-ES" smtClean="0"/>
              <a:t>y computacional.</a:t>
            </a: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67EB-1FEB-4495-BB44-9C5B5BDC2950}" type="slidenum">
              <a:rPr lang="es-ES"/>
              <a:pPr/>
              <a:t>9</a:t>
            </a:fld>
            <a:endParaRPr lang="es-ES"/>
          </a:p>
        </p:txBody>
      </p:sp>
      <p:pic>
        <p:nvPicPr>
          <p:cNvPr id="3074" name="Picture 2" descr="http://www.nature.com/article-assets/npg/srep/2016/160511/srep25627/images_hires/m685/srep25627-f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8328" y="4797152"/>
            <a:ext cx="2916089" cy="192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da Artificial &amp;quot;&quot;/&gt;&lt;property id=&quot;20307&quot; value=&quot;256&quot;/&gt;&lt;/object&gt;&lt;object type=&quot;3&quot; unique_id=&quot;10005&quot;&gt;&lt;property id=&quot;20148&quot; value=&quot;5&quot;/&gt;&lt;property id=&quot;20300&quot; value=&quot;Slide 22 - &amp;quot;Sistemas Dinámicos: Primera Formalización para la Complejidad&amp;quot;&quot;/&gt;&lt;property id=&quot;20307&quot; value=&quot;257&quot;/&gt;&lt;/object&gt;&lt;object type=&quot;3&quot; unique_id=&quot;15271&quot;&gt;&lt;property id=&quot;20148&quot; value=&quot;5&quot;/&gt;&lt;property id=&quot;20300&quot; value=&quot;Slide 23 - &amp;quot;Sistemas Dinámicos: Primera Formalización para la Complejidad&amp;quot;&quot;/&gt;&lt;property id=&quot;20307&quot; value=&quot;259&quot;/&gt;&lt;/object&gt;&lt;object type=&quot;3&quot; unique_id=&quot;15272&quot;&gt;&lt;property id=&quot;20148&quot; value=&quot;5&quot;/&gt;&lt;property id=&quot;20300&quot; value=&quot;Slide 24 - &amp;quot;Expresiones habituales de SSDD&amp;quot;&quot;/&gt;&lt;property id=&quot;20307&quot; value=&quot;260&quot;/&gt;&lt;/object&gt;&lt;object type=&quot;3&quot; unique_id=&quot;15273&quot;&gt;&lt;property id=&quot;20148&quot; value=&quot;5&quot;/&gt;&lt;property id=&quot;20300&quot; value=&quot;Slide 25 - &amp;quot;Ejemplo de flujo 2D&amp;quot;&quot;/&gt;&lt;property id=&quot;20307&quot; value=&quot;261&quot;/&gt;&lt;/object&gt;&lt;object type=&quot;3&quot; unique_id=&quot;15274&quot;&gt;&lt;property id=&quot;20148&quot; value=&quot;5&quot;/&gt;&lt;property id=&quot;20300&quot; value=&quot;Slide 26 - &amp;quot;Atractores y Puntos Fijos&amp;quot;&quot;/&gt;&lt;property id=&quot;20307&quot; value=&quot;262&quot;/&gt;&lt;/object&gt;&lt;object type=&quot;3&quot; unique_id=&quot;15467&quot;&gt;&lt;property id=&quot;20148&quot; value=&quot;5&quot;/&gt;&lt;property id=&quot;20300&quot; value=&quot;Slide 27 - &amp;quot;Puntos fijos en 1D&amp;quot;&quot;/&gt;&lt;property id=&quot;20307&quot; value=&quot;263&quot;/&gt;&lt;/object&gt;&lt;object type=&quot;3&quot; unique_id=&quot;15549&quot;&gt;&lt;property id=&quot;20148&quot; value=&quot;5&quot;/&gt;&lt;property id=&quot;20300&quot; value=&quot;Slide 28 - &amp;quot;Puntos fijos en 2D&amp;quot;&quot;/&gt;&lt;property id=&quot;20307&quot; value=&quot;264&quot;/&gt;&lt;/object&gt;&lt;object type=&quot;3&quot; unique_id=&quot;15550&quot;&gt;&lt;property id=&quot;20148&quot; value=&quot;5&quot;/&gt;&lt;property id=&quot;20300&quot; value=&quot;Slide 29 - &amp;quot;2D: Más complicado todavía…&amp;quot;&quot;/&gt;&lt;property id=&quot;20307&quot; value=&quot;265&quot;/&gt;&lt;/object&gt;&lt;object type=&quot;3&quot; unique_id=&quot;15551&quot;&gt;&lt;property id=&quot;20148&quot; value=&quot;5&quot;/&gt;&lt;property id=&quot;20300&quot; value=&quot;Slide 30 - &amp;quot;… ¿y qué ocurre en dimensiones superiores?&amp;quot;&quot;/&gt;&lt;property id=&quot;20307&quot; value=&quot;266&quot;/&gt;&lt;/object&gt;&lt;object type=&quot;3&quot; unique_id=&quot;15552&quot;&gt;&lt;property id=&quot;20148&quot; value=&quot;5&quot;/&gt;&lt;property id=&quot;20300&quot; value=&quot;Slide 31 - &amp;quot;Determinismo Débil y Fuerte&amp;quot;&quot;/&gt;&lt;property id=&quot;20307&quot; value=&quot;267&quot;/&gt;&lt;/object&gt;&lt;object type=&quot;3&quot; unique_id=&quot;15553&quot;&gt;&lt;property id=&quot;20148&quot; value=&quot;5&quot;/&gt;&lt;property id=&quot;20300&quot; value=&quot;Slide 32 - &amp;quot;Determinismo Débil y Fuerte: Representación Geométrica&amp;quot;&quot;/&gt;&lt;property id=&quot;20307&quot; value=&quot;268&quot;/&gt;&lt;/object&gt;&lt;object type=&quot;3&quot; unique_id=&quot;15554&quot;&gt;&lt;property id=&quot;20148&quot; value=&quot;5&quot;/&gt;&lt;property id=&quot;20300&quot; value=&quot;Slide 33 - &amp;quot;Un ejemplo: Curva de Lorenz&amp;quot;&quot;/&gt;&lt;property id=&quot;20307&quot; value=&quot;269&quot;/&gt;&lt;/object&gt;&lt;object type=&quot;3&quot; unique_id=&quot;15555&quot;&gt;&lt;property id=&quot;20148&quot; value=&quot;5&quot;/&gt;&lt;property id=&quot;20300&quot; value=&quot;Slide 34 - &amp;quot;Atractor de Lorenz: efecto mariposa&amp;quot;&quot;/&gt;&lt;property id=&quot;20307&quot; value=&quot;270&quot;/&gt;&lt;/object&gt;&lt;object type=&quot;3&quot; unique_id=&quot;16896&quot;&gt;&lt;property id=&quot;20148&quot; value=&quot;5&quot;/&gt;&lt;property id=&quot;20300&quot; value=&quot;Slide 2 - &amp;quot;  ¿Qué es un sistema complejo?&amp;quot;&quot;/&gt;&lt;property id=&quot;20307&quot; value=&quot;273&quot;/&gt;&lt;/object&gt;&lt;object type=&quot;3&quot; unique_id=&quot;16897&quot;&gt;&lt;property id=&quot;20148&quot; value=&quot;5&quot;/&gt;&lt;property id=&quot;20300&quot; value=&quot;Slide 3 - &amp;quot;  ¿Qué es un sistema complejo?&amp;quot;&quot;/&gt;&lt;property id=&quot;20307&quot; value=&quot;328&quot;/&gt;&lt;/object&gt;&lt;object type=&quot;3&quot; unique_id=&quot;16898&quot;&gt;&lt;property id=&quot;20148&quot; value=&quot;5&quot;/&gt;&lt;property id=&quot;20300&quot; value=&quot;Slide 4 - &amp;quot;More is different!&amp;quot;&quot;/&gt;&lt;property id=&quot;20307&quot; value=&quot;278&quot;/&gt;&lt;/object&gt;&lt;object type=&quot;3&quot; unique_id=&quot;16899&quot;&gt;&lt;property id=&quot;20148&quot; value=&quot;5&quot;/&gt;&lt;property id=&quot;20300&quot; value=&quot;Slide 5 - &amp;quot;Ejemplos de Sistemas Complejos&amp;quot;&quot;/&gt;&lt;property id=&quot;20307&quot; value=&quot;279&quot;/&gt;&lt;/object&gt;&lt;object type=&quot;3&quot; unique_id=&quot;16900&quot;&gt;&lt;property id=&quot;20148&quot; value=&quot;5&quot;/&gt;&lt;property id=&quot;20300&quot; value=&quot;Slide 6 - &amp;quot;Colonias de insectos&amp;quot;&quot;/&gt;&lt;property id=&quot;20307&quot; value=&quot;329&quot;/&gt;&lt;/object&gt;&lt;object type=&quot;3&quot; unique_id=&quot;16901&quot;&gt;&lt;property id=&quot;20148&quot; value=&quot;5&quot;/&gt;&lt;property id=&quot;20300&quot; value=&quot;Slide 7 - &amp;quot;Colonias de insectos&amp;quot;&quot;/&gt;&lt;property id=&quot;20307&quot; value=&quot;330&quot;/&gt;&lt;/object&gt;&lt;object type=&quot;3&quot; unique_id=&quot;16902&quot;&gt;&lt;property id=&quot;20148&quot; value=&quot;5&quot;/&gt;&lt;property id=&quot;20300&quot; value=&quot;Slide 8 - &amp;quot;Movimientos en grupo&amp;quot;&quot;/&gt;&lt;property id=&quot;20307&quot; value=&quot;331&quot;/&gt;&lt;/object&gt;&lt;object type=&quot;3&quot; unique_id=&quot;16903&quot;&gt;&lt;property id=&quot;20148&quot; value=&quot;5&quot;/&gt;&lt;property id=&quot;20300&quot; value=&quot;Slide 9 - &amp;quot;Movimientos en grupo&amp;quot;&quot;/&gt;&lt;property id=&quot;20307&quot; value=&quot;332&quot;/&gt;&lt;/object&gt;&lt;object type=&quot;3&quot; unique_id=&quot;16904&quot;&gt;&lt;property id=&quot;20148&quot; value=&quot;5&quot;/&gt;&lt;property id=&quot;20300&quot; value=&quot;Slide 10 - &amp;quot;Sincronización&amp;quot;&quot;/&gt;&lt;property id=&quot;20307&quot; value=&quot;287&quot;/&gt;&lt;/object&gt;&lt;object type=&quot;3&quot; unique_id=&quot;16905&quot;&gt;&lt;property id=&quot;20148&quot; value=&quot;5&quot;/&gt;&lt;property id=&quot;20300&quot; value=&quot;Slide 11 - &amp;quot;Sincronización&amp;quot;&quot;/&gt;&lt;property id=&quot;20307&quot; value=&quot;333&quot;/&gt;&lt;/object&gt;&lt;object type=&quot;3&quot; unique_id=&quot;16906&quot;&gt;&lt;property id=&quot;20148&quot; value=&quot;5&quot;/&gt;&lt;property id=&quot;20300&quot; value=&quot;Slide 12 - &amp;quot;Modelos de tráfico&amp;quot;&quot;/&gt;&lt;property id=&quot;20307&quot; value=&quot;290&quot;/&gt;&lt;/object&gt;&lt;object type=&quot;3&quot; unique_id=&quot;16907&quot;&gt;&lt;property id=&quot;20148&quot; value=&quot;5&quot;/&gt;&lt;property id=&quot;20300&quot; value=&quot;Slide 13 - &amp;quot;Modelos de tráfico&amp;quot;&quot;/&gt;&lt;property id=&quot;20307&quot; value=&quot;292&quot;/&gt;&lt;/object&gt;&lt;object type=&quot;3&quot; unique_id=&quot;16908&quot;&gt;&lt;property id=&quot;20148&quot; value=&quot;5&quot;/&gt;&lt;property id=&quot;20300&quot; value=&quot;Slide 14 - &amp;quot;Modelos de tráfico&amp;quot;&quot;/&gt;&lt;property id=&quot;20307&quot; value=&quot;334&quot;/&gt;&lt;/object&gt;&lt;object type=&quot;3&quot; unique_id=&quot;16909&quot;&gt;&lt;property id=&quot;20148&quot; value=&quot;5&quot;/&gt;&lt;property id=&quot;20300&quot; value=&quot;Slide 15 - &amp;quot;Modelos de tráfico&amp;quot;&quot;/&gt;&lt;property id=&quot;20307&quot; value=&quot;335&quot;/&gt;&lt;/object&gt;&lt;object type=&quot;3&quot; unique_id=&quot;16913&quot;&gt;&lt;property id=&quot;20148&quot; value=&quot;5&quot;/&gt;&lt;property id=&quot;20300&quot; value=&quot;Slide 17 - &amp;quot;   Emergencia de propiedades&amp;quot;&quot;/&gt;&lt;property id=&quot;20307&quot; value=&quot;303&quot;/&gt;&lt;/object&gt;&lt;object type=&quot;3&quot; unique_id=&quot;16917&quot;&gt;&lt;property id=&quot;20148&quot; value=&quot;5&quot;/&gt;&lt;property id=&quot;20300&quot; value=&quot;Slide 19 - &amp;quot;Transiciones de fase&amp;quot;&quot;/&gt;&lt;property id=&quot;20307&quot; value=&quot;307&quot;/&gt;&lt;/object&gt;&lt;object type=&quot;3&quot; unique_id=&quot;16925&quot;&gt;&lt;property id=&quot;20148&quot; value=&quot;5&quot;/&gt;&lt;property id=&quot;20300&quot; value=&quot;Slide 20 - &amp;quot;Robustez&amp;quot;&quot;/&gt;&lt;property id=&quot;20307&quot; value=&quot;315&quot;/&gt;&lt;/object&gt;&lt;object type=&quot;3&quot; unique_id=&quot;17238&quot;&gt;&lt;property id=&quot;20148&quot; value=&quot;5&quot;/&gt;&lt;property id=&quot;20300&quot; value=&quot;Slide 16 - &amp;quot;Modelos de tráfico&amp;quot;&quot;/&gt;&lt;property id=&quot;20307&quot; value=&quot;336&quot;/&gt;&lt;/object&gt;&lt;object type=&quot;3&quot; unique_id=&quot;17239&quot;&gt;&lt;property id=&quot;20148&quot; value=&quot;5&quot;/&gt;&lt;property id=&quot;20300&quot; value=&quot;Slide 18 - &amp;quot;   Emergencia de propiedades&amp;quot;&quot;/&gt;&lt;property id=&quot;20307&quot; value=&quot;337&quot;/&gt;&lt;/object&gt;&lt;object type=&quot;3&quot; unique_id=&quot;17470&quot;&gt;&lt;property id=&quot;20148&quot; value=&quot;5&quot;/&gt;&lt;property id=&quot;20300&quot; value=&quot;Slide 21 - &amp;quot;Robustez&amp;quot;&quot;/&gt;&lt;property id=&quot;20307&quot; value=&quot;338&quot;/&gt;&lt;/object&gt;&lt;object type=&quot;3&quot; unique_id=&quot;17471&quot;&gt;&lt;property id=&quot;20148&quot; value=&quot;5&quot;/&gt;&lt;property id=&quot;20300&quot; value=&quot;Slide 35 - &amp;quot;Redes Complejas: Segunda Formalización para la Complejidad&amp;quot;&quot;/&gt;&lt;property id=&quot;20307&quot; value=&quot;339&quot;/&gt;&lt;/object&gt;&lt;object type=&quot;3&quot; unique_id=&quot;21313&quot;&gt;&lt;property id=&quot;20148&quot; value=&quot;5&quot;/&gt;&lt;property id=&quot;20300&quot; value=&quot;Slide 36 - &amp;quot;Redes: antecedentes&amp;quot;&quot;/&gt;&lt;property id=&quot;20307&quot; value=&quot;350&quot;/&gt;&lt;/object&gt;&lt;object type=&quot;3&quot; unique_id=&quot;21314&quot;&gt;&lt;property id=&quot;20148&quot; value=&quot;5&quot;/&gt;&lt;property id=&quot;20300&quot; value=&quot;Slide 37 - &amp;quot;Redes: nueva visión&amp;quot;&quot;/&gt;&lt;property id=&quot;20307&quot; value=&quot;351&quot;/&gt;&lt;/object&gt;&lt;object type=&quot;3&quot; unique_id=&quot;21315&quot;&gt;&lt;property id=&quot;20148&quot; value=&quot;5&quot;/&gt;&lt;property id=&quot;20300&quot; value=&quot;Slide 38 - &amp;quot;Redes: nueva visión&amp;quot;&quot;/&gt;&lt;property id=&quot;20307&quot; value=&quot;352&quot;/&gt;&lt;/object&gt;&lt;object type=&quot;3&quot; unique_id=&quot;21316&quot;&gt;&lt;property id=&quot;20148&quot; value=&quot;5&quot;/&gt;&lt;property id=&quot;20300&quot; value=&quot;Slide 39 - &amp;quot;Redes en el mundo real&amp;quot;&quot;/&gt;&lt;property id=&quot;20307&quot; value=&quot;345&quot;/&gt;&lt;/object&gt;&lt;object type=&quot;3&quot; unique_id=&quot;21317&quot;&gt;&lt;property id=&quot;20148&quot; value=&quot;5&quot;/&gt;&lt;property id=&quot;20300&quot; value=&quot;Slide 40 - &amp;quot;Redes en el mundo real&amp;quot;&quot;/&gt;&lt;property id=&quot;20307&quot; value=&quot;346&quot;/&gt;&lt;/object&gt;&lt;object type=&quot;3&quot; unique_id=&quot;23992&quot;&gt;&lt;property id=&quot;20148&quot; value=&quot;5&quot;/&gt;&lt;property id=&quot;20300&quot; value=&quot;Slide 41 - &amp;quot;Modelo de Representación unificado: Teoría de Grafos&amp;quot;&quot;/&gt;&lt;property id=&quot;20307&quot; value=&quot;354&quot;/&gt;&lt;/object&gt;&lt;object type=&quot;3&quot; unique_id=&quot;23993&quot;&gt;&lt;property id=&quot;20148&quot; value=&quot;5&quot;/&gt;&lt;property id=&quot;20300&quot; value=&quot;Slide 42 - &amp;quot;Fundamentos de Teoría de Grafos&amp;quot;&quot;/&gt;&lt;property id=&quot;20307&quot; value=&quot;355&quot;/&gt;&lt;/object&gt;&lt;object type=&quot;3&quot; unique_id=&quot;23994&quot;&gt;&lt;property id=&quot;20148&quot; value=&quot;5&quot;/&gt;&lt;property id=&quot;20300&quot; value=&quot;Slide 43 - &amp;quot;Medidas usuales en Teoría de Grafos&amp;quot;&quot;/&gt;&lt;property id=&quot;20307&quot; value=&quot;356&quot;/&gt;&lt;/object&gt;&lt;object type=&quot;3&quot; unique_id=&quot;23995&quot;&gt;&lt;property id=&quot;20148&quot; value=&quot;5&quot;/&gt;&lt;property id=&quot;20300&quot; value=&quot;Slide 44 - &amp;quot;Medidas: Grado y Distribuciones de Grados&amp;quot;&quot;/&gt;&lt;property id=&quot;20307&quot; value=&quot;357&quot;/&gt;&lt;/object&gt;&lt;object type=&quot;3&quot; unique_id=&quot;23996&quot;&gt;&lt;property id=&quot;20148&quot; value=&quot;5&quot;/&gt;&lt;property id=&quot;20300&quot; value=&quot;Slide 45 - &amp;quot;Medidas: Grado y Distribuciones de Grados&amp;quot;&quot;/&gt;&lt;property id=&quot;20307&quot; value=&quot;358&quot;/&gt;&lt;/object&gt;&lt;object type=&quot;3&quot; unique_id=&quot;23997&quot;&gt;&lt;property id=&quot;20148&quot; value=&quot;5&quot;/&gt;&lt;property id=&quot;20300&quot; value=&quot;Slide 46 - &amp;quot;Medidas: Grado y Distribuciones de Grados&amp;quot;&quot;/&gt;&lt;property id=&quot;20307&quot; value=&quot;359&quot;/&gt;&lt;/object&gt;&lt;object type=&quot;3&quot; unique_id=&quot;23998&quot;&gt;&lt;property id=&quot;20148&quot; value=&quot;5&quot;/&gt;&lt;property id=&quot;20300&quot; value=&quot;Slide 47 - &amp;quot;Medidas: Coeficiente de Clustering o de Transitividad&amp;quot;&quot;/&gt;&lt;property id=&quot;20307&quot; value=&quot;360&quot;/&gt;&lt;/object&gt;&lt;object type=&quot;3&quot; unique_id=&quot;23999&quot;&gt;&lt;property id=&quot;20148&quot; value=&quot;5&quot;/&gt;&lt;property id=&quot;20300&quot; value=&quot;Slide 48 - &amp;quot;Medidas: Conectividad&amp;quot;&quot;/&gt;&lt;property id=&quot;20307&quot; value=&quot;361&quot;/&gt;&lt;/object&gt;&lt;object type=&quot;3&quot; unique_id=&quot;24000&quot;&gt;&lt;property id=&quot;20148&quot; value=&quot;5&quot;/&gt;&lt;property id=&quot;20300&quot; value=&quot;Slide 49 - &amp;quot;Medidas: distancia&amp;quot;&quot;/&gt;&lt;property id=&quot;20307&quot; value=&quot;362&quot;/&gt;&lt;/object&gt;&lt;object type=&quot;3&quot; unique_id=&quot;24001&quot;&gt;&lt;property id=&quot;20148&quot; value=&quot;5&quot;/&gt;&lt;property id=&quot;20300&quot; value=&quot;Slide 50 - &amp;quot;Medidas: Betweenness o Carga&amp;quot;&quot;/&gt;&lt;property id=&quot;20307&quot; value=&quot;363&quot;/&gt;&lt;/object&gt;&lt;object type=&quot;3&quot; unique_id=&quot;24002&quot;&gt;&lt;property id=&quot;20148&quot; value=&quot;5&quot;/&gt;&lt;property id=&quot;20300&quot; value=&quot;Slide 51 - &amp;quot;Modelos de Redes&amp;quot;&quot;/&gt;&lt;property id=&quot;20307&quot; value=&quot;364&quot;/&gt;&lt;/object&gt;&lt;object type=&quot;3&quot; unique_id=&quot;24003&quot;&gt;&lt;property id=&quot;20148&quot; value=&quot;5&quot;/&gt;&lt;property id=&quot;20300&quot; value=&quot;Slide 52 - &amp;quot;Topología de Poisson&amp;quot;&quot;/&gt;&lt;property id=&quot;20307&quot; value=&quot;365&quot;/&gt;&lt;/object&gt;&lt;object type=&quot;3&quot; unique_id=&quot;24004&quot;&gt;&lt;property id=&quot;20148&quot; value=&quot;5&quot;/&gt;&lt;property id=&quot;20300&quot; value=&quot;Slide 53 - &amp;quot;Topología Libre de Escala&amp;quot;&quot;/&gt;&lt;property id=&quot;20307&quot; value=&quot;366&quot;/&gt;&lt;/object&gt;&lt;object type=&quot;3&quot; unique_id=&quot;24005&quot;&gt;&lt;property id=&quot;20148&quot; value=&quot;5&quot;/&gt;&lt;property id=&quot;20300&quot; value=&quot;Slide 54 - &amp;quot;Robustez de las topologías Libres de Escala&amp;quot;&quot;/&gt;&lt;property id=&quot;20307&quot; value=&quot;367&quot;/&gt;&lt;/object&gt;&lt;object type=&quot;3&quot; unique_id=&quot;24006&quot;&gt;&lt;property id=&quot;20148&quot; value=&quot;5&quot;/&gt;&lt;property id=&quot;20300&quot; value=&quot;Slide 55 - &amp;quot;Modelos de construcción de Redes&amp;quot;&quot;/&gt;&lt;property id=&quot;20307&quot; value=&quot;368&quot;/&gt;&lt;/object&gt;&lt;object type=&quot;3&quot; unique_id=&quot;24007&quot;&gt;&lt;property id=&quot;20148&quot; value=&quot;5&quot;/&gt;&lt;property id=&quot;20300&quot; value=&quot;Slide 56 - &amp;quot;Modelo de Grafos Aleatorios&amp;quot;&quot;/&gt;&lt;property id=&quot;20307&quot; value=&quot;369&quot;/&gt;&lt;/object&gt;&lt;object type=&quot;3&quot; unique_id=&quot;24008&quot;&gt;&lt;property id=&quot;20148&quot; value=&quot;5&quot;/&gt;&lt;property id=&quot;20300&quot; value=&quot;Slide 57 - &amp;quot;Modelo de Wattz-Strogatz&amp;quot;&quot;/&gt;&lt;property id=&quot;20307&quot; value=&quot;370&quot;/&gt;&lt;/object&gt;&lt;object type=&quot;3&quot; unique_id=&quot;24009&quot;&gt;&lt;property id=&quot;20148&quot; value=&quot;5&quot;/&gt;&lt;property id=&quot;20300&quot; value=&quot;Slide 58 - &amp;quot;Características de los Mod. Est.&amp;quot;&quot;/&gt;&lt;property id=&quot;20307&quot; value=&quot;371&quot;/&gt;&lt;/object&gt;&lt;object type=&quot;3&quot; unique_id=&quot;24010&quot;&gt;&lt;property id=&quot;20148&quot; value=&quot;5&quot;/&gt;&lt;property id=&quot;20300&quot; value=&quot;Slide 59 - &amp;quot;Modelos Dinámicos&amp;quot;&quot;/&gt;&lt;property id=&quot;20307&quot; value=&quot;372&quot;/&gt;&lt;/object&gt;&lt;object type=&quot;3&quot; unique_id=&quot;24011&quot;&gt;&lt;property id=&quot;20148&quot; value=&quot;5&quot;/&gt;&lt;property id=&quot;20300&quot; value=&quot;Slide 60 - &amp;quot;Modelo de Enlace Preferencial&amp;quot;&quot;/&gt;&lt;property id=&quot;20307&quot; value=&quot;373&quot;/&gt;&lt;/object&gt;&lt;object type=&quot;3&quot; unique_id=&quot;24012&quot;&gt;&lt;property id=&quot;20148&quot; value=&quot;5&quot;/&gt;&lt;property id=&quot;20300&quot; value=&quot;Slide 61 - &amp;quot;Modelo de Duplicación&amp;quot;&quot;/&gt;&lt;property id=&quot;20307&quot; value=&quot;374&quot;/&gt;&lt;/object&gt;&lt;object type=&quot;3&quot; unique_id=&quot;24013&quot;&gt;&lt;property id=&quot;20148&quot; value=&quot;5&quot;/&gt;&lt;property id=&quot;20300&quot; value=&quot;Slide 62 - &amp;quot;Redes Naturales vs. Redes Artificiales&amp;quot;&quot;/&gt;&lt;property id=&quot;20307&quot; value=&quot;375&quot;/&gt;&lt;/object&gt;&lt;object type=&quot;3&quot; unique_id=&quot;24014&quot;&gt;&lt;property id=&quot;20148&quot; value=&quot;5&quot;/&gt;&lt;property id=&quot;20300&quot; value=&quot;Slide 63 - &amp;quot;Comparativa de algunas redes&amp;quot;&quot;/&gt;&lt;property id=&quot;20307&quot; value=&quot;37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pi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572</Words>
  <Application>Microsoft Office PowerPoint</Application>
  <PresentationFormat>Personalizado</PresentationFormat>
  <Paragraphs>91</Paragraphs>
  <Slides>13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Redes Complejas</vt:lpstr>
      <vt:lpstr>Agenda</vt:lpstr>
      <vt:lpstr>Redes Complejas: tercera formalización para la complejidad</vt:lpstr>
      <vt:lpstr>¿Qué es una red?</vt:lpstr>
      <vt:lpstr>Redes y sistemas complejos</vt:lpstr>
      <vt:lpstr>Redes y sistemas complejos</vt:lpstr>
      <vt:lpstr>Redes y sistemas complejos: antecedentes</vt:lpstr>
      <vt:lpstr>Redes y sistemas complejos: nueva visión</vt:lpstr>
      <vt:lpstr>Redes y sistemas complejos: nueva visión</vt:lpstr>
      <vt:lpstr>Ejemplos de redes en el mundo real</vt:lpstr>
      <vt:lpstr>Ejemplos de redes en el mundo real</vt:lpstr>
      <vt:lpstr>Ejemplos de redes en el mundo real</vt:lpstr>
      <vt:lpstr>Modelo de Representación unificado: Teoría de Grafos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fsancho</cp:lastModifiedBy>
  <cp:revision>163</cp:revision>
  <dcterms:created xsi:type="dcterms:W3CDTF">2010-10-30T10:49:03Z</dcterms:created>
  <dcterms:modified xsi:type="dcterms:W3CDTF">2017-05-09T17:09:42Z</dcterms:modified>
</cp:coreProperties>
</file>