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59" r:id="rId5"/>
    <p:sldId id="260" r:id="rId6"/>
    <p:sldId id="261" r:id="rId7"/>
    <p:sldId id="262" r:id="rId8"/>
    <p:sldId id="258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5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EE13-BECC-4F44-87BC-056E3389416F}" type="datetimeFigureOut">
              <a:rPr lang="es-CR" smtClean="0"/>
              <a:t>23/9/2019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E1C4-0EA5-4E05-9C9B-CC2F147092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0169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EE13-BECC-4F44-87BC-056E3389416F}" type="datetimeFigureOut">
              <a:rPr lang="es-CR" smtClean="0"/>
              <a:t>23/9/2019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E1C4-0EA5-4E05-9C9B-CC2F147092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3321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EE13-BECC-4F44-87BC-056E3389416F}" type="datetimeFigureOut">
              <a:rPr lang="es-CR" smtClean="0"/>
              <a:t>23/9/2019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E1C4-0EA5-4E05-9C9B-CC2F147092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2178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EE13-BECC-4F44-87BC-056E3389416F}" type="datetimeFigureOut">
              <a:rPr lang="es-CR" smtClean="0"/>
              <a:t>23/9/2019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E1C4-0EA5-4E05-9C9B-CC2F147092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5270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EE13-BECC-4F44-87BC-056E3389416F}" type="datetimeFigureOut">
              <a:rPr lang="es-CR" smtClean="0"/>
              <a:t>23/9/2019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E1C4-0EA5-4E05-9C9B-CC2F147092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3655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EE13-BECC-4F44-87BC-056E3389416F}" type="datetimeFigureOut">
              <a:rPr lang="es-CR" smtClean="0"/>
              <a:t>23/9/2019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E1C4-0EA5-4E05-9C9B-CC2F147092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8780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EE13-BECC-4F44-87BC-056E3389416F}" type="datetimeFigureOut">
              <a:rPr lang="es-CR" smtClean="0"/>
              <a:t>23/9/2019</a:t>
            </a:fld>
            <a:endParaRPr lang="es-C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E1C4-0EA5-4E05-9C9B-CC2F147092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7175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EE13-BECC-4F44-87BC-056E3389416F}" type="datetimeFigureOut">
              <a:rPr lang="es-CR" smtClean="0"/>
              <a:t>23/9/2019</a:t>
            </a:fld>
            <a:endParaRPr lang="es-C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E1C4-0EA5-4E05-9C9B-CC2F147092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298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EE13-BECC-4F44-87BC-056E3389416F}" type="datetimeFigureOut">
              <a:rPr lang="es-CR" smtClean="0"/>
              <a:t>23/9/2019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E1C4-0EA5-4E05-9C9B-CC2F147092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5548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EE13-BECC-4F44-87BC-056E3389416F}" type="datetimeFigureOut">
              <a:rPr lang="es-CR" smtClean="0"/>
              <a:t>23/9/2019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E1C4-0EA5-4E05-9C9B-CC2F147092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0831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EE13-BECC-4F44-87BC-056E3389416F}" type="datetimeFigureOut">
              <a:rPr lang="es-CR" smtClean="0"/>
              <a:t>23/9/2019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E1C4-0EA5-4E05-9C9B-CC2F147092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9138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DEE13-BECC-4F44-87BC-056E3389416F}" type="datetimeFigureOut">
              <a:rPr lang="es-CR" smtClean="0"/>
              <a:t>23/9/2019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2E1C4-0EA5-4E05-9C9B-CC2F147092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8888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Loroarguedas@rree.go.c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Aporras@pqsdica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708043" y="126876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Usuario:</a:t>
            </a:r>
            <a:endParaRPr lang="es-CR" dirty="0"/>
          </a:p>
        </p:txBody>
      </p:sp>
      <p:sp>
        <p:nvSpPr>
          <p:cNvPr id="6" name="5 CuadroTexto"/>
          <p:cNvSpPr txBox="1"/>
          <p:nvPr/>
        </p:nvSpPr>
        <p:spPr>
          <a:xfrm>
            <a:off x="708043" y="165421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Clave:</a:t>
            </a:r>
            <a:endParaRPr lang="es-CR" dirty="0"/>
          </a:p>
        </p:txBody>
      </p:sp>
      <p:sp>
        <p:nvSpPr>
          <p:cNvPr id="7" name="6 Rectángulo"/>
          <p:cNvSpPr/>
          <p:nvPr/>
        </p:nvSpPr>
        <p:spPr>
          <a:xfrm>
            <a:off x="1763688" y="1268760"/>
            <a:ext cx="3096344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7 Rectángulo"/>
          <p:cNvSpPr/>
          <p:nvPr/>
        </p:nvSpPr>
        <p:spPr>
          <a:xfrm>
            <a:off x="1758819" y="1654213"/>
            <a:ext cx="3096344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935288"/>
            <a:ext cx="3829050" cy="1213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2657475" y="366017"/>
            <a:ext cx="35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Ingreso Sistema XXXXX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7117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45 Rectángulo redondeado"/>
          <p:cNvSpPr/>
          <p:nvPr/>
        </p:nvSpPr>
        <p:spPr>
          <a:xfrm>
            <a:off x="2736321" y="5793463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" name="47 Rectángulo redondeado"/>
          <p:cNvSpPr/>
          <p:nvPr/>
        </p:nvSpPr>
        <p:spPr>
          <a:xfrm>
            <a:off x="902952" y="5783710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6" name="35 Rectángulo redondeado"/>
          <p:cNvSpPr/>
          <p:nvPr/>
        </p:nvSpPr>
        <p:spPr>
          <a:xfrm>
            <a:off x="4585556" y="5783710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5" name="4 Conector recto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3528" y="5080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Sistema de Control de Documentación </a:t>
            </a:r>
            <a:endParaRPr lang="es-CR" dirty="0"/>
          </a:p>
        </p:txBody>
      </p:sp>
      <p:sp>
        <p:nvSpPr>
          <p:cNvPr id="7" name="6 CuadroTexto"/>
          <p:cNvSpPr txBox="1"/>
          <p:nvPr/>
        </p:nvSpPr>
        <p:spPr>
          <a:xfrm>
            <a:off x="7524328" y="692696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08/07/2019 02:34 pm</a:t>
            </a:r>
            <a:endParaRPr lang="es-CR" sz="1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524328" y="892629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Usuario: Administrador</a:t>
            </a:r>
            <a:endParaRPr lang="es-CR" sz="1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7156951" y="13620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Salir</a:t>
            </a:r>
            <a:endParaRPr lang="es-CR" dirty="0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383" y="5959467"/>
            <a:ext cx="901419" cy="901419"/>
          </a:xfrm>
          <a:prstGeom prst="rect">
            <a:avLst/>
          </a:prstGeom>
        </p:spPr>
      </p:pic>
      <p:sp>
        <p:nvSpPr>
          <p:cNvPr id="23" name="22 CuadroTexto"/>
          <p:cNvSpPr txBox="1"/>
          <p:nvPr/>
        </p:nvSpPr>
        <p:spPr>
          <a:xfrm>
            <a:off x="1187624" y="13524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Proyectos</a:t>
            </a:r>
            <a:endParaRPr lang="es-CR" dirty="0"/>
          </a:p>
        </p:txBody>
      </p:sp>
      <p:sp>
        <p:nvSpPr>
          <p:cNvPr id="24" name="23 CuadroTexto"/>
          <p:cNvSpPr txBox="1"/>
          <p:nvPr/>
        </p:nvSpPr>
        <p:spPr>
          <a:xfrm>
            <a:off x="2807804" y="1352472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Clientes</a:t>
            </a:r>
            <a:endParaRPr lang="es-CR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04994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Documentos</a:t>
            </a:r>
            <a:endParaRPr lang="es-CR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58011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Usuarios</a:t>
            </a:r>
            <a:endParaRPr lang="es-CR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3099149" y="1944784"/>
            <a:ext cx="405780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27 CuadroTexto"/>
          <p:cNvSpPr txBox="1"/>
          <p:nvPr/>
        </p:nvSpPr>
        <p:spPr>
          <a:xfrm>
            <a:off x="3668586" y="2068475"/>
            <a:ext cx="335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Agregar documento Nuevo</a:t>
            </a:r>
            <a:endParaRPr lang="es-CR" dirty="0"/>
          </a:p>
        </p:txBody>
      </p:sp>
      <p:sp>
        <p:nvSpPr>
          <p:cNvPr id="29" name="28 CuadroTexto"/>
          <p:cNvSpPr txBox="1"/>
          <p:nvPr/>
        </p:nvSpPr>
        <p:spPr>
          <a:xfrm>
            <a:off x="937252" y="2987561"/>
            <a:ext cx="205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Nombre del Documento </a:t>
            </a:r>
            <a:r>
              <a:rPr lang="es-MX" dirty="0"/>
              <a:t>:</a:t>
            </a:r>
            <a:endParaRPr lang="es-CR" dirty="0"/>
          </a:p>
        </p:txBody>
      </p:sp>
      <p:sp>
        <p:nvSpPr>
          <p:cNvPr id="30" name="29 CuadroTexto"/>
          <p:cNvSpPr txBox="1"/>
          <p:nvPr/>
        </p:nvSpPr>
        <p:spPr>
          <a:xfrm>
            <a:off x="960663" y="3500905"/>
            <a:ext cx="198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Asunto</a:t>
            </a:r>
            <a:r>
              <a:rPr lang="es-MX" dirty="0"/>
              <a:t>:</a:t>
            </a:r>
            <a:endParaRPr lang="es-CR" dirty="0"/>
          </a:p>
        </p:txBody>
      </p:sp>
      <p:sp>
        <p:nvSpPr>
          <p:cNvPr id="31" name="30 CuadroTexto"/>
          <p:cNvSpPr txBox="1"/>
          <p:nvPr/>
        </p:nvSpPr>
        <p:spPr>
          <a:xfrm>
            <a:off x="960663" y="392989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Descripción:</a:t>
            </a:r>
            <a:endParaRPr lang="es-CR" sz="14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995550" y="443158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Usuario :</a:t>
            </a:r>
            <a:endParaRPr lang="es-CR" sz="1400" dirty="0"/>
          </a:p>
        </p:txBody>
      </p:sp>
      <p:sp>
        <p:nvSpPr>
          <p:cNvPr id="2" name="1 Rectángulo"/>
          <p:cNvSpPr/>
          <p:nvPr/>
        </p:nvSpPr>
        <p:spPr>
          <a:xfrm>
            <a:off x="3203848" y="2996952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3" name="32 Rectángulo"/>
          <p:cNvSpPr/>
          <p:nvPr/>
        </p:nvSpPr>
        <p:spPr>
          <a:xfrm>
            <a:off x="3203848" y="3519687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4" name="33 Rectángulo"/>
          <p:cNvSpPr/>
          <p:nvPr/>
        </p:nvSpPr>
        <p:spPr>
          <a:xfrm>
            <a:off x="3195075" y="3948674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5" name="34 Rectángulo"/>
          <p:cNvSpPr/>
          <p:nvPr/>
        </p:nvSpPr>
        <p:spPr>
          <a:xfrm>
            <a:off x="3203848" y="4436479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7" name="36 CuadroTexto"/>
          <p:cNvSpPr txBox="1"/>
          <p:nvPr/>
        </p:nvSpPr>
        <p:spPr>
          <a:xfrm>
            <a:off x="4790965" y="5914569"/>
            <a:ext cx="95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Guardar</a:t>
            </a:r>
            <a:endParaRPr lang="es-CR" dirty="0"/>
          </a:p>
        </p:txBody>
      </p:sp>
      <p:sp>
        <p:nvSpPr>
          <p:cNvPr id="38" name="37 Rectángulo redondeado"/>
          <p:cNvSpPr/>
          <p:nvPr/>
        </p:nvSpPr>
        <p:spPr>
          <a:xfrm>
            <a:off x="6356539" y="5790878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9" name="38 CuadroTexto"/>
          <p:cNvSpPr txBox="1"/>
          <p:nvPr/>
        </p:nvSpPr>
        <p:spPr>
          <a:xfrm>
            <a:off x="6561947" y="5921737"/>
            <a:ext cx="117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Descartar</a:t>
            </a:r>
            <a:endParaRPr lang="es-CR" dirty="0"/>
          </a:p>
        </p:txBody>
      </p:sp>
      <p:sp>
        <p:nvSpPr>
          <p:cNvPr id="40" name="39 CuadroTexto"/>
          <p:cNvSpPr txBox="1"/>
          <p:nvPr/>
        </p:nvSpPr>
        <p:spPr>
          <a:xfrm>
            <a:off x="3383867" y="2987561"/>
            <a:ext cx="205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Manifiesto de Interés</a:t>
            </a:r>
            <a:endParaRPr lang="es-CR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326739" y="3500905"/>
            <a:ext cx="282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Interés en el concurso #2222</a:t>
            </a:r>
            <a:r>
              <a:rPr lang="es-MX" dirty="0"/>
              <a:t>:</a:t>
            </a:r>
            <a:endParaRPr lang="es-CR" dirty="0"/>
          </a:p>
        </p:txBody>
      </p:sp>
      <p:sp>
        <p:nvSpPr>
          <p:cNvPr id="44" name="43 CuadroTexto"/>
          <p:cNvSpPr txBox="1"/>
          <p:nvPr/>
        </p:nvSpPr>
        <p:spPr>
          <a:xfrm>
            <a:off x="3400484" y="3929892"/>
            <a:ext cx="282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Emitido y avalado por XXXXXX</a:t>
            </a:r>
            <a:endParaRPr lang="es-CR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415105" y="4400809"/>
            <a:ext cx="282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Administrador</a:t>
            </a:r>
            <a:endParaRPr lang="es-CR" dirty="0"/>
          </a:p>
        </p:txBody>
      </p:sp>
      <p:sp>
        <p:nvSpPr>
          <p:cNvPr id="47" name="46 CuadroTexto"/>
          <p:cNvSpPr txBox="1"/>
          <p:nvPr/>
        </p:nvSpPr>
        <p:spPr>
          <a:xfrm>
            <a:off x="2913106" y="5917154"/>
            <a:ext cx="95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Cargar</a:t>
            </a:r>
            <a:endParaRPr lang="es-CR" dirty="0"/>
          </a:p>
        </p:txBody>
      </p:sp>
      <p:sp>
        <p:nvSpPr>
          <p:cNvPr id="49" name="48 CuadroTexto"/>
          <p:cNvSpPr txBox="1"/>
          <p:nvPr/>
        </p:nvSpPr>
        <p:spPr>
          <a:xfrm>
            <a:off x="1079737" y="5907401"/>
            <a:ext cx="119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Machote</a:t>
            </a:r>
            <a:endParaRPr lang="es-CR" dirty="0"/>
          </a:p>
        </p:txBody>
      </p:sp>
      <p:sp>
        <p:nvSpPr>
          <p:cNvPr id="50" name="49 CuadroTexto"/>
          <p:cNvSpPr txBox="1"/>
          <p:nvPr/>
        </p:nvSpPr>
        <p:spPr>
          <a:xfrm>
            <a:off x="976785" y="493453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Referencia :</a:t>
            </a:r>
            <a:endParaRPr lang="es-CR" sz="1400" dirty="0"/>
          </a:p>
        </p:txBody>
      </p:sp>
      <p:sp>
        <p:nvSpPr>
          <p:cNvPr id="51" name="50 Rectángulo"/>
          <p:cNvSpPr/>
          <p:nvPr/>
        </p:nvSpPr>
        <p:spPr>
          <a:xfrm>
            <a:off x="3185083" y="4939429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2" name="51 CuadroTexto"/>
          <p:cNvSpPr txBox="1"/>
          <p:nvPr/>
        </p:nvSpPr>
        <p:spPr>
          <a:xfrm>
            <a:off x="3396340" y="4903759"/>
            <a:ext cx="282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2019-04-01-15</a:t>
            </a:r>
            <a:endParaRPr lang="es-CR" sz="14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976785" y="536393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Status:</a:t>
            </a:r>
            <a:endParaRPr lang="es-CR" sz="1400" dirty="0"/>
          </a:p>
        </p:txBody>
      </p:sp>
      <p:sp>
        <p:nvSpPr>
          <p:cNvPr id="43" name="42 Rectángulo"/>
          <p:cNvSpPr/>
          <p:nvPr/>
        </p:nvSpPr>
        <p:spPr>
          <a:xfrm>
            <a:off x="3185083" y="5368828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3" name="52 CuadroTexto"/>
          <p:cNvSpPr txBox="1"/>
          <p:nvPr/>
        </p:nvSpPr>
        <p:spPr>
          <a:xfrm>
            <a:off x="3326738" y="5376957"/>
            <a:ext cx="282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Cargado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3297504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37 Rectángulo redondeado"/>
          <p:cNvSpPr/>
          <p:nvPr/>
        </p:nvSpPr>
        <p:spPr>
          <a:xfrm>
            <a:off x="4663293" y="5445738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6" name="35 Rectángulo redondeado"/>
          <p:cNvSpPr/>
          <p:nvPr/>
        </p:nvSpPr>
        <p:spPr>
          <a:xfrm>
            <a:off x="1802718" y="5461207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5" name="4 Conector recto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3528" y="5080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Sistema de Control de Documentación </a:t>
            </a:r>
            <a:endParaRPr lang="es-CR" dirty="0"/>
          </a:p>
        </p:txBody>
      </p:sp>
      <p:sp>
        <p:nvSpPr>
          <p:cNvPr id="7" name="6 CuadroTexto"/>
          <p:cNvSpPr txBox="1"/>
          <p:nvPr/>
        </p:nvSpPr>
        <p:spPr>
          <a:xfrm>
            <a:off x="7524328" y="692696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08/07/2019 02:34 pm</a:t>
            </a:r>
            <a:endParaRPr lang="es-CR" sz="1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524328" y="892629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Usuario: Administrador</a:t>
            </a:r>
            <a:endParaRPr lang="es-CR" sz="1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7156951" y="13620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Salir</a:t>
            </a:r>
            <a:endParaRPr lang="es-CR" dirty="0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44" y="5623925"/>
            <a:ext cx="901419" cy="901419"/>
          </a:xfrm>
          <a:prstGeom prst="rect">
            <a:avLst/>
          </a:prstGeom>
        </p:spPr>
      </p:pic>
      <p:sp>
        <p:nvSpPr>
          <p:cNvPr id="23" name="22 CuadroTexto"/>
          <p:cNvSpPr txBox="1"/>
          <p:nvPr/>
        </p:nvSpPr>
        <p:spPr>
          <a:xfrm>
            <a:off x="1187624" y="13524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Proyectos</a:t>
            </a:r>
            <a:endParaRPr lang="es-CR" dirty="0"/>
          </a:p>
        </p:txBody>
      </p:sp>
      <p:sp>
        <p:nvSpPr>
          <p:cNvPr id="24" name="23 CuadroTexto"/>
          <p:cNvSpPr txBox="1"/>
          <p:nvPr/>
        </p:nvSpPr>
        <p:spPr>
          <a:xfrm>
            <a:off x="2807804" y="1352472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Clientes</a:t>
            </a:r>
            <a:endParaRPr lang="es-CR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04994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Documentos</a:t>
            </a:r>
            <a:endParaRPr lang="es-CR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58011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Usuarios</a:t>
            </a:r>
            <a:endParaRPr lang="es-CR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3099150" y="1944784"/>
            <a:ext cx="3412156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27 CuadroTexto"/>
          <p:cNvSpPr txBox="1"/>
          <p:nvPr/>
        </p:nvSpPr>
        <p:spPr>
          <a:xfrm>
            <a:off x="3512451" y="2068475"/>
            <a:ext cx="276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Proyecto Minero San Juan</a:t>
            </a:r>
            <a:endParaRPr lang="es-CR" dirty="0"/>
          </a:p>
        </p:txBody>
      </p:sp>
      <p:sp>
        <p:nvSpPr>
          <p:cNvPr id="30" name="29 CuadroTexto"/>
          <p:cNvSpPr txBox="1"/>
          <p:nvPr/>
        </p:nvSpPr>
        <p:spPr>
          <a:xfrm>
            <a:off x="699913" y="2708920"/>
            <a:ext cx="227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Numero de Licitación </a:t>
            </a:r>
            <a:r>
              <a:rPr lang="es-MX" dirty="0"/>
              <a:t>:</a:t>
            </a:r>
            <a:endParaRPr lang="es-CR" dirty="0"/>
          </a:p>
        </p:txBody>
      </p:sp>
      <p:sp>
        <p:nvSpPr>
          <p:cNvPr id="31" name="30 CuadroTexto"/>
          <p:cNvSpPr txBox="1"/>
          <p:nvPr/>
        </p:nvSpPr>
        <p:spPr>
          <a:xfrm>
            <a:off x="699913" y="3078252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Cliente:</a:t>
            </a:r>
            <a:endParaRPr lang="es-CR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713114" y="335099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Descripción </a:t>
            </a:r>
            <a:r>
              <a:rPr lang="es-MX" dirty="0"/>
              <a:t>:</a:t>
            </a:r>
            <a:endParaRPr lang="es-CR" dirty="0"/>
          </a:p>
        </p:txBody>
      </p:sp>
      <p:sp>
        <p:nvSpPr>
          <p:cNvPr id="37" name="36 CuadroTexto"/>
          <p:cNvSpPr txBox="1"/>
          <p:nvPr/>
        </p:nvSpPr>
        <p:spPr>
          <a:xfrm>
            <a:off x="2031857" y="5538731"/>
            <a:ext cx="952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Agregar Documento</a:t>
            </a:r>
            <a:endParaRPr lang="es-CR" sz="1200" dirty="0"/>
          </a:p>
        </p:txBody>
      </p:sp>
      <p:sp>
        <p:nvSpPr>
          <p:cNvPr id="39" name="38 CuadroTexto"/>
          <p:cNvSpPr txBox="1"/>
          <p:nvPr/>
        </p:nvSpPr>
        <p:spPr>
          <a:xfrm>
            <a:off x="4843483" y="5507954"/>
            <a:ext cx="1172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Subir documento</a:t>
            </a:r>
            <a:endParaRPr lang="es-CR" sz="14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713114" y="378904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Año :</a:t>
            </a:r>
            <a:endParaRPr lang="es-CR" sz="1200" dirty="0"/>
          </a:p>
        </p:txBody>
      </p:sp>
      <p:sp>
        <p:nvSpPr>
          <p:cNvPr id="40" name="39 CuadroTexto"/>
          <p:cNvSpPr txBox="1"/>
          <p:nvPr/>
        </p:nvSpPr>
        <p:spPr>
          <a:xfrm>
            <a:off x="2375756" y="2755086"/>
            <a:ext cx="2271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2019LA-000454-5454</a:t>
            </a:r>
            <a:endParaRPr lang="es-CR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353274" y="3032085"/>
            <a:ext cx="4217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Ministerio de Relaciones Exteriores y Culto</a:t>
            </a:r>
            <a:endParaRPr lang="es-CR" sz="14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2376700" y="3397158"/>
            <a:ext cx="3635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Licitación en conjunto con empresa LLLSSSS</a:t>
            </a:r>
            <a:endParaRPr lang="es-CR" sz="14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2410058" y="3777760"/>
            <a:ext cx="785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2019</a:t>
            </a:r>
            <a:endParaRPr lang="es-CR" dirty="0"/>
          </a:p>
        </p:txBody>
      </p:sp>
      <p:cxnSp>
        <p:nvCxnSpPr>
          <p:cNvPr id="46" name="45 Conector recto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467544" y="655385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Todos los derechos reservados  2019</a:t>
            </a:r>
            <a:endParaRPr lang="es-CR" sz="1000" dirty="0"/>
          </a:p>
        </p:txBody>
      </p:sp>
      <p:sp>
        <p:nvSpPr>
          <p:cNvPr id="48" name="47 CuadroTexto"/>
          <p:cNvSpPr txBox="1"/>
          <p:nvPr/>
        </p:nvSpPr>
        <p:spPr>
          <a:xfrm>
            <a:off x="6084167" y="6553851"/>
            <a:ext cx="2937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000" dirty="0"/>
              <a:t>PREMIUM QUALITY SERVICES DICAL S.A (PQS DICAL)</a:t>
            </a:r>
            <a:r>
              <a:rPr lang="es-CR" sz="1000" b="1" dirty="0"/>
              <a:t> </a:t>
            </a:r>
            <a:endParaRPr lang="es-CR" sz="1000" dirty="0"/>
          </a:p>
        </p:txBody>
      </p:sp>
      <p:sp>
        <p:nvSpPr>
          <p:cNvPr id="52" name="51 CuadroTexto"/>
          <p:cNvSpPr txBox="1"/>
          <p:nvPr/>
        </p:nvSpPr>
        <p:spPr>
          <a:xfrm>
            <a:off x="729273" y="406045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Centro de Costo :</a:t>
            </a:r>
            <a:endParaRPr lang="es-CR" sz="1200" dirty="0"/>
          </a:p>
        </p:txBody>
      </p:sp>
      <p:sp>
        <p:nvSpPr>
          <p:cNvPr id="53" name="52 CuadroTexto"/>
          <p:cNvSpPr txBox="1"/>
          <p:nvPr/>
        </p:nvSpPr>
        <p:spPr>
          <a:xfrm>
            <a:off x="2426217" y="4049179"/>
            <a:ext cx="4730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04 *Asignado automáticamente por el sistema</a:t>
            </a:r>
            <a:endParaRPr lang="es-CR" dirty="0"/>
          </a:p>
        </p:txBody>
      </p:sp>
      <p:sp>
        <p:nvSpPr>
          <p:cNvPr id="2" name="1 CuadroTexto"/>
          <p:cNvSpPr txBox="1"/>
          <p:nvPr/>
        </p:nvSpPr>
        <p:spPr>
          <a:xfrm>
            <a:off x="809744" y="4533326"/>
            <a:ext cx="786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Documentos:</a:t>
            </a:r>
          </a:p>
          <a:p>
            <a:r>
              <a:rPr lang="es-MX" dirty="0"/>
              <a:t>  Ref. 2019-04-01-15  Manifiesto de interés  </a:t>
            </a:r>
            <a:r>
              <a:rPr lang="es-MX" sz="1200" dirty="0"/>
              <a:t>Ver/Modificar/Eliminar</a:t>
            </a:r>
            <a:endParaRPr lang="es-CR" sz="1200" dirty="0"/>
          </a:p>
        </p:txBody>
      </p:sp>
      <p:sp>
        <p:nvSpPr>
          <p:cNvPr id="3" name="2 Rectángulo"/>
          <p:cNvSpPr/>
          <p:nvPr/>
        </p:nvSpPr>
        <p:spPr>
          <a:xfrm>
            <a:off x="611560" y="4533326"/>
            <a:ext cx="589974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3 CuadroTexto"/>
          <p:cNvSpPr txBox="1"/>
          <p:nvPr/>
        </p:nvSpPr>
        <p:spPr>
          <a:xfrm>
            <a:off x="6646263" y="4625658"/>
            <a:ext cx="1396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Lista de documentos </a:t>
            </a:r>
            <a:endParaRPr lang="es-CR" sz="1200" dirty="0"/>
          </a:p>
        </p:txBody>
      </p:sp>
    </p:spTree>
    <p:extLst>
      <p:ext uri="{BB962C8B-B14F-4D97-AF65-F5344CB8AC3E}">
        <p14:creationId xmlns:p14="http://schemas.microsoft.com/office/powerpoint/2010/main" val="4253564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37 Rectángulo redondeado"/>
          <p:cNvSpPr/>
          <p:nvPr/>
        </p:nvSpPr>
        <p:spPr>
          <a:xfrm>
            <a:off x="5876307" y="5835776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6" name="45 Rectángulo redondeado"/>
          <p:cNvSpPr/>
          <p:nvPr/>
        </p:nvSpPr>
        <p:spPr>
          <a:xfrm>
            <a:off x="2256089" y="5838361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6" name="35 Rectángulo redondeado"/>
          <p:cNvSpPr/>
          <p:nvPr/>
        </p:nvSpPr>
        <p:spPr>
          <a:xfrm>
            <a:off x="4105324" y="5828608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5" name="4 Conector recto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3528" y="5080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Sistema de Control de Documentación </a:t>
            </a:r>
            <a:endParaRPr lang="es-CR" dirty="0"/>
          </a:p>
        </p:txBody>
      </p:sp>
      <p:sp>
        <p:nvSpPr>
          <p:cNvPr id="7" name="6 CuadroTexto"/>
          <p:cNvSpPr txBox="1"/>
          <p:nvPr/>
        </p:nvSpPr>
        <p:spPr>
          <a:xfrm>
            <a:off x="7524328" y="692696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08/07/2019 02:34 pm</a:t>
            </a:r>
            <a:endParaRPr lang="es-CR" sz="1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524328" y="892629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Usuario: Administrador</a:t>
            </a:r>
            <a:endParaRPr lang="es-CR" sz="1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7156951" y="13620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Salir</a:t>
            </a:r>
            <a:endParaRPr lang="es-CR" dirty="0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383" y="5959467"/>
            <a:ext cx="901419" cy="901419"/>
          </a:xfrm>
          <a:prstGeom prst="rect">
            <a:avLst/>
          </a:prstGeom>
        </p:spPr>
      </p:pic>
      <p:sp>
        <p:nvSpPr>
          <p:cNvPr id="23" name="22 CuadroTexto"/>
          <p:cNvSpPr txBox="1"/>
          <p:nvPr/>
        </p:nvSpPr>
        <p:spPr>
          <a:xfrm>
            <a:off x="1187624" y="13524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Proyectos</a:t>
            </a:r>
            <a:endParaRPr lang="es-CR" dirty="0"/>
          </a:p>
        </p:txBody>
      </p:sp>
      <p:sp>
        <p:nvSpPr>
          <p:cNvPr id="24" name="23 CuadroTexto"/>
          <p:cNvSpPr txBox="1"/>
          <p:nvPr/>
        </p:nvSpPr>
        <p:spPr>
          <a:xfrm>
            <a:off x="2807804" y="1352472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Clientes</a:t>
            </a:r>
            <a:endParaRPr lang="es-CR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04994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Documentos</a:t>
            </a:r>
            <a:endParaRPr lang="es-CR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58011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Usuarios</a:t>
            </a:r>
            <a:endParaRPr lang="es-CR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3099149" y="1944784"/>
            <a:ext cx="405780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27 CuadroTexto"/>
          <p:cNvSpPr txBox="1"/>
          <p:nvPr/>
        </p:nvSpPr>
        <p:spPr>
          <a:xfrm>
            <a:off x="3668586" y="2068475"/>
            <a:ext cx="335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Subir Documento Recibido</a:t>
            </a:r>
            <a:endParaRPr lang="es-CR" dirty="0"/>
          </a:p>
        </p:txBody>
      </p:sp>
      <p:sp>
        <p:nvSpPr>
          <p:cNvPr id="29" name="28 CuadroTexto"/>
          <p:cNvSpPr txBox="1"/>
          <p:nvPr/>
        </p:nvSpPr>
        <p:spPr>
          <a:xfrm>
            <a:off x="937252" y="2987561"/>
            <a:ext cx="205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Nombre del Documento </a:t>
            </a:r>
            <a:r>
              <a:rPr lang="es-MX" dirty="0"/>
              <a:t>:</a:t>
            </a:r>
            <a:endParaRPr lang="es-CR" dirty="0"/>
          </a:p>
        </p:txBody>
      </p:sp>
      <p:sp>
        <p:nvSpPr>
          <p:cNvPr id="31" name="30 CuadroTexto"/>
          <p:cNvSpPr txBox="1"/>
          <p:nvPr/>
        </p:nvSpPr>
        <p:spPr>
          <a:xfrm>
            <a:off x="960663" y="3571595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Descripción:</a:t>
            </a:r>
            <a:endParaRPr lang="es-CR" sz="14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974725" y="4194363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Usuario :</a:t>
            </a:r>
            <a:endParaRPr lang="es-CR" sz="1400" dirty="0"/>
          </a:p>
        </p:txBody>
      </p:sp>
      <p:sp>
        <p:nvSpPr>
          <p:cNvPr id="2" name="1 Rectángulo"/>
          <p:cNvSpPr/>
          <p:nvPr/>
        </p:nvSpPr>
        <p:spPr>
          <a:xfrm>
            <a:off x="3203848" y="2996952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4" name="33 Rectángulo"/>
          <p:cNvSpPr/>
          <p:nvPr/>
        </p:nvSpPr>
        <p:spPr>
          <a:xfrm>
            <a:off x="3195075" y="3590377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5" name="34 Rectángulo"/>
          <p:cNvSpPr/>
          <p:nvPr/>
        </p:nvSpPr>
        <p:spPr>
          <a:xfrm>
            <a:off x="3183023" y="4199255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7" name="36 CuadroTexto"/>
          <p:cNvSpPr txBox="1"/>
          <p:nvPr/>
        </p:nvSpPr>
        <p:spPr>
          <a:xfrm>
            <a:off x="4310733" y="5959467"/>
            <a:ext cx="95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Guardar</a:t>
            </a:r>
            <a:endParaRPr lang="es-CR" dirty="0"/>
          </a:p>
        </p:txBody>
      </p:sp>
      <p:sp>
        <p:nvSpPr>
          <p:cNvPr id="39" name="38 CuadroTexto"/>
          <p:cNvSpPr txBox="1"/>
          <p:nvPr/>
        </p:nvSpPr>
        <p:spPr>
          <a:xfrm>
            <a:off x="6081715" y="5966635"/>
            <a:ext cx="117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Descartar</a:t>
            </a:r>
            <a:endParaRPr lang="es-CR" dirty="0"/>
          </a:p>
        </p:txBody>
      </p:sp>
      <p:sp>
        <p:nvSpPr>
          <p:cNvPr id="40" name="39 CuadroTexto"/>
          <p:cNvSpPr txBox="1"/>
          <p:nvPr/>
        </p:nvSpPr>
        <p:spPr>
          <a:xfrm>
            <a:off x="3383867" y="2987561"/>
            <a:ext cx="2556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Cartel especificaciones Técnicas</a:t>
            </a:r>
            <a:endParaRPr lang="es-CR" dirty="0"/>
          </a:p>
        </p:txBody>
      </p:sp>
      <p:sp>
        <p:nvSpPr>
          <p:cNvPr id="44" name="43 CuadroTexto"/>
          <p:cNvSpPr txBox="1"/>
          <p:nvPr/>
        </p:nvSpPr>
        <p:spPr>
          <a:xfrm>
            <a:off x="3400484" y="3571595"/>
            <a:ext cx="325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Pliego especificaciones de la licitación</a:t>
            </a:r>
            <a:endParaRPr lang="es-CR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394280" y="4163585"/>
            <a:ext cx="282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Administrador</a:t>
            </a:r>
            <a:endParaRPr lang="es-CR" dirty="0"/>
          </a:p>
        </p:txBody>
      </p:sp>
      <p:sp>
        <p:nvSpPr>
          <p:cNvPr id="47" name="46 CuadroTexto"/>
          <p:cNvSpPr txBox="1"/>
          <p:nvPr/>
        </p:nvSpPr>
        <p:spPr>
          <a:xfrm>
            <a:off x="2432874" y="5962052"/>
            <a:ext cx="95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Cargar</a:t>
            </a:r>
            <a:endParaRPr lang="es-CR" dirty="0"/>
          </a:p>
        </p:txBody>
      </p:sp>
      <p:sp>
        <p:nvSpPr>
          <p:cNvPr id="50" name="49 CuadroTexto"/>
          <p:cNvSpPr txBox="1"/>
          <p:nvPr/>
        </p:nvSpPr>
        <p:spPr>
          <a:xfrm>
            <a:off x="965899" y="4727709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Referencia :</a:t>
            </a:r>
            <a:endParaRPr lang="es-CR" sz="1400" dirty="0"/>
          </a:p>
        </p:txBody>
      </p:sp>
      <p:sp>
        <p:nvSpPr>
          <p:cNvPr id="51" name="50 Rectángulo"/>
          <p:cNvSpPr/>
          <p:nvPr/>
        </p:nvSpPr>
        <p:spPr>
          <a:xfrm>
            <a:off x="3174197" y="4732601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2" name="51 CuadroTexto"/>
          <p:cNvSpPr txBox="1"/>
          <p:nvPr/>
        </p:nvSpPr>
        <p:spPr>
          <a:xfrm>
            <a:off x="3377036" y="4727016"/>
            <a:ext cx="282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2019-sub04-10-8</a:t>
            </a:r>
          </a:p>
        </p:txBody>
      </p:sp>
      <p:sp>
        <p:nvSpPr>
          <p:cNvPr id="42" name="41 CuadroTexto"/>
          <p:cNvSpPr txBox="1"/>
          <p:nvPr/>
        </p:nvSpPr>
        <p:spPr>
          <a:xfrm>
            <a:off x="968367" y="522330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Status:</a:t>
            </a:r>
            <a:endParaRPr lang="es-CR" sz="1400" dirty="0"/>
          </a:p>
        </p:txBody>
      </p:sp>
      <p:sp>
        <p:nvSpPr>
          <p:cNvPr id="43" name="42 Rectángulo"/>
          <p:cNvSpPr/>
          <p:nvPr/>
        </p:nvSpPr>
        <p:spPr>
          <a:xfrm>
            <a:off x="3176665" y="5228197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3" name="52 CuadroTexto"/>
          <p:cNvSpPr txBox="1"/>
          <p:nvPr/>
        </p:nvSpPr>
        <p:spPr>
          <a:xfrm>
            <a:off x="3318320" y="5236326"/>
            <a:ext cx="282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Cargado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3799207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37 Rectángulo redondeado"/>
          <p:cNvSpPr/>
          <p:nvPr/>
        </p:nvSpPr>
        <p:spPr>
          <a:xfrm>
            <a:off x="4590358" y="5738626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6" name="35 Rectángulo redondeado"/>
          <p:cNvSpPr/>
          <p:nvPr/>
        </p:nvSpPr>
        <p:spPr>
          <a:xfrm>
            <a:off x="1818541" y="5753878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5" name="4 Conector recto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3528" y="5080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Sistema de Control de Documentación </a:t>
            </a:r>
            <a:endParaRPr lang="es-CR" dirty="0"/>
          </a:p>
        </p:txBody>
      </p:sp>
      <p:sp>
        <p:nvSpPr>
          <p:cNvPr id="7" name="6 CuadroTexto"/>
          <p:cNvSpPr txBox="1"/>
          <p:nvPr/>
        </p:nvSpPr>
        <p:spPr>
          <a:xfrm>
            <a:off x="7524328" y="692696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08/07/2019 02:34 pm</a:t>
            </a:r>
            <a:endParaRPr lang="es-CR" sz="1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524328" y="892629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Usuario: Administrador</a:t>
            </a:r>
            <a:endParaRPr lang="es-CR" sz="1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7156951" y="13620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Salir</a:t>
            </a:r>
            <a:endParaRPr lang="es-CR" dirty="0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071" y="5230147"/>
            <a:ext cx="901419" cy="901419"/>
          </a:xfrm>
          <a:prstGeom prst="rect">
            <a:avLst/>
          </a:prstGeom>
        </p:spPr>
      </p:pic>
      <p:sp>
        <p:nvSpPr>
          <p:cNvPr id="23" name="22 CuadroTexto"/>
          <p:cNvSpPr txBox="1"/>
          <p:nvPr/>
        </p:nvSpPr>
        <p:spPr>
          <a:xfrm>
            <a:off x="1187624" y="13524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Proyectos</a:t>
            </a:r>
            <a:endParaRPr lang="es-CR" dirty="0"/>
          </a:p>
        </p:txBody>
      </p:sp>
      <p:sp>
        <p:nvSpPr>
          <p:cNvPr id="24" name="23 CuadroTexto"/>
          <p:cNvSpPr txBox="1"/>
          <p:nvPr/>
        </p:nvSpPr>
        <p:spPr>
          <a:xfrm>
            <a:off x="2807804" y="1352472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Clientes</a:t>
            </a:r>
            <a:endParaRPr lang="es-CR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04994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Documentos</a:t>
            </a:r>
            <a:endParaRPr lang="es-CR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58011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Usuarios</a:t>
            </a:r>
            <a:endParaRPr lang="es-CR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3099150" y="1944784"/>
            <a:ext cx="3412156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27 CuadroTexto"/>
          <p:cNvSpPr txBox="1"/>
          <p:nvPr/>
        </p:nvSpPr>
        <p:spPr>
          <a:xfrm>
            <a:off x="3512451" y="2068475"/>
            <a:ext cx="276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Proyecto Minero San Juan</a:t>
            </a:r>
            <a:endParaRPr lang="es-CR" dirty="0"/>
          </a:p>
        </p:txBody>
      </p:sp>
      <p:sp>
        <p:nvSpPr>
          <p:cNvPr id="30" name="29 CuadroTexto"/>
          <p:cNvSpPr txBox="1"/>
          <p:nvPr/>
        </p:nvSpPr>
        <p:spPr>
          <a:xfrm>
            <a:off x="699913" y="2708920"/>
            <a:ext cx="227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Numero de Licitación </a:t>
            </a:r>
            <a:r>
              <a:rPr lang="es-MX" dirty="0"/>
              <a:t>:</a:t>
            </a:r>
            <a:endParaRPr lang="es-CR" dirty="0"/>
          </a:p>
        </p:txBody>
      </p:sp>
      <p:sp>
        <p:nvSpPr>
          <p:cNvPr id="31" name="30 CuadroTexto"/>
          <p:cNvSpPr txBox="1"/>
          <p:nvPr/>
        </p:nvSpPr>
        <p:spPr>
          <a:xfrm>
            <a:off x="699913" y="3078252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Cliente:</a:t>
            </a:r>
            <a:endParaRPr lang="es-CR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713114" y="335099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Descripción </a:t>
            </a:r>
            <a:r>
              <a:rPr lang="es-MX" dirty="0"/>
              <a:t>:</a:t>
            </a:r>
            <a:endParaRPr lang="es-CR" dirty="0"/>
          </a:p>
        </p:txBody>
      </p:sp>
      <p:sp>
        <p:nvSpPr>
          <p:cNvPr id="37" name="36 CuadroTexto"/>
          <p:cNvSpPr txBox="1"/>
          <p:nvPr/>
        </p:nvSpPr>
        <p:spPr>
          <a:xfrm>
            <a:off x="2047680" y="5831402"/>
            <a:ext cx="952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Agregar Documento</a:t>
            </a:r>
            <a:endParaRPr lang="es-CR" sz="1200" dirty="0"/>
          </a:p>
        </p:txBody>
      </p:sp>
      <p:sp>
        <p:nvSpPr>
          <p:cNvPr id="39" name="38 CuadroTexto"/>
          <p:cNvSpPr txBox="1"/>
          <p:nvPr/>
        </p:nvSpPr>
        <p:spPr>
          <a:xfrm>
            <a:off x="4770548" y="5800842"/>
            <a:ext cx="1172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Subir documento</a:t>
            </a:r>
            <a:endParaRPr lang="es-CR" sz="14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713114" y="378904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Año :</a:t>
            </a:r>
            <a:endParaRPr lang="es-CR" sz="1200" dirty="0"/>
          </a:p>
        </p:txBody>
      </p:sp>
      <p:sp>
        <p:nvSpPr>
          <p:cNvPr id="40" name="39 CuadroTexto"/>
          <p:cNvSpPr txBox="1"/>
          <p:nvPr/>
        </p:nvSpPr>
        <p:spPr>
          <a:xfrm>
            <a:off x="2375756" y="2755086"/>
            <a:ext cx="2271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2019LA-000454-5454</a:t>
            </a:r>
            <a:endParaRPr lang="es-CR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353274" y="3032085"/>
            <a:ext cx="4217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Ministerio de Relaciones Exteriores y Culto</a:t>
            </a:r>
            <a:endParaRPr lang="es-CR" sz="14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2376700" y="3397158"/>
            <a:ext cx="3635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Licitación en conjunto con empresa LLLSSSS</a:t>
            </a:r>
            <a:endParaRPr lang="es-CR" sz="14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2410058" y="3777760"/>
            <a:ext cx="785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2019</a:t>
            </a:r>
            <a:endParaRPr lang="es-CR" dirty="0"/>
          </a:p>
        </p:txBody>
      </p:sp>
      <p:cxnSp>
        <p:nvCxnSpPr>
          <p:cNvPr id="46" name="45 Conector recto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467544" y="655385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Todos los derechos reservados  2019</a:t>
            </a:r>
            <a:endParaRPr lang="es-CR" sz="1000" dirty="0"/>
          </a:p>
        </p:txBody>
      </p:sp>
      <p:sp>
        <p:nvSpPr>
          <p:cNvPr id="48" name="47 CuadroTexto"/>
          <p:cNvSpPr txBox="1"/>
          <p:nvPr/>
        </p:nvSpPr>
        <p:spPr>
          <a:xfrm>
            <a:off x="6084167" y="6553851"/>
            <a:ext cx="2937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000" dirty="0"/>
              <a:t>PREMIUM QUALITY SERVICES DICAL S.A (PQS DICAL)</a:t>
            </a:r>
            <a:r>
              <a:rPr lang="es-CR" sz="1000" b="1" dirty="0"/>
              <a:t> </a:t>
            </a:r>
            <a:endParaRPr lang="es-CR" sz="1000" dirty="0"/>
          </a:p>
        </p:txBody>
      </p:sp>
      <p:sp>
        <p:nvSpPr>
          <p:cNvPr id="52" name="51 CuadroTexto"/>
          <p:cNvSpPr txBox="1"/>
          <p:nvPr/>
        </p:nvSpPr>
        <p:spPr>
          <a:xfrm>
            <a:off x="729273" y="406045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Centro de Costo :</a:t>
            </a:r>
            <a:endParaRPr lang="es-CR" sz="1200" dirty="0"/>
          </a:p>
        </p:txBody>
      </p:sp>
      <p:sp>
        <p:nvSpPr>
          <p:cNvPr id="53" name="52 CuadroTexto"/>
          <p:cNvSpPr txBox="1"/>
          <p:nvPr/>
        </p:nvSpPr>
        <p:spPr>
          <a:xfrm>
            <a:off x="2426217" y="4049179"/>
            <a:ext cx="4730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04 *Asignado automáticamente por el sistema</a:t>
            </a:r>
            <a:endParaRPr lang="es-CR" dirty="0"/>
          </a:p>
        </p:txBody>
      </p:sp>
      <p:sp>
        <p:nvSpPr>
          <p:cNvPr id="2" name="1 CuadroTexto"/>
          <p:cNvSpPr txBox="1"/>
          <p:nvPr/>
        </p:nvSpPr>
        <p:spPr>
          <a:xfrm>
            <a:off x="809744" y="4533326"/>
            <a:ext cx="78667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Documentos:</a:t>
            </a:r>
          </a:p>
          <a:p>
            <a:r>
              <a:rPr lang="es-MX" sz="1600" dirty="0"/>
              <a:t>  Ref. 2019-04-01-15  Manifiesto de interés  </a:t>
            </a:r>
            <a:r>
              <a:rPr lang="es-MX" sz="1200" dirty="0"/>
              <a:t>Ver/Modificar/Eliminar</a:t>
            </a:r>
          </a:p>
          <a:p>
            <a:r>
              <a:rPr lang="es-MX" sz="1600" dirty="0"/>
              <a:t>  Ref. 2019-sub04-10-8  Cartel especificaciones Técnicas  </a:t>
            </a:r>
            <a:r>
              <a:rPr lang="es-MX" sz="1050" dirty="0"/>
              <a:t>Ver/Modificar/Eliminar</a:t>
            </a:r>
            <a:endParaRPr lang="es-CR" sz="12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6570384" y="5753878"/>
            <a:ext cx="1378655" cy="377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Clic Ver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1383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33 Rectángulo redondeado"/>
          <p:cNvSpPr/>
          <p:nvPr/>
        </p:nvSpPr>
        <p:spPr>
          <a:xfrm>
            <a:off x="5640839" y="5402893"/>
            <a:ext cx="1586547" cy="663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8" name="37 Rectángulo redondeado"/>
          <p:cNvSpPr/>
          <p:nvPr/>
        </p:nvSpPr>
        <p:spPr>
          <a:xfrm>
            <a:off x="3661677" y="5445738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6" name="35 Rectángulo redondeado"/>
          <p:cNvSpPr/>
          <p:nvPr/>
        </p:nvSpPr>
        <p:spPr>
          <a:xfrm>
            <a:off x="1802718" y="5461207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5" name="4 Conector recto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3528" y="5080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Sistema de Control de Documentación </a:t>
            </a:r>
            <a:endParaRPr lang="es-CR" dirty="0"/>
          </a:p>
        </p:txBody>
      </p:sp>
      <p:sp>
        <p:nvSpPr>
          <p:cNvPr id="7" name="6 CuadroTexto"/>
          <p:cNvSpPr txBox="1"/>
          <p:nvPr/>
        </p:nvSpPr>
        <p:spPr>
          <a:xfrm>
            <a:off x="7524328" y="692696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08/07/2019 02:34 pm</a:t>
            </a:r>
            <a:endParaRPr lang="es-CR" sz="1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524328" y="892629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Usuario: Administrador</a:t>
            </a:r>
            <a:endParaRPr lang="es-CR" sz="1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7156951" y="13620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Salir</a:t>
            </a:r>
            <a:endParaRPr lang="es-CR" dirty="0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082" y="5507954"/>
            <a:ext cx="901419" cy="901419"/>
          </a:xfrm>
          <a:prstGeom prst="rect">
            <a:avLst/>
          </a:prstGeom>
        </p:spPr>
      </p:pic>
      <p:sp>
        <p:nvSpPr>
          <p:cNvPr id="23" name="22 CuadroTexto"/>
          <p:cNvSpPr txBox="1"/>
          <p:nvPr/>
        </p:nvSpPr>
        <p:spPr>
          <a:xfrm>
            <a:off x="1187624" y="13524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Proyectos</a:t>
            </a:r>
            <a:endParaRPr lang="es-CR" dirty="0"/>
          </a:p>
        </p:txBody>
      </p:sp>
      <p:sp>
        <p:nvSpPr>
          <p:cNvPr id="24" name="23 CuadroTexto"/>
          <p:cNvSpPr txBox="1"/>
          <p:nvPr/>
        </p:nvSpPr>
        <p:spPr>
          <a:xfrm>
            <a:off x="2807804" y="1352472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Clientes</a:t>
            </a:r>
            <a:endParaRPr lang="es-CR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04994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Documentos</a:t>
            </a:r>
            <a:endParaRPr lang="es-CR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58011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Usuarios</a:t>
            </a:r>
            <a:endParaRPr lang="es-CR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3099150" y="1944784"/>
            <a:ext cx="3867116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27 CuadroTexto"/>
          <p:cNvSpPr txBox="1"/>
          <p:nvPr/>
        </p:nvSpPr>
        <p:spPr>
          <a:xfrm>
            <a:off x="3329862" y="2068475"/>
            <a:ext cx="350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Cartel de especificaciones técnicas</a:t>
            </a:r>
            <a:endParaRPr lang="es-CR" dirty="0"/>
          </a:p>
        </p:txBody>
      </p:sp>
      <p:sp>
        <p:nvSpPr>
          <p:cNvPr id="30" name="29 CuadroTexto"/>
          <p:cNvSpPr txBox="1"/>
          <p:nvPr/>
        </p:nvSpPr>
        <p:spPr>
          <a:xfrm>
            <a:off x="699913" y="2708920"/>
            <a:ext cx="227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Descripción</a:t>
            </a:r>
            <a:r>
              <a:rPr lang="es-MX" dirty="0"/>
              <a:t>:</a:t>
            </a:r>
            <a:endParaRPr lang="es-CR" dirty="0"/>
          </a:p>
        </p:txBody>
      </p:sp>
      <p:sp>
        <p:nvSpPr>
          <p:cNvPr id="31" name="30 CuadroTexto"/>
          <p:cNvSpPr txBox="1"/>
          <p:nvPr/>
        </p:nvSpPr>
        <p:spPr>
          <a:xfrm>
            <a:off x="699913" y="3078252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Usuario:</a:t>
            </a:r>
            <a:endParaRPr lang="es-CR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713114" y="335099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Referencia </a:t>
            </a:r>
            <a:r>
              <a:rPr lang="es-MX" dirty="0"/>
              <a:t>:</a:t>
            </a:r>
            <a:endParaRPr lang="es-CR" dirty="0"/>
          </a:p>
        </p:txBody>
      </p:sp>
      <p:sp>
        <p:nvSpPr>
          <p:cNvPr id="37" name="36 CuadroTexto"/>
          <p:cNvSpPr txBox="1"/>
          <p:nvPr/>
        </p:nvSpPr>
        <p:spPr>
          <a:xfrm>
            <a:off x="1996057" y="5514862"/>
            <a:ext cx="114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Eliminar documento</a:t>
            </a:r>
            <a:endParaRPr lang="es-CR" sz="1200" dirty="0"/>
          </a:p>
        </p:txBody>
      </p:sp>
      <p:sp>
        <p:nvSpPr>
          <p:cNvPr id="39" name="38 CuadroTexto"/>
          <p:cNvSpPr txBox="1"/>
          <p:nvPr/>
        </p:nvSpPr>
        <p:spPr>
          <a:xfrm>
            <a:off x="3841867" y="5507954"/>
            <a:ext cx="1172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Subir documento </a:t>
            </a:r>
            <a:endParaRPr lang="es-CR" sz="1400" dirty="0"/>
          </a:p>
        </p:txBody>
      </p:sp>
      <p:sp>
        <p:nvSpPr>
          <p:cNvPr id="40" name="39 CuadroTexto"/>
          <p:cNvSpPr txBox="1"/>
          <p:nvPr/>
        </p:nvSpPr>
        <p:spPr>
          <a:xfrm>
            <a:off x="2375756" y="2755086"/>
            <a:ext cx="320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Pliego especificaciones de la licitación</a:t>
            </a:r>
            <a:endParaRPr lang="es-CR" sz="12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353274" y="3032085"/>
            <a:ext cx="4217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Administrado</a:t>
            </a:r>
            <a:r>
              <a:rPr lang="es-MX" sz="1400" dirty="0"/>
              <a:t>r</a:t>
            </a:r>
            <a:endParaRPr lang="es-CR" sz="14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2376700" y="3397158"/>
            <a:ext cx="3635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2019-sub04-10-8</a:t>
            </a:r>
            <a:endParaRPr lang="es-CR" sz="1200" dirty="0"/>
          </a:p>
        </p:txBody>
      </p:sp>
      <p:cxnSp>
        <p:nvCxnSpPr>
          <p:cNvPr id="46" name="45 Conector recto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467544" y="655385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Todos los derechos reservados  2019</a:t>
            </a:r>
            <a:endParaRPr lang="es-CR" sz="1000" dirty="0"/>
          </a:p>
        </p:txBody>
      </p:sp>
      <p:sp>
        <p:nvSpPr>
          <p:cNvPr id="48" name="47 CuadroTexto"/>
          <p:cNvSpPr txBox="1"/>
          <p:nvPr/>
        </p:nvSpPr>
        <p:spPr>
          <a:xfrm>
            <a:off x="6084167" y="6553851"/>
            <a:ext cx="2937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000" dirty="0"/>
              <a:t>PREMIUM QUALITY SERVICES DICAL S.A (PQS DICAL)</a:t>
            </a:r>
            <a:r>
              <a:rPr lang="es-CR" sz="1000" b="1" dirty="0"/>
              <a:t> </a:t>
            </a:r>
            <a:endParaRPr lang="es-CR" sz="1000" dirty="0"/>
          </a:p>
        </p:txBody>
      </p:sp>
      <p:sp>
        <p:nvSpPr>
          <p:cNvPr id="52" name="51 CuadroTexto"/>
          <p:cNvSpPr txBox="1"/>
          <p:nvPr/>
        </p:nvSpPr>
        <p:spPr>
          <a:xfrm>
            <a:off x="713114" y="378346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Centro de Costo :</a:t>
            </a:r>
            <a:endParaRPr lang="es-CR" sz="1200" dirty="0"/>
          </a:p>
        </p:txBody>
      </p:sp>
      <p:sp>
        <p:nvSpPr>
          <p:cNvPr id="53" name="52 CuadroTexto"/>
          <p:cNvSpPr txBox="1"/>
          <p:nvPr/>
        </p:nvSpPr>
        <p:spPr>
          <a:xfrm>
            <a:off x="2410058" y="3772180"/>
            <a:ext cx="4730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04 *Asignado automáticamente por el sistema</a:t>
            </a:r>
            <a:endParaRPr lang="es-CR" dirty="0"/>
          </a:p>
        </p:txBody>
      </p:sp>
      <p:sp>
        <p:nvSpPr>
          <p:cNvPr id="35" name="34 CuadroTexto"/>
          <p:cNvSpPr txBox="1"/>
          <p:nvPr/>
        </p:nvSpPr>
        <p:spPr>
          <a:xfrm>
            <a:off x="5930481" y="5591805"/>
            <a:ext cx="1279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Volver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560658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3528" y="5080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Sistema de Control de Documentación </a:t>
            </a:r>
            <a:endParaRPr lang="es-CR" dirty="0"/>
          </a:p>
        </p:txBody>
      </p:sp>
      <p:sp>
        <p:nvSpPr>
          <p:cNvPr id="7" name="6 CuadroTexto"/>
          <p:cNvSpPr txBox="1"/>
          <p:nvPr/>
        </p:nvSpPr>
        <p:spPr>
          <a:xfrm>
            <a:off x="7524328" y="692696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08/07/2019 02:34 pm</a:t>
            </a:r>
            <a:endParaRPr lang="es-CR" sz="1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524328" y="892629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Usuario: Administrador</a:t>
            </a:r>
            <a:endParaRPr lang="es-CR" sz="1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8166722" y="136137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Salir</a:t>
            </a:r>
            <a:endParaRPr lang="es-CR" dirty="0"/>
          </a:p>
        </p:txBody>
      </p:sp>
      <p:sp>
        <p:nvSpPr>
          <p:cNvPr id="10" name="9 Rectángulo redondeado"/>
          <p:cNvSpPr/>
          <p:nvPr/>
        </p:nvSpPr>
        <p:spPr>
          <a:xfrm>
            <a:off x="1005578" y="2348880"/>
            <a:ext cx="255831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10 Rectángulo redondeado"/>
          <p:cNvSpPr/>
          <p:nvPr/>
        </p:nvSpPr>
        <p:spPr>
          <a:xfrm>
            <a:off x="5313482" y="2348880"/>
            <a:ext cx="242687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11 Rectángulo redondeado"/>
          <p:cNvSpPr/>
          <p:nvPr/>
        </p:nvSpPr>
        <p:spPr>
          <a:xfrm>
            <a:off x="1005578" y="3789040"/>
            <a:ext cx="255831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12 Rectángulo redondeado"/>
          <p:cNvSpPr/>
          <p:nvPr/>
        </p:nvSpPr>
        <p:spPr>
          <a:xfrm>
            <a:off x="5364088" y="3789040"/>
            <a:ext cx="237626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15" name="14 Conector recto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467544" y="655385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Todos los derechos reservados  2019</a:t>
            </a:r>
            <a:endParaRPr lang="es-CR" sz="10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084167" y="6553851"/>
            <a:ext cx="2937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000" dirty="0"/>
              <a:t>PREMIUM QUALITY SERVICES DICAL S.A (PQS DICAL)</a:t>
            </a:r>
            <a:r>
              <a:rPr lang="es-CR" sz="1000" b="1" dirty="0"/>
              <a:t> </a:t>
            </a:r>
            <a:endParaRPr lang="es-CR" sz="10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575014" y="2596262"/>
            <a:ext cx="162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Proyectos</a:t>
            </a:r>
            <a:endParaRPr lang="es-CR" dirty="0"/>
          </a:p>
        </p:txBody>
      </p:sp>
      <p:sp>
        <p:nvSpPr>
          <p:cNvPr id="19" name="18 CuadroTexto"/>
          <p:cNvSpPr txBox="1"/>
          <p:nvPr/>
        </p:nvSpPr>
        <p:spPr>
          <a:xfrm>
            <a:off x="1470316" y="4036422"/>
            <a:ext cx="162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Clientes</a:t>
            </a:r>
            <a:endParaRPr lang="es-CR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712500" y="2596262"/>
            <a:ext cx="162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Usuarios</a:t>
            </a:r>
            <a:endParaRPr lang="es-CR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712500" y="4036422"/>
            <a:ext cx="162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Documentos</a:t>
            </a:r>
            <a:endParaRPr lang="es-CR" dirty="0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69" y="4202426"/>
            <a:ext cx="901419" cy="90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64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35 Rectángulo redondeado"/>
          <p:cNvSpPr/>
          <p:nvPr/>
        </p:nvSpPr>
        <p:spPr>
          <a:xfrm>
            <a:off x="3195075" y="5514474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5" name="4 Conector recto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3528" y="5080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Sistema de Control de Documentación </a:t>
            </a:r>
            <a:endParaRPr lang="es-CR" dirty="0"/>
          </a:p>
        </p:txBody>
      </p:sp>
      <p:sp>
        <p:nvSpPr>
          <p:cNvPr id="7" name="6 CuadroTexto"/>
          <p:cNvSpPr txBox="1"/>
          <p:nvPr/>
        </p:nvSpPr>
        <p:spPr>
          <a:xfrm>
            <a:off x="7524328" y="692696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08/07/2019 02:34 pm</a:t>
            </a:r>
            <a:endParaRPr lang="es-CR" sz="1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524328" y="892629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Usuario: Administrador</a:t>
            </a:r>
            <a:endParaRPr lang="es-CR" sz="1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7156951" y="13620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Salir</a:t>
            </a:r>
            <a:endParaRPr lang="es-CR" dirty="0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309" y="5680478"/>
            <a:ext cx="901419" cy="901419"/>
          </a:xfrm>
          <a:prstGeom prst="rect">
            <a:avLst/>
          </a:prstGeom>
        </p:spPr>
      </p:pic>
      <p:sp>
        <p:nvSpPr>
          <p:cNvPr id="23" name="22 CuadroTexto"/>
          <p:cNvSpPr txBox="1"/>
          <p:nvPr/>
        </p:nvSpPr>
        <p:spPr>
          <a:xfrm>
            <a:off x="1187624" y="13524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Proyectos</a:t>
            </a:r>
            <a:endParaRPr lang="es-CR" dirty="0"/>
          </a:p>
        </p:txBody>
      </p:sp>
      <p:sp>
        <p:nvSpPr>
          <p:cNvPr id="24" name="23 CuadroTexto"/>
          <p:cNvSpPr txBox="1"/>
          <p:nvPr/>
        </p:nvSpPr>
        <p:spPr>
          <a:xfrm>
            <a:off x="2807804" y="1352472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Clientes</a:t>
            </a:r>
            <a:endParaRPr lang="es-CR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04994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Documentos</a:t>
            </a:r>
            <a:endParaRPr lang="es-CR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58011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Usuarios</a:t>
            </a:r>
            <a:endParaRPr lang="es-CR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3099150" y="1944784"/>
            <a:ext cx="2696986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27 CuadroTexto"/>
          <p:cNvSpPr txBox="1"/>
          <p:nvPr/>
        </p:nvSpPr>
        <p:spPr>
          <a:xfrm>
            <a:off x="3668586" y="2068475"/>
            <a:ext cx="176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Cliente nuevo</a:t>
            </a:r>
            <a:endParaRPr lang="es-CR" dirty="0"/>
          </a:p>
        </p:txBody>
      </p:sp>
      <p:sp>
        <p:nvSpPr>
          <p:cNvPr id="29" name="28 CuadroTexto"/>
          <p:cNvSpPr txBox="1"/>
          <p:nvPr/>
        </p:nvSpPr>
        <p:spPr>
          <a:xfrm>
            <a:off x="827584" y="2996952"/>
            <a:ext cx="227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Nombre del Cliente :</a:t>
            </a:r>
            <a:endParaRPr lang="es-CR" dirty="0"/>
          </a:p>
        </p:txBody>
      </p:sp>
      <p:sp>
        <p:nvSpPr>
          <p:cNvPr id="30" name="29 CuadroTexto"/>
          <p:cNvSpPr txBox="1"/>
          <p:nvPr/>
        </p:nvSpPr>
        <p:spPr>
          <a:xfrm>
            <a:off x="827584" y="3500905"/>
            <a:ext cx="227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Numero de Contacto :</a:t>
            </a:r>
            <a:endParaRPr lang="es-CR" dirty="0"/>
          </a:p>
        </p:txBody>
      </p:sp>
      <p:sp>
        <p:nvSpPr>
          <p:cNvPr id="31" name="30 CuadroTexto"/>
          <p:cNvSpPr txBox="1"/>
          <p:nvPr/>
        </p:nvSpPr>
        <p:spPr>
          <a:xfrm>
            <a:off x="827584" y="39298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Teléfono:</a:t>
            </a:r>
            <a:endParaRPr lang="es-CR" dirty="0"/>
          </a:p>
        </p:txBody>
      </p:sp>
      <p:sp>
        <p:nvSpPr>
          <p:cNvPr id="32" name="31 CuadroTexto"/>
          <p:cNvSpPr txBox="1"/>
          <p:nvPr/>
        </p:nvSpPr>
        <p:spPr>
          <a:xfrm>
            <a:off x="816646" y="4437112"/>
            <a:ext cx="228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Correo Electrónico :</a:t>
            </a:r>
            <a:endParaRPr lang="es-CR" dirty="0"/>
          </a:p>
        </p:txBody>
      </p:sp>
      <p:sp>
        <p:nvSpPr>
          <p:cNvPr id="2" name="1 Rectángulo"/>
          <p:cNvSpPr/>
          <p:nvPr/>
        </p:nvSpPr>
        <p:spPr>
          <a:xfrm>
            <a:off x="3203848" y="2996952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3" name="32 Rectángulo"/>
          <p:cNvSpPr/>
          <p:nvPr/>
        </p:nvSpPr>
        <p:spPr>
          <a:xfrm>
            <a:off x="3203848" y="3519687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4" name="33 Rectángulo"/>
          <p:cNvSpPr/>
          <p:nvPr/>
        </p:nvSpPr>
        <p:spPr>
          <a:xfrm>
            <a:off x="3195075" y="3948674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5" name="34 Rectángulo"/>
          <p:cNvSpPr/>
          <p:nvPr/>
        </p:nvSpPr>
        <p:spPr>
          <a:xfrm>
            <a:off x="3203848" y="4436479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7" name="36 CuadroTexto"/>
          <p:cNvSpPr txBox="1"/>
          <p:nvPr/>
        </p:nvSpPr>
        <p:spPr>
          <a:xfrm>
            <a:off x="3400484" y="5645333"/>
            <a:ext cx="95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Guardar</a:t>
            </a:r>
            <a:endParaRPr lang="es-CR" dirty="0"/>
          </a:p>
        </p:txBody>
      </p:sp>
      <p:sp>
        <p:nvSpPr>
          <p:cNvPr id="38" name="37 Rectángulo redondeado"/>
          <p:cNvSpPr/>
          <p:nvPr/>
        </p:nvSpPr>
        <p:spPr>
          <a:xfrm>
            <a:off x="5058115" y="5514474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9" name="38 CuadroTexto"/>
          <p:cNvSpPr txBox="1"/>
          <p:nvPr/>
        </p:nvSpPr>
        <p:spPr>
          <a:xfrm>
            <a:off x="5263523" y="5645333"/>
            <a:ext cx="117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Descartar</a:t>
            </a:r>
            <a:endParaRPr lang="es-CR" dirty="0"/>
          </a:p>
        </p:txBody>
      </p:sp>
      <p:sp>
        <p:nvSpPr>
          <p:cNvPr id="40" name="39 CuadroTexto"/>
          <p:cNvSpPr txBox="1"/>
          <p:nvPr/>
        </p:nvSpPr>
        <p:spPr>
          <a:xfrm>
            <a:off x="3400484" y="2987561"/>
            <a:ext cx="2827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Ministerio Relaciones Exteriores</a:t>
            </a:r>
            <a:endParaRPr lang="es-CR" sz="14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473413" y="3549311"/>
            <a:ext cx="2827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/>
              <a:t>Lorna</a:t>
            </a:r>
            <a:r>
              <a:rPr lang="es-MX" sz="1400" dirty="0"/>
              <a:t> Arguedas</a:t>
            </a:r>
            <a:endParaRPr lang="es-CR" sz="14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3451170" y="4437112"/>
            <a:ext cx="282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hlinkClick r:id="rId3"/>
              </a:rPr>
              <a:t>Loroarguedas@rree.go.cr</a:t>
            </a:r>
            <a:r>
              <a:rPr lang="es-MX" sz="1400" dirty="0"/>
              <a:t>	</a:t>
            </a:r>
            <a:endParaRPr lang="es-CR" sz="14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329168" y="3948674"/>
            <a:ext cx="2827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25395454</a:t>
            </a:r>
            <a:endParaRPr lang="es-CR" sz="1400" dirty="0"/>
          </a:p>
        </p:txBody>
      </p:sp>
      <p:sp>
        <p:nvSpPr>
          <p:cNvPr id="46" name="45 CuadroTexto"/>
          <p:cNvSpPr txBox="1"/>
          <p:nvPr/>
        </p:nvSpPr>
        <p:spPr>
          <a:xfrm>
            <a:off x="827584" y="4969165"/>
            <a:ext cx="228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Observaciones:</a:t>
            </a:r>
            <a:endParaRPr lang="es-CR" dirty="0"/>
          </a:p>
        </p:txBody>
      </p:sp>
      <p:sp>
        <p:nvSpPr>
          <p:cNvPr id="47" name="46 Rectángulo"/>
          <p:cNvSpPr/>
          <p:nvPr/>
        </p:nvSpPr>
        <p:spPr>
          <a:xfrm>
            <a:off x="3214786" y="4968532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" name="47 CuadroTexto"/>
          <p:cNvSpPr txBox="1"/>
          <p:nvPr/>
        </p:nvSpPr>
        <p:spPr>
          <a:xfrm>
            <a:off x="3418555" y="4978348"/>
            <a:ext cx="2827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Encargada de servicios Generales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2372631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14 Conector recto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467544" y="655385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Todos los derechos reservados  2019</a:t>
            </a:r>
            <a:endParaRPr lang="es-CR" sz="10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084167" y="6553851"/>
            <a:ext cx="2937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000" dirty="0"/>
              <a:t>PREMIUM QUALITY SERVICES DICAL S.A (PQS DICAL)</a:t>
            </a:r>
            <a:r>
              <a:rPr lang="es-CR" sz="1000" b="1" dirty="0"/>
              <a:t> </a:t>
            </a:r>
            <a:endParaRPr lang="es-CR" sz="1000" dirty="0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303" y="3225754"/>
            <a:ext cx="901419" cy="901419"/>
          </a:xfrm>
          <a:prstGeom prst="rect">
            <a:avLst/>
          </a:prstGeom>
        </p:spPr>
      </p:pic>
      <p:sp>
        <p:nvSpPr>
          <p:cNvPr id="27" name="26 Rectángulo redondeado"/>
          <p:cNvSpPr/>
          <p:nvPr/>
        </p:nvSpPr>
        <p:spPr>
          <a:xfrm>
            <a:off x="3275856" y="476672"/>
            <a:ext cx="2696986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27 CuadroTexto"/>
          <p:cNvSpPr txBox="1"/>
          <p:nvPr/>
        </p:nvSpPr>
        <p:spPr>
          <a:xfrm>
            <a:off x="3845292" y="600363"/>
            <a:ext cx="176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Buscar Proyecto</a:t>
            </a:r>
            <a:endParaRPr lang="es-CR" dirty="0"/>
          </a:p>
        </p:txBody>
      </p:sp>
      <p:sp>
        <p:nvSpPr>
          <p:cNvPr id="29" name="28 CuadroTexto"/>
          <p:cNvSpPr txBox="1"/>
          <p:nvPr/>
        </p:nvSpPr>
        <p:spPr>
          <a:xfrm>
            <a:off x="942914" y="1372126"/>
            <a:ext cx="227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Buscar Cliente:</a:t>
            </a:r>
            <a:endParaRPr lang="es-CR" dirty="0"/>
          </a:p>
        </p:txBody>
      </p:sp>
      <p:sp>
        <p:nvSpPr>
          <p:cNvPr id="2" name="1 Rectángulo"/>
          <p:cNvSpPr/>
          <p:nvPr/>
        </p:nvSpPr>
        <p:spPr>
          <a:xfrm>
            <a:off x="3275856" y="1412776"/>
            <a:ext cx="338437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0" name="39 CuadroTexto"/>
          <p:cNvSpPr txBox="1"/>
          <p:nvPr/>
        </p:nvSpPr>
        <p:spPr>
          <a:xfrm>
            <a:off x="1070722" y="2300749"/>
            <a:ext cx="353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Ministerio de Educación</a:t>
            </a:r>
            <a:endParaRPr lang="es-CR" sz="14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3484086" y="1357603"/>
            <a:ext cx="261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Minis</a:t>
            </a:r>
            <a:endParaRPr lang="es-CR" dirty="0"/>
          </a:p>
        </p:txBody>
      </p:sp>
      <p:sp>
        <p:nvSpPr>
          <p:cNvPr id="45" name="44 CuadroTexto"/>
          <p:cNvSpPr txBox="1"/>
          <p:nvPr/>
        </p:nvSpPr>
        <p:spPr>
          <a:xfrm>
            <a:off x="4572000" y="2353404"/>
            <a:ext cx="3463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Ver detalles  /  Modificar / Eliminar</a:t>
            </a:r>
            <a:endParaRPr lang="es-CR" sz="1000" dirty="0"/>
          </a:p>
        </p:txBody>
      </p:sp>
      <p:sp>
        <p:nvSpPr>
          <p:cNvPr id="49" name="48 CuadroTexto"/>
          <p:cNvSpPr txBox="1"/>
          <p:nvPr/>
        </p:nvSpPr>
        <p:spPr>
          <a:xfrm>
            <a:off x="4572000" y="2776650"/>
            <a:ext cx="3463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Ver detalles  /  Modificar / Eliminar</a:t>
            </a:r>
            <a:endParaRPr lang="es-CR" sz="10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4622202" y="3210955"/>
            <a:ext cx="3463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Ver detalles  /  Modificar / Eliminar</a:t>
            </a:r>
            <a:endParaRPr lang="es-CR" sz="10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1037544" y="2760926"/>
            <a:ext cx="353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Ministerio de Seguridad Publica</a:t>
            </a:r>
            <a:endParaRPr lang="es-CR" sz="14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1030241" y="3180176"/>
            <a:ext cx="353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Ministerio de Relaciones Exteriores y culto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1451428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37 Rectángulo redondeado"/>
          <p:cNvSpPr/>
          <p:nvPr/>
        </p:nvSpPr>
        <p:spPr>
          <a:xfrm>
            <a:off x="4663293" y="5445738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6" name="35 Rectángulo redondeado"/>
          <p:cNvSpPr/>
          <p:nvPr/>
        </p:nvSpPr>
        <p:spPr>
          <a:xfrm>
            <a:off x="1802718" y="5461207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5" name="4 Conector recto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3528" y="5080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Sistema de Control de Documentación </a:t>
            </a:r>
            <a:endParaRPr lang="es-CR" dirty="0"/>
          </a:p>
        </p:txBody>
      </p:sp>
      <p:sp>
        <p:nvSpPr>
          <p:cNvPr id="7" name="6 CuadroTexto"/>
          <p:cNvSpPr txBox="1"/>
          <p:nvPr/>
        </p:nvSpPr>
        <p:spPr>
          <a:xfrm>
            <a:off x="7524328" y="692696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08/07/2019 02:34 pm</a:t>
            </a:r>
            <a:endParaRPr lang="es-CR" sz="1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524328" y="892629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Usuario: Administrador</a:t>
            </a:r>
            <a:endParaRPr lang="es-CR" sz="1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7156951" y="13620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Salir</a:t>
            </a:r>
            <a:endParaRPr lang="es-CR" dirty="0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500" y="5575750"/>
            <a:ext cx="901419" cy="901419"/>
          </a:xfrm>
          <a:prstGeom prst="rect">
            <a:avLst/>
          </a:prstGeom>
        </p:spPr>
      </p:pic>
      <p:sp>
        <p:nvSpPr>
          <p:cNvPr id="23" name="22 CuadroTexto"/>
          <p:cNvSpPr txBox="1"/>
          <p:nvPr/>
        </p:nvSpPr>
        <p:spPr>
          <a:xfrm>
            <a:off x="1187624" y="13524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Proyectos</a:t>
            </a:r>
            <a:endParaRPr lang="es-CR" dirty="0"/>
          </a:p>
        </p:txBody>
      </p:sp>
      <p:sp>
        <p:nvSpPr>
          <p:cNvPr id="24" name="23 CuadroTexto"/>
          <p:cNvSpPr txBox="1"/>
          <p:nvPr/>
        </p:nvSpPr>
        <p:spPr>
          <a:xfrm>
            <a:off x="2807804" y="1352472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Clientes</a:t>
            </a:r>
            <a:endParaRPr lang="es-CR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04994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Documentos</a:t>
            </a:r>
            <a:endParaRPr lang="es-CR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58011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Usuarios</a:t>
            </a:r>
            <a:endParaRPr lang="es-CR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1996058" y="1944784"/>
            <a:ext cx="4970208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27 CuadroTexto"/>
          <p:cNvSpPr txBox="1"/>
          <p:nvPr/>
        </p:nvSpPr>
        <p:spPr>
          <a:xfrm>
            <a:off x="2353274" y="2068475"/>
            <a:ext cx="445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Ministerio de relaciones exteriores y culto</a:t>
            </a:r>
            <a:endParaRPr lang="es-CR" dirty="0"/>
          </a:p>
        </p:txBody>
      </p:sp>
      <p:sp>
        <p:nvSpPr>
          <p:cNvPr id="30" name="29 CuadroTexto"/>
          <p:cNvSpPr txBox="1"/>
          <p:nvPr/>
        </p:nvSpPr>
        <p:spPr>
          <a:xfrm>
            <a:off x="699913" y="2708920"/>
            <a:ext cx="227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Nombre de contacto</a:t>
            </a:r>
            <a:r>
              <a:rPr lang="es-MX" dirty="0"/>
              <a:t>:</a:t>
            </a:r>
            <a:endParaRPr lang="es-CR" dirty="0"/>
          </a:p>
        </p:txBody>
      </p:sp>
      <p:sp>
        <p:nvSpPr>
          <p:cNvPr id="31" name="30 CuadroTexto"/>
          <p:cNvSpPr txBox="1"/>
          <p:nvPr/>
        </p:nvSpPr>
        <p:spPr>
          <a:xfrm>
            <a:off x="699913" y="3078252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Teléfono:</a:t>
            </a:r>
            <a:endParaRPr lang="es-CR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713114" y="335099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Correo Electrónico:</a:t>
            </a:r>
            <a:endParaRPr lang="es-CR" dirty="0"/>
          </a:p>
        </p:txBody>
      </p:sp>
      <p:sp>
        <p:nvSpPr>
          <p:cNvPr id="37" name="36 CuadroTexto"/>
          <p:cNvSpPr txBox="1"/>
          <p:nvPr/>
        </p:nvSpPr>
        <p:spPr>
          <a:xfrm>
            <a:off x="1996057" y="5514862"/>
            <a:ext cx="114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Eliminar Cliente</a:t>
            </a:r>
            <a:endParaRPr lang="es-CR" sz="1200" dirty="0"/>
          </a:p>
        </p:txBody>
      </p:sp>
      <p:sp>
        <p:nvSpPr>
          <p:cNvPr id="39" name="38 CuadroTexto"/>
          <p:cNvSpPr txBox="1"/>
          <p:nvPr/>
        </p:nvSpPr>
        <p:spPr>
          <a:xfrm>
            <a:off x="4791584" y="5591805"/>
            <a:ext cx="1172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Volver</a:t>
            </a:r>
            <a:endParaRPr lang="es-CR" sz="1400" dirty="0"/>
          </a:p>
        </p:txBody>
      </p:sp>
      <p:sp>
        <p:nvSpPr>
          <p:cNvPr id="40" name="39 CuadroTexto"/>
          <p:cNvSpPr txBox="1"/>
          <p:nvPr/>
        </p:nvSpPr>
        <p:spPr>
          <a:xfrm>
            <a:off x="2375756" y="2755086"/>
            <a:ext cx="320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/>
              <a:t>Lorna</a:t>
            </a:r>
            <a:r>
              <a:rPr lang="es-MX" sz="1200" dirty="0"/>
              <a:t> Arguedas</a:t>
            </a:r>
            <a:endParaRPr lang="es-CR" sz="12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353274" y="3032085"/>
            <a:ext cx="4217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25395454</a:t>
            </a:r>
            <a:endParaRPr lang="es-CR" sz="14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2353274" y="3405844"/>
            <a:ext cx="3635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Loroarguedas@rree.go.cr</a:t>
            </a:r>
            <a:endParaRPr lang="es-CR" sz="1200" dirty="0"/>
          </a:p>
        </p:txBody>
      </p:sp>
      <p:cxnSp>
        <p:nvCxnSpPr>
          <p:cNvPr id="46" name="45 Conector recto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467544" y="655385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Todos los derechos reservados  2019</a:t>
            </a:r>
            <a:endParaRPr lang="es-CR" sz="1000" dirty="0"/>
          </a:p>
        </p:txBody>
      </p:sp>
      <p:sp>
        <p:nvSpPr>
          <p:cNvPr id="48" name="47 CuadroTexto"/>
          <p:cNvSpPr txBox="1"/>
          <p:nvPr/>
        </p:nvSpPr>
        <p:spPr>
          <a:xfrm>
            <a:off x="6084167" y="6553851"/>
            <a:ext cx="2937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000" dirty="0"/>
              <a:t>PREMIUM QUALITY SERVICES DICAL S.A (PQS DICAL)</a:t>
            </a:r>
            <a:r>
              <a:rPr lang="es-CR" sz="1000" b="1" dirty="0"/>
              <a:t> </a:t>
            </a:r>
            <a:endParaRPr lang="es-CR" sz="1000" dirty="0"/>
          </a:p>
        </p:txBody>
      </p:sp>
      <p:sp>
        <p:nvSpPr>
          <p:cNvPr id="52" name="51 CuadroTexto"/>
          <p:cNvSpPr txBox="1"/>
          <p:nvPr/>
        </p:nvSpPr>
        <p:spPr>
          <a:xfrm>
            <a:off x="713114" y="378346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Observaciones:</a:t>
            </a:r>
            <a:endParaRPr lang="es-CR" sz="1200" dirty="0"/>
          </a:p>
        </p:txBody>
      </p:sp>
      <p:sp>
        <p:nvSpPr>
          <p:cNvPr id="53" name="52 CuadroTexto"/>
          <p:cNvSpPr txBox="1"/>
          <p:nvPr/>
        </p:nvSpPr>
        <p:spPr>
          <a:xfrm>
            <a:off x="2410058" y="3772180"/>
            <a:ext cx="4730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Encargada de servicios generales</a:t>
            </a:r>
            <a:endParaRPr lang="es-CR" dirty="0"/>
          </a:p>
        </p:txBody>
      </p:sp>
      <p:sp>
        <p:nvSpPr>
          <p:cNvPr id="29" name="28 CuadroTexto"/>
          <p:cNvSpPr txBox="1"/>
          <p:nvPr/>
        </p:nvSpPr>
        <p:spPr>
          <a:xfrm>
            <a:off x="781604" y="420157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Creado por:</a:t>
            </a:r>
            <a:endParaRPr lang="es-CR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2426217" y="4198256"/>
            <a:ext cx="4730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Administrador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47711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3528" y="5080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Sistema de Control de Documentación </a:t>
            </a:r>
            <a:endParaRPr lang="es-CR" dirty="0"/>
          </a:p>
        </p:txBody>
      </p:sp>
      <p:sp>
        <p:nvSpPr>
          <p:cNvPr id="7" name="6 CuadroTexto"/>
          <p:cNvSpPr txBox="1"/>
          <p:nvPr/>
        </p:nvSpPr>
        <p:spPr>
          <a:xfrm>
            <a:off x="7524328" y="692696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08/07/2019 02:34 pm</a:t>
            </a:r>
            <a:endParaRPr lang="es-CR" sz="1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524328" y="892629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Usuario: Administrador</a:t>
            </a:r>
            <a:endParaRPr lang="es-CR" sz="1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8166722" y="136137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Salir</a:t>
            </a:r>
            <a:endParaRPr lang="es-CR" dirty="0"/>
          </a:p>
        </p:txBody>
      </p:sp>
      <p:sp>
        <p:nvSpPr>
          <p:cNvPr id="10" name="9 Rectángulo redondeado"/>
          <p:cNvSpPr/>
          <p:nvPr/>
        </p:nvSpPr>
        <p:spPr>
          <a:xfrm>
            <a:off x="1005578" y="2348880"/>
            <a:ext cx="255831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10 Rectángulo redondeado"/>
          <p:cNvSpPr/>
          <p:nvPr/>
        </p:nvSpPr>
        <p:spPr>
          <a:xfrm>
            <a:off x="5313482" y="2348880"/>
            <a:ext cx="242687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11 Rectángulo redondeado"/>
          <p:cNvSpPr/>
          <p:nvPr/>
        </p:nvSpPr>
        <p:spPr>
          <a:xfrm>
            <a:off x="1005578" y="3789040"/>
            <a:ext cx="255831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12 Rectángulo redondeado"/>
          <p:cNvSpPr/>
          <p:nvPr/>
        </p:nvSpPr>
        <p:spPr>
          <a:xfrm>
            <a:off x="5364088" y="3789040"/>
            <a:ext cx="237626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15" name="14 Conector recto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467544" y="655385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Todos los derechos reservados  2019</a:t>
            </a:r>
            <a:endParaRPr lang="es-CR" sz="10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084167" y="6553851"/>
            <a:ext cx="2937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000" dirty="0"/>
              <a:t>PREMIUM QUALITY SERVICES DICAL S.A (PQS DICAL)</a:t>
            </a:r>
            <a:r>
              <a:rPr lang="es-CR" sz="1000" b="1" dirty="0"/>
              <a:t> </a:t>
            </a:r>
            <a:endParaRPr lang="es-CR" sz="10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575014" y="2596262"/>
            <a:ext cx="162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Proyectos</a:t>
            </a:r>
            <a:endParaRPr lang="es-CR" dirty="0"/>
          </a:p>
        </p:txBody>
      </p:sp>
      <p:sp>
        <p:nvSpPr>
          <p:cNvPr id="19" name="18 CuadroTexto"/>
          <p:cNvSpPr txBox="1"/>
          <p:nvPr/>
        </p:nvSpPr>
        <p:spPr>
          <a:xfrm>
            <a:off x="1470316" y="4036422"/>
            <a:ext cx="162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Clientes</a:t>
            </a:r>
            <a:endParaRPr lang="es-CR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712500" y="2596262"/>
            <a:ext cx="162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Usuarios</a:t>
            </a:r>
            <a:endParaRPr lang="es-CR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712500" y="4036422"/>
            <a:ext cx="162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Documentos</a:t>
            </a:r>
            <a:endParaRPr lang="es-CR" dirty="0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216" y="2596262"/>
            <a:ext cx="901419" cy="90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3528" y="5080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Sistema de Control de Documentación </a:t>
            </a:r>
            <a:endParaRPr lang="es-CR" dirty="0"/>
          </a:p>
        </p:txBody>
      </p:sp>
      <p:sp>
        <p:nvSpPr>
          <p:cNvPr id="7" name="6 CuadroTexto"/>
          <p:cNvSpPr txBox="1"/>
          <p:nvPr/>
        </p:nvSpPr>
        <p:spPr>
          <a:xfrm>
            <a:off x="7524328" y="692696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08/07/2019 02:34 pm</a:t>
            </a:r>
            <a:endParaRPr lang="es-CR" sz="1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524328" y="892629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Usuario: Administrador</a:t>
            </a:r>
            <a:endParaRPr lang="es-CR" sz="1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8166722" y="136137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Salir</a:t>
            </a:r>
            <a:endParaRPr lang="es-CR" dirty="0"/>
          </a:p>
        </p:txBody>
      </p:sp>
      <p:sp>
        <p:nvSpPr>
          <p:cNvPr id="10" name="9 Rectángulo redondeado"/>
          <p:cNvSpPr/>
          <p:nvPr/>
        </p:nvSpPr>
        <p:spPr>
          <a:xfrm>
            <a:off x="1005578" y="2348880"/>
            <a:ext cx="255831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5313482" y="2348880"/>
            <a:ext cx="242687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11 Rectángulo redondeado"/>
          <p:cNvSpPr/>
          <p:nvPr/>
        </p:nvSpPr>
        <p:spPr>
          <a:xfrm>
            <a:off x="1005578" y="3789040"/>
            <a:ext cx="255831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12 Rectángulo redondeado"/>
          <p:cNvSpPr/>
          <p:nvPr/>
        </p:nvSpPr>
        <p:spPr>
          <a:xfrm>
            <a:off x="5364088" y="3789040"/>
            <a:ext cx="237626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15" name="14 Conector recto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467544" y="655385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Todos los derechos reservados  2019</a:t>
            </a:r>
            <a:endParaRPr lang="es-CR" sz="10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084167" y="6553851"/>
            <a:ext cx="2937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000" dirty="0"/>
              <a:t>PREMIUM QUALITY SERVICES DICAL S.A (PQS DICAL)</a:t>
            </a:r>
            <a:r>
              <a:rPr lang="es-CR" sz="1000" b="1" dirty="0"/>
              <a:t> </a:t>
            </a:r>
            <a:endParaRPr lang="es-CR" sz="10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575014" y="2596262"/>
            <a:ext cx="162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Proyectos</a:t>
            </a:r>
            <a:endParaRPr lang="es-CR" dirty="0"/>
          </a:p>
        </p:txBody>
      </p:sp>
      <p:sp>
        <p:nvSpPr>
          <p:cNvPr id="19" name="18 CuadroTexto"/>
          <p:cNvSpPr txBox="1"/>
          <p:nvPr/>
        </p:nvSpPr>
        <p:spPr>
          <a:xfrm>
            <a:off x="1470316" y="4036422"/>
            <a:ext cx="162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Clientes</a:t>
            </a:r>
            <a:endParaRPr lang="es-CR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712500" y="2596262"/>
            <a:ext cx="162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Usuarios</a:t>
            </a:r>
            <a:endParaRPr lang="es-CR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712500" y="4036422"/>
            <a:ext cx="162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Documentos</a:t>
            </a:r>
            <a:endParaRPr lang="es-CR" dirty="0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533163"/>
            <a:ext cx="901419" cy="90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63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35 Rectángulo redondeado"/>
          <p:cNvSpPr/>
          <p:nvPr/>
        </p:nvSpPr>
        <p:spPr>
          <a:xfrm>
            <a:off x="3195075" y="5514474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5" name="4 Conector recto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3528" y="5080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Sistema de Control de Documentación </a:t>
            </a:r>
            <a:endParaRPr lang="es-CR" dirty="0"/>
          </a:p>
        </p:txBody>
      </p:sp>
      <p:sp>
        <p:nvSpPr>
          <p:cNvPr id="7" name="6 CuadroTexto"/>
          <p:cNvSpPr txBox="1"/>
          <p:nvPr/>
        </p:nvSpPr>
        <p:spPr>
          <a:xfrm>
            <a:off x="7524328" y="692696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08/07/2019 02:34 pm</a:t>
            </a:r>
            <a:endParaRPr lang="es-CR" sz="1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524328" y="892629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Usuario: Administrador</a:t>
            </a:r>
            <a:endParaRPr lang="es-CR" sz="1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7156951" y="13620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Salir</a:t>
            </a:r>
            <a:endParaRPr lang="es-CR" dirty="0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309" y="5680478"/>
            <a:ext cx="901419" cy="901419"/>
          </a:xfrm>
          <a:prstGeom prst="rect">
            <a:avLst/>
          </a:prstGeom>
        </p:spPr>
      </p:pic>
      <p:sp>
        <p:nvSpPr>
          <p:cNvPr id="23" name="22 CuadroTexto"/>
          <p:cNvSpPr txBox="1"/>
          <p:nvPr/>
        </p:nvSpPr>
        <p:spPr>
          <a:xfrm>
            <a:off x="1187624" y="13524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Proyectos</a:t>
            </a:r>
            <a:endParaRPr lang="es-CR" dirty="0"/>
          </a:p>
        </p:txBody>
      </p:sp>
      <p:sp>
        <p:nvSpPr>
          <p:cNvPr id="24" name="23 CuadroTexto"/>
          <p:cNvSpPr txBox="1"/>
          <p:nvPr/>
        </p:nvSpPr>
        <p:spPr>
          <a:xfrm>
            <a:off x="2807804" y="1352472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Clientes</a:t>
            </a:r>
            <a:endParaRPr lang="es-CR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04994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Documentos</a:t>
            </a:r>
            <a:endParaRPr lang="es-CR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58011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Usuarios</a:t>
            </a:r>
            <a:endParaRPr lang="es-CR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3099150" y="1944784"/>
            <a:ext cx="2696986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27 CuadroTexto"/>
          <p:cNvSpPr txBox="1"/>
          <p:nvPr/>
        </p:nvSpPr>
        <p:spPr>
          <a:xfrm>
            <a:off x="3668586" y="2068475"/>
            <a:ext cx="176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Usuario Nuevo</a:t>
            </a:r>
            <a:endParaRPr lang="es-CR" dirty="0"/>
          </a:p>
        </p:txBody>
      </p:sp>
      <p:sp>
        <p:nvSpPr>
          <p:cNvPr id="29" name="28 CuadroTexto"/>
          <p:cNvSpPr txBox="1"/>
          <p:nvPr/>
        </p:nvSpPr>
        <p:spPr>
          <a:xfrm>
            <a:off x="827584" y="2996952"/>
            <a:ext cx="227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Nombre :</a:t>
            </a:r>
            <a:endParaRPr lang="es-CR" dirty="0"/>
          </a:p>
        </p:txBody>
      </p:sp>
      <p:sp>
        <p:nvSpPr>
          <p:cNvPr id="30" name="29 CuadroTexto"/>
          <p:cNvSpPr txBox="1"/>
          <p:nvPr/>
        </p:nvSpPr>
        <p:spPr>
          <a:xfrm>
            <a:off x="827584" y="3500905"/>
            <a:ext cx="227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Nombre asignado:</a:t>
            </a:r>
            <a:endParaRPr lang="es-CR" dirty="0"/>
          </a:p>
        </p:txBody>
      </p:sp>
      <p:sp>
        <p:nvSpPr>
          <p:cNvPr id="31" name="30 CuadroTexto"/>
          <p:cNvSpPr txBox="1"/>
          <p:nvPr/>
        </p:nvSpPr>
        <p:spPr>
          <a:xfrm>
            <a:off x="827584" y="39298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Rol:</a:t>
            </a:r>
            <a:endParaRPr lang="es-CR" dirty="0"/>
          </a:p>
        </p:txBody>
      </p:sp>
      <p:sp>
        <p:nvSpPr>
          <p:cNvPr id="32" name="31 CuadroTexto"/>
          <p:cNvSpPr txBox="1"/>
          <p:nvPr/>
        </p:nvSpPr>
        <p:spPr>
          <a:xfrm>
            <a:off x="816646" y="4437112"/>
            <a:ext cx="228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Correo Electrónico :</a:t>
            </a:r>
            <a:endParaRPr lang="es-CR" dirty="0"/>
          </a:p>
        </p:txBody>
      </p:sp>
      <p:sp>
        <p:nvSpPr>
          <p:cNvPr id="2" name="1 Rectángulo"/>
          <p:cNvSpPr/>
          <p:nvPr/>
        </p:nvSpPr>
        <p:spPr>
          <a:xfrm>
            <a:off x="3203848" y="2996952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3" name="32 Rectángulo"/>
          <p:cNvSpPr/>
          <p:nvPr/>
        </p:nvSpPr>
        <p:spPr>
          <a:xfrm>
            <a:off x="3203848" y="3519687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4" name="33 Rectángulo"/>
          <p:cNvSpPr/>
          <p:nvPr/>
        </p:nvSpPr>
        <p:spPr>
          <a:xfrm>
            <a:off x="3195075" y="3948674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5" name="34 Rectángulo"/>
          <p:cNvSpPr/>
          <p:nvPr/>
        </p:nvSpPr>
        <p:spPr>
          <a:xfrm>
            <a:off x="3203848" y="4436479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7" name="36 CuadroTexto"/>
          <p:cNvSpPr txBox="1"/>
          <p:nvPr/>
        </p:nvSpPr>
        <p:spPr>
          <a:xfrm>
            <a:off x="3400484" y="5645333"/>
            <a:ext cx="95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Guardar</a:t>
            </a:r>
            <a:endParaRPr lang="es-CR" dirty="0"/>
          </a:p>
        </p:txBody>
      </p:sp>
      <p:sp>
        <p:nvSpPr>
          <p:cNvPr id="38" name="37 Rectángulo redondeado"/>
          <p:cNvSpPr/>
          <p:nvPr/>
        </p:nvSpPr>
        <p:spPr>
          <a:xfrm>
            <a:off x="5058115" y="5514474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9" name="38 CuadroTexto"/>
          <p:cNvSpPr txBox="1"/>
          <p:nvPr/>
        </p:nvSpPr>
        <p:spPr>
          <a:xfrm>
            <a:off x="5263523" y="5645333"/>
            <a:ext cx="117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Descartar</a:t>
            </a:r>
            <a:endParaRPr lang="es-CR" dirty="0"/>
          </a:p>
        </p:txBody>
      </p:sp>
      <p:sp>
        <p:nvSpPr>
          <p:cNvPr id="40" name="39 CuadroTexto"/>
          <p:cNvSpPr txBox="1"/>
          <p:nvPr/>
        </p:nvSpPr>
        <p:spPr>
          <a:xfrm>
            <a:off x="3400484" y="2987561"/>
            <a:ext cx="2827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Andreina Porras Castro</a:t>
            </a:r>
            <a:endParaRPr lang="es-CR" sz="14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473413" y="3549311"/>
            <a:ext cx="2827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Aporras</a:t>
            </a:r>
            <a:endParaRPr lang="es-CR" sz="14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3451170" y="4437112"/>
            <a:ext cx="282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hlinkClick r:id="rId3"/>
              </a:rPr>
              <a:t>Aporras@pqsdical.com</a:t>
            </a:r>
            <a:r>
              <a:rPr lang="es-MX" sz="1400" dirty="0"/>
              <a:t>		</a:t>
            </a:r>
            <a:endParaRPr lang="es-CR" sz="14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329168" y="3948674"/>
            <a:ext cx="2827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Full</a:t>
            </a:r>
            <a:endParaRPr lang="es-CR" sz="1400" dirty="0"/>
          </a:p>
        </p:txBody>
      </p:sp>
      <p:sp>
        <p:nvSpPr>
          <p:cNvPr id="46" name="45 CuadroTexto"/>
          <p:cNvSpPr txBox="1"/>
          <p:nvPr/>
        </p:nvSpPr>
        <p:spPr>
          <a:xfrm>
            <a:off x="827584" y="4969165"/>
            <a:ext cx="228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Observaciones:</a:t>
            </a:r>
            <a:endParaRPr lang="es-CR" dirty="0"/>
          </a:p>
        </p:txBody>
      </p:sp>
      <p:sp>
        <p:nvSpPr>
          <p:cNvPr id="47" name="46 Rectángulo"/>
          <p:cNvSpPr/>
          <p:nvPr/>
        </p:nvSpPr>
        <p:spPr>
          <a:xfrm>
            <a:off x="3214786" y="4968532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" name="47 CuadroTexto"/>
          <p:cNvSpPr txBox="1"/>
          <p:nvPr/>
        </p:nvSpPr>
        <p:spPr>
          <a:xfrm>
            <a:off x="3418554" y="4978348"/>
            <a:ext cx="3241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Encargada de la creación de proyectos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2785309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14 Conector recto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467544" y="655385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Todos los derechos reservados  2019</a:t>
            </a:r>
            <a:endParaRPr lang="es-CR" sz="10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084167" y="6553851"/>
            <a:ext cx="2937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000" dirty="0"/>
              <a:t>PREMIUM QUALITY SERVICES DICAL S.A (PQS DICAL)</a:t>
            </a:r>
            <a:r>
              <a:rPr lang="es-CR" sz="1000" b="1" dirty="0"/>
              <a:t> </a:t>
            </a:r>
            <a:endParaRPr lang="es-CR" sz="1000" dirty="0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047" y="2300749"/>
            <a:ext cx="901419" cy="901419"/>
          </a:xfrm>
          <a:prstGeom prst="rect">
            <a:avLst/>
          </a:prstGeom>
        </p:spPr>
      </p:pic>
      <p:sp>
        <p:nvSpPr>
          <p:cNvPr id="27" name="26 Rectángulo redondeado"/>
          <p:cNvSpPr/>
          <p:nvPr/>
        </p:nvSpPr>
        <p:spPr>
          <a:xfrm>
            <a:off x="3275856" y="476672"/>
            <a:ext cx="2696986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27 CuadroTexto"/>
          <p:cNvSpPr txBox="1"/>
          <p:nvPr/>
        </p:nvSpPr>
        <p:spPr>
          <a:xfrm>
            <a:off x="3845292" y="600363"/>
            <a:ext cx="176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Buscar usuario</a:t>
            </a:r>
            <a:endParaRPr lang="es-CR" dirty="0"/>
          </a:p>
        </p:txBody>
      </p:sp>
      <p:sp>
        <p:nvSpPr>
          <p:cNvPr id="29" name="28 CuadroTexto"/>
          <p:cNvSpPr txBox="1"/>
          <p:nvPr/>
        </p:nvSpPr>
        <p:spPr>
          <a:xfrm>
            <a:off x="942914" y="1372126"/>
            <a:ext cx="227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Buscar Cliente:</a:t>
            </a:r>
            <a:endParaRPr lang="es-CR" dirty="0"/>
          </a:p>
        </p:txBody>
      </p:sp>
      <p:sp>
        <p:nvSpPr>
          <p:cNvPr id="2" name="1 Rectángulo"/>
          <p:cNvSpPr/>
          <p:nvPr/>
        </p:nvSpPr>
        <p:spPr>
          <a:xfrm>
            <a:off x="3275856" y="1412776"/>
            <a:ext cx="338437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0" name="39 CuadroTexto"/>
          <p:cNvSpPr txBox="1"/>
          <p:nvPr/>
        </p:nvSpPr>
        <p:spPr>
          <a:xfrm>
            <a:off x="1255925" y="2300749"/>
            <a:ext cx="353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Andreina Porras Castro    / aporras</a:t>
            </a:r>
            <a:endParaRPr lang="es-CR" sz="14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3484086" y="1357603"/>
            <a:ext cx="261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and</a:t>
            </a:r>
            <a:endParaRPr lang="es-CR" dirty="0"/>
          </a:p>
        </p:txBody>
      </p:sp>
      <p:sp>
        <p:nvSpPr>
          <p:cNvPr id="45" name="44 CuadroTexto"/>
          <p:cNvSpPr txBox="1"/>
          <p:nvPr/>
        </p:nvSpPr>
        <p:spPr>
          <a:xfrm>
            <a:off x="4572000" y="2353404"/>
            <a:ext cx="3463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Ver detalles  /  Modificar / Eliminar</a:t>
            </a:r>
            <a:endParaRPr lang="es-CR" sz="1000" dirty="0"/>
          </a:p>
        </p:txBody>
      </p:sp>
    </p:spTree>
    <p:extLst>
      <p:ext uri="{BB962C8B-B14F-4D97-AF65-F5344CB8AC3E}">
        <p14:creationId xmlns:p14="http://schemas.microsoft.com/office/powerpoint/2010/main" val="541304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37 Rectángulo redondeado"/>
          <p:cNvSpPr/>
          <p:nvPr/>
        </p:nvSpPr>
        <p:spPr>
          <a:xfrm>
            <a:off x="4663293" y="5445738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6" name="35 Rectángulo redondeado"/>
          <p:cNvSpPr/>
          <p:nvPr/>
        </p:nvSpPr>
        <p:spPr>
          <a:xfrm>
            <a:off x="1802718" y="5461207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5" name="4 Conector recto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3528" y="5080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Sistema de Control de Documentación </a:t>
            </a:r>
            <a:endParaRPr lang="es-CR" dirty="0"/>
          </a:p>
        </p:txBody>
      </p:sp>
      <p:sp>
        <p:nvSpPr>
          <p:cNvPr id="7" name="6 CuadroTexto"/>
          <p:cNvSpPr txBox="1"/>
          <p:nvPr/>
        </p:nvSpPr>
        <p:spPr>
          <a:xfrm>
            <a:off x="7524328" y="692696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08/07/2019 02:34 pm</a:t>
            </a:r>
            <a:endParaRPr lang="es-CR" sz="1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524328" y="892629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Usuario: Administrador</a:t>
            </a:r>
            <a:endParaRPr lang="es-CR" sz="1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7156951" y="13620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Salir</a:t>
            </a:r>
            <a:endParaRPr lang="es-CR" dirty="0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500" y="5575750"/>
            <a:ext cx="901419" cy="901419"/>
          </a:xfrm>
          <a:prstGeom prst="rect">
            <a:avLst/>
          </a:prstGeom>
        </p:spPr>
      </p:pic>
      <p:sp>
        <p:nvSpPr>
          <p:cNvPr id="23" name="22 CuadroTexto"/>
          <p:cNvSpPr txBox="1"/>
          <p:nvPr/>
        </p:nvSpPr>
        <p:spPr>
          <a:xfrm>
            <a:off x="1187624" y="13524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Proyectos</a:t>
            </a:r>
            <a:endParaRPr lang="es-CR" dirty="0"/>
          </a:p>
        </p:txBody>
      </p:sp>
      <p:sp>
        <p:nvSpPr>
          <p:cNvPr id="24" name="23 CuadroTexto"/>
          <p:cNvSpPr txBox="1"/>
          <p:nvPr/>
        </p:nvSpPr>
        <p:spPr>
          <a:xfrm>
            <a:off x="2807804" y="1352472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Clientes</a:t>
            </a:r>
            <a:endParaRPr lang="es-CR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04994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Documentos</a:t>
            </a:r>
            <a:endParaRPr lang="es-CR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58011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Usuarios</a:t>
            </a:r>
            <a:endParaRPr lang="es-CR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1996058" y="1944784"/>
            <a:ext cx="4970208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27 CuadroTexto"/>
          <p:cNvSpPr txBox="1"/>
          <p:nvPr/>
        </p:nvSpPr>
        <p:spPr>
          <a:xfrm>
            <a:off x="3131526" y="2068475"/>
            <a:ext cx="445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Andreina Porras Castro</a:t>
            </a:r>
            <a:endParaRPr lang="es-CR" dirty="0"/>
          </a:p>
        </p:txBody>
      </p:sp>
      <p:sp>
        <p:nvSpPr>
          <p:cNvPr id="31" name="30 CuadroTexto"/>
          <p:cNvSpPr txBox="1"/>
          <p:nvPr/>
        </p:nvSpPr>
        <p:spPr>
          <a:xfrm>
            <a:off x="699912" y="3078252"/>
            <a:ext cx="152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Nombre asignado:</a:t>
            </a:r>
            <a:endParaRPr lang="es-CR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699913" y="3405844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Correo Electrónico:</a:t>
            </a:r>
            <a:endParaRPr lang="es-CR" dirty="0"/>
          </a:p>
        </p:txBody>
      </p:sp>
      <p:sp>
        <p:nvSpPr>
          <p:cNvPr id="37" name="36 CuadroTexto"/>
          <p:cNvSpPr txBox="1"/>
          <p:nvPr/>
        </p:nvSpPr>
        <p:spPr>
          <a:xfrm>
            <a:off x="1996057" y="5514862"/>
            <a:ext cx="114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Eliminar Usuario</a:t>
            </a:r>
            <a:endParaRPr lang="es-CR" sz="1200" dirty="0"/>
          </a:p>
        </p:txBody>
      </p:sp>
      <p:sp>
        <p:nvSpPr>
          <p:cNvPr id="39" name="38 CuadroTexto"/>
          <p:cNvSpPr txBox="1"/>
          <p:nvPr/>
        </p:nvSpPr>
        <p:spPr>
          <a:xfrm>
            <a:off x="4791584" y="5591805"/>
            <a:ext cx="1172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Volver</a:t>
            </a:r>
            <a:endParaRPr lang="es-CR" sz="14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353274" y="3032085"/>
            <a:ext cx="4217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aporras</a:t>
            </a:r>
            <a:endParaRPr lang="es-CR" sz="14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2353274" y="3405844"/>
            <a:ext cx="3635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aporras@pqsdical.com</a:t>
            </a:r>
            <a:endParaRPr lang="es-CR" sz="1200" dirty="0"/>
          </a:p>
        </p:txBody>
      </p:sp>
      <p:cxnSp>
        <p:nvCxnSpPr>
          <p:cNvPr id="46" name="45 Conector recto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467544" y="655385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Todos los derechos reservados  2019</a:t>
            </a:r>
            <a:endParaRPr lang="es-CR" sz="1000" dirty="0"/>
          </a:p>
        </p:txBody>
      </p:sp>
      <p:sp>
        <p:nvSpPr>
          <p:cNvPr id="48" name="47 CuadroTexto"/>
          <p:cNvSpPr txBox="1"/>
          <p:nvPr/>
        </p:nvSpPr>
        <p:spPr>
          <a:xfrm>
            <a:off x="6084167" y="6553851"/>
            <a:ext cx="2937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000" dirty="0"/>
              <a:t>PREMIUM QUALITY SERVICES DICAL S.A (PQS DICAL)</a:t>
            </a:r>
            <a:r>
              <a:rPr lang="es-CR" sz="1000" b="1" dirty="0"/>
              <a:t> </a:t>
            </a:r>
            <a:endParaRPr lang="es-CR" sz="1000" dirty="0"/>
          </a:p>
        </p:txBody>
      </p:sp>
      <p:sp>
        <p:nvSpPr>
          <p:cNvPr id="52" name="51 CuadroTexto"/>
          <p:cNvSpPr txBox="1"/>
          <p:nvPr/>
        </p:nvSpPr>
        <p:spPr>
          <a:xfrm>
            <a:off x="728469" y="4049661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Observaciones:</a:t>
            </a:r>
            <a:endParaRPr lang="es-CR" sz="1200" dirty="0"/>
          </a:p>
        </p:txBody>
      </p:sp>
      <p:sp>
        <p:nvSpPr>
          <p:cNvPr id="53" name="52 CuadroTexto"/>
          <p:cNvSpPr txBox="1"/>
          <p:nvPr/>
        </p:nvSpPr>
        <p:spPr>
          <a:xfrm>
            <a:off x="2425413" y="4038381"/>
            <a:ext cx="4730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Encargada de servicios generales</a:t>
            </a:r>
            <a:endParaRPr lang="es-CR" dirty="0"/>
          </a:p>
        </p:txBody>
      </p:sp>
      <p:sp>
        <p:nvSpPr>
          <p:cNvPr id="29" name="28 CuadroTexto"/>
          <p:cNvSpPr txBox="1"/>
          <p:nvPr/>
        </p:nvSpPr>
        <p:spPr>
          <a:xfrm>
            <a:off x="829365" y="446778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Creado por:</a:t>
            </a:r>
            <a:endParaRPr lang="es-CR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2473978" y="4464457"/>
            <a:ext cx="4730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Administrador</a:t>
            </a:r>
            <a:endParaRPr lang="es-CR" dirty="0"/>
          </a:p>
        </p:txBody>
      </p:sp>
      <p:sp>
        <p:nvSpPr>
          <p:cNvPr id="34" name="33 CuadroTexto"/>
          <p:cNvSpPr txBox="1"/>
          <p:nvPr/>
        </p:nvSpPr>
        <p:spPr>
          <a:xfrm>
            <a:off x="755039" y="3724993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Rol:</a:t>
            </a:r>
            <a:endParaRPr lang="es-CR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2399652" y="3721670"/>
            <a:ext cx="4730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Full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82260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3528" y="5080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Sistema de Control de Documentación </a:t>
            </a:r>
            <a:endParaRPr lang="es-CR" dirty="0"/>
          </a:p>
        </p:txBody>
      </p:sp>
      <p:sp>
        <p:nvSpPr>
          <p:cNvPr id="7" name="6 CuadroTexto"/>
          <p:cNvSpPr txBox="1"/>
          <p:nvPr/>
        </p:nvSpPr>
        <p:spPr>
          <a:xfrm>
            <a:off x="7524328" y="692696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08/07/2019 02:34 pm</a:t>
            </a:r>
            <a:endParaRPr lang="es-CR" sz="1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524328" y="892629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Usuario: Administrador</a:t>
            </a:r>
            <a:endParaRPr lang="es-CR" sz="1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8166722" y="136137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Salir</a:t>
            </a:r>
            <a:endParaRPr lang="es-CR" dirty="0"/>
          </a:p>
        </p:txBody>
      </p:sp>
      <p:sp>
        <p:nvSpPr>
          <p:cNvPr id="10" name="9 Rectángulo redondeado"/>
          <p:cNvSpPr/>
          <p:nvPr/>
        </p:nvSpPr>
        <p:spPr>
          <a:xfrm>
            <a:off x="1005578" y="2348880"/>
            <a:ext cx="255831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10 Rectángulo redondeado"/>
          <p:cNvSpPr/>
          <p:nvPr/>
        </p:nvSpPr>
        <p:spPr>
          <a:xfrm>
            <a:off x="5313482" y="2348880"/>
            <a:ext cx="242687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11 Rectángulo redondeado"/>
          <p:cNvSpPr/>
          <p:nvPr/>
        </p:nvSpPr>
        <p:spPr>
          <a:xfrm>
            <a:off x="1005578" y="3789040"/>
            <a:ext cx="255831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12 Rectángulo redondeado"/>
          <p:cNvSpPr/>
          <p:nvPr/>
        </p:nvSpPr>
        <p:spPr>
          <a:xfrm>
            <a:off x="5364088" y="3789040"/>
            <a:ext cx="237626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15" name="14 Conector recto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467544" y="655385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Todos los derechos reservados  2019</a:t>
            </a:r>
            <a:endParaRPr lang="es-CR" sz="10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084167" y="6553851"/>
            <a:ext cx="2937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000" dirty="0"/>
              <a:t>PREMIUM QUALITY SERVICES DICAL S.A (PQS DICAL)</a:t>
            </a:r>
            <a:r>
              <a:rPr lang="es-CR" sz="1000" b="1" dirty="0"/>
              <a:t> </a:t>
            </a:r>
            <a:endParaRPr lang="es-CR" sz="10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575014" y="2596262"/>
            <a:ext cx="162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Proyectos</a:t>
            </a:r>
            <a:endParaRPr lang="es-CR" dirty="0"/>
          </a:p>
        </p:txBody>
      </p:sp>
      <p:sp>
        <p:nvSpPr>
          <p:cNvPr id="19" name="18 CuadroTexto"/>
          <p:cNvSpPr txBox="1"/>
          <p:nvPr/>
        </p:nvSpPr>
        <p:spPr>
          <a:xfrm>
            <a:off x="1470316" y="4036422"/>
            <a:ext cx="162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Clientes</a:t>
            </a:r>
            <a:endParaRPr lang="es-CR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712500" y="2596262"/>
            <a:ext cx="162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Usuarios</a:t>
            </a:r>
            <a:endParaRPr lang="es-CR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712500" y="4036422"/>
            <a:ext cx="162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Documentos</a:t>
            </a:r>
            <a:endParaRPr lang="es-CR" dirty="0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198978"/>
            <a:ext cx="901419" cy="90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0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4387720" y="4810133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15" name="14 Conector recto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467544" y="655385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Todos los derechos reservados  2019</a:t>
            </a:r>
            <a:endParaRPr lang="es-CR" sz="10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084167" y="6553851"/>
            <a:ext cx="2937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000" dirty="0"/>
              <a:t>PREMIUM QUALITY SERVICES DICAL S.A (PQS DICAL)</a:t>
            </a:r>
            <a:r>
              <a:rPr lang="es-CR" sz="1000" b="1" dirty="0"/>
              <a:t> </a:t>
            </a:r>
            <a:endParaRPr lang="es-CR" sz="1000" dirty="0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777" y="4998746"/>
            <a:ext cx="901419" cy="901419"/>
          </a:xfrm>
          <a:prstGeom prst="rect">
            <a:avLst/>
          </a:prstGeom>
        </p:spPr>
      </p:pic>
      <p:sp>
        <p:nvSpPr>
          <p:cNvPr id="27" name="26 Rectángulo redondeado"/>
          <p:cNvSpPr/>
          <p:nvPr/>
        </p:nvSpPr>
        <p:spPr>
          <a:xfrm>
            <a:off x="3275856" y="476672"/>
            <a:ext cx="2696986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27 CuadroTexto"/>
          <p:cNvSpPr txBox="1"/>
          <p:nvPr/>
        </p:nvSpPr>
        <p:spPr>
          <a:xfrm>
            <a:off x="3609609" y="600363"/>
            <a:ext cx="223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Buscar documentos</a:t>
            </a:r>
            <a:endParaRPr lang="es-CR" dirty="0"/>
          </a:p>
        </p:txBody>
      </p:sp>
      <p:sp>
        <p:nvSpPr>
          <p:cNvPr id="29" name="28 CuadroTexto"/>
          <p:cNvSpPr txBox="1"/>
          <p:nvPr/>
        </p:nvSpPr>
        <p:spPr>
          <a:xfrm>
            <a:off x="942914" y="1372126"/>
            <a:ext cx="227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Buscar Cliente:</a:t>
            </a:r>
            <a:endParaRPr lang="es-CR" dirty="0"/>
          </a:p>
        </p:txBody>
      </p:sp>
      <p:sp>
        <p:nvSpPr>
          <p:cNvPr id="2" name="1 Rectángulo"/>
          <p:cNvSpPr/>
          <p:nvPr/>
        </p:nvSpPr>
        <p:spPr>
          <a:xfrm>
            <a:off x="3275856" y="1412776"/>
            <a:ext cx="338437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" name="43 CuadroTexto"/>
          <p:cNvSpPr txBox="1"/>
          <p:nvPr/>
        </p:nvSpPr>
        <p:spPr>
          <a:xfrm>
            <a:off x="3360252" y="1357603"/>
            <a:ext cx="261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</a:t>
            </a:r>
            <a:endParaRPr lang="es-CR" dirty="0"/>
          </a:p>
        </p:txBody>
      </p:sp>
      <p:sp>
        <p:nvSpPr>
          <p:cNvPr id="13" name="12 CuadroTexto"/>
          <p:cNvSpPr txBox="1"/>
          <p:nvPr/>
        </p:nvSpPr>
        <p:spPr>
          <a:xfrm>
            <a:off x="798259" y="2348880"/>
            <a:ext cx="78667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Documentos:</a:t>
            </a:r>
          </a:p>
          <a:p>
            <a:r>
              <a:rPr lang="es-MX" sz="1600" dirty="0"/>
              <a:t>  Ref. 2019-04-01-15  Manifiesto de interés  </a:t>
            </a:r>
            <a:r>
              <a:rPr lang="es-MX" sz="1200" dirty="0"/>
              <a:t>Ver/Modificar/Eliminar</a:t>
            </a:r>
          </a:p>
          <a:p>
            <a:r>
              <a:rPr lang="es-MX" sz="1600" dirty="0"/>
              <a:t>  Ref. 2019-sub04-10-8  Cartel especificaciones Técnicas  </a:t>
            </a:r>
            <a:r>
              <a:rPr lang="es-MX" sz="1050" dirty="0"/>
              <a:t>Ver/Modificar/Eliminar</a:t>
            </a:r>
          </a:p>
          <a:p>
            <a:r>
              <a:rPr lang="es-MX" sz="1200" dirty="0"/>
              <a:t> </a:t>
            </a:r>
            <a:r>
              <a:rPr lang="es-MX" sz="1600" dirty="0"/>
              <a:t>Ref. 2019-05-03-18  Cuenta bancaria </a:t>
            </a:r>
            <a:r>
              <a:rPr lang="es-MX" sz="1200" dirty="0"/>
              <a:t>Ver/Modificar/Eliminar</a:t>
            </a:r>
          </a:p>
          <a:p>
            <a:r>
              <a:rPr lang="es-MX" sz="1600" dirty="0"/>
              <a:t> Ref. 2019-04-01-15  Nombre  Personal en contrato </a:t>
            </a:r>
            <a:r>
              <a:rPr lang="es-MX" sz="1200" dirty="0"/>
              <a:t>Ver/Modificar/Eliminar</a:t>
            </a:r>
          </a:p>
          <a:p>
            <a:r>
              <a:rPr lang="es-MX" sz="1600" dirty="0"/>
              <a:t> Ref. 2019-sub05-01-12  Manifiesto de interés  </a:t>
            </a:r>
            <a:r>
              <a:rPr lang="es-MX" sz="1200" dirty="0"/>
              <a:t>Ver/Modificar/Eliminar</a:t>
            </a:r>
            <a:endParaRPr lang="es-CR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4681254" y="4964601"/>
            <a:ext cx="1172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Volver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1676076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3528" y="5080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Sistema de Control de Documentación </a:t>
            </a:r>
            <a:endParaRPr lang="es-CR" dirty="0"/>
          </a:p>
        </p:txBody>
      </p:sp>
      <p:sp>
        <p:nvSpPr>
          <p:cNvPr id="7" name="6 CuadroTexto"/>
          <p:cNvSpPr txBox="1"/>
          <p:nvPr/>
        </p:nvSpPr>
        <p:spPr>
          <a:xfrm>
            <a:off x="7524328" y="692696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08/07/2019 02:34 pm</a:t>
            </a:r>
            <a:endParaRPr lang="es-CR" sz="1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524328" y="892629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Usuario: Administrador</a:t>
            </a:r>
            <a:endParaRPr lang="es-CR" sz="1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8166722" y="136137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Salir</a:t>
            </a:r>
            <a:endParaRPr lang="es-CR" dirty="0"/>
          </a:p>
        </p:txBody>
      </p:sp>
      <p:sp>
        <p:nvSpPr>
          <p:cNvPr id="10" name="9 Rectángulo redondeado"/>
          <p:cNvSpPr/>
          <p:nvPr/>
        </p:nvSpPr>
        <p:spPr>
          <a:xfrm>
            <a:off x="1005578" y="2348880"/>
            <a:ext cx="255831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10 Rectángulo redondeado"/>
          <p:cNvSpPr/>
          <p:nvPr/>
        </p:nvSpPr>
        <p:spPr>
          <a:xfrm>
            <a:off x="5313482" y="2348880"/>
            <a:ext cx="242687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11 Rectángulo redondeado"/>
          <p:cNvSpPr/>
          <p:nvPr/>
        </p:nvSpPr>
        <p:spPr>
          <a:xfrm>
            <a:off x="1005578" y="3789040"/>
            <a:ext cx="255831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12 Rectángulo redondeado"/>
          <p:cNvSpPr/>
          <p:nvPr/>
        </p:nvSpPr>
        <p:spPr>
          <a:xfrm>
            <a:off x="5364088" y="3789040"/>
            <a:ext cx="237626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15" name="14 Conector recto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467544" y="655385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Todos los derechos reservados  2019</a:t>
            </a:r>
            <a:endParaRPr lang="es-CR" sz="10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084167" y="6553851"/>
            <a:ext cx="2937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000" dirty="0"/>
              <a:t>PREMIUM QUALITY SERVICES DICAL S.A (PQS DICAL)</a:t>
            </a:r>
            <a:r>
              <a:rPr lang="es-CR" sz="1000" b="1" dirty="0"/>
              <a:t> </a:t>
            </a:r>
            <a:endParaRPr lang="es-CR" sz="10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575014" y="2596262"/>
            <a:ext cx="162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Proyectos</a:t>
            </a:r>
            <a:endParaRPr lang="es-CR" dirty="0"/>
          </a:p>
        </p:txBody>
      </p:sp>
      <p:sp>
        <p:nvSpPr>
          <p:cNvPr id="19" name="18 CuadroTexto"/>
          <p:cNvSpPr txBox="1"/>
          <p:nvPr/>
        </p:nvSpPr>
        <p:spPr>
          <a:xfrm>
            <a:off x="1470316" y="4036422"/>
            <a:ext cx="162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Clientes</a:t>
            </a:r>
            <a:endParaRPr lang="es-CR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712500" y="2596262"/>
            <a:ext cx="162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Usuarios</a:t>
            </a:r>
            <a:endParaRPr lang="es-CR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712500" y="4036422"/>
            <a:ext cx="162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Documentos</a:t>
            </a:r>
            <a:endParaRPr lang="es-CR" dirty="0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076" y="1353735"/>
            <a:ext cx="901419" cy="90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19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708043" y="126876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Usuario:</a:t>
            </a:r>
            <a:endParaRPr lang="es-CR" dirty="0"/>
          </a:p>
        </p:txBody>
      </p:sp>
      <p:sp>
        <p:nvSpPr>
          <p:cNvPr id="6" name="5 CuadroTexto"/>
          <p:cNvSpPr txBox="1"/>
          <p:nvPr/>
        </p:nvSpPr>
        <p:spPr>
          <a:xfrm>
            <a:off x="708043" y="165421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Clave:</a:t>
            </a:r>
            <a:endParaRPr lang="es-CR" dirty="0"/>
          </a:p>
        </p:txBody>
      </p:sp>
      <p:sp>
        <p:nvSpPr>
          <p:cNvPr id="7" name="6 Rectángulo"/>
          <p:cNvSpPr/>
          <p:nvPr/>
        </p:nvSpPr>
        <p:spPr>
          <a:xfrm>
            <a:off x="1763688" y="1268760"/>
            <a:ext cx="3096344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7 Rectángulo"/>
          <p:cNvSpPr/>
          <p:nvPr/>
        </p:nvSpPr>
        <p:spPr>
          <a:xfrm>
            <a:off x="1758819" y="1654213"/>
            <a:ext cx="3096344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935288"/>
            <a:ext cx="3829050" cy="1213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2657475" y="366017"/>
            <a:ext cx="35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Ingreso Sistema XXXXX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54976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A0219-33C7-405B-84A4-45568015C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F9E9F0-49F5-4899-8EB9-C149A8253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91395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35 Rectángulo redondeado"/>
          <p:cNvSpPr/>
          <p:nvPr/>
        </p:nvSpPr>
        <p:spPr>
          <a:xfrm>
            <a:off x="3195075" y="5514474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5" name="4 Conector recto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3528" y="5080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Sistema de Control de Documentación </a:t>
            </a:r>
            <a:endParaRPr lang="es-CR" dirty="0"/>
          </a:p>
        </p:txBody>
      </p:sp>
      <p:sp>
        <p:nvSpPr>
          <p:cNvPr id="7" name="6 CuadroTexto"/>
          <p:cNvSpPr txBox="1"/>
          <p:nvPr/>
        </p:nvSpPr>
        <p:spPr>
          <a:xfrm>
            <a:off x="7524328" y="692696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08/07/2019 02:34 pm</a:t>
            </a:r>
            <a:endParaRPr lang="es-CR" sz="1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524328" y="892629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Usuario: Administrador</a:t>
            </a:r>
            <a:endParaRPr lang="es-CR" sz="1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7156951" y="13620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Salir</a:t>
            </a:r>
            <a:endParaRPr lang="es-CR" dirty="0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309" y="5680478"/>
            <a:ext cx="901419" cy="901419"/>
          </a:xfrm>
          <a:prstGeom prst="rect">
            <a:avLst/>
          </a:prstGeom>
        </p:spPr>
      </p:pic>
      <p:sp>
        <p:nvSpPr>
          <p:cNvPr id="23" name="22 CuadroTexto"/>
          <p:cNvSpPr txBox="1"/>
          <p:nvPr/>
        </p:nvSpPr>
        <p:spPr>
          <a:xfrm>
            <a:off x="1187624" y="13524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Proyectos</a:t>
            </a:r>
            <a:endParaRPr lang="es-CR" dirty="0"/>
          </a:p>
        </p:txBody>
      </p:sp>
      <p:sp>
        <p:nvSpPr>
          <p:cNvPr id="24" name="23 CuadroTexto"/>
          <p:cNvSpPr txBox="1"/>
          <p:nvPr/>
        </p:nvSpPr>
        <p:spPr>
          <a:xfrm>
            <a:off x="2807804" y="1352472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Clientes</a:t>
            </a:r>
            <a:endParaRPr lang="es-CR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04994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Documentos</a:t>
            </a:r>
            <a:endParaRPr lang="es-CR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58011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Usuarios</a:t>
            </a:r>
            <a:endParaRPr lang="es-CR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3099150" y="1944784"/>
            <a:ext cx="2696986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27 CuadroTexto"/>
          <p:cNvSpPr txBox="1"/>
          <p:nvPr/>
        </p:nvSpPr>
        <p:spPr>
          <a:xfrm>
            <a:off x="3668586" y="2068475"/>
            <a:ext cx="176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Proyecto Nuevo</a:t>
            </a:r>
            <a:endParaRPr lang="es-CR" dirty="0"/>
          </a:p>
        </p:txBody>
      </p:sp>
      <p:sp>
        <p:nvSpPr>
          <p:cNvPr id="29" name="28 CuadroTexto"/>
          <p:cNvSpPr txBox="1"/>
          <p:nvPr/>
        </p:nvSpPr>
        <p:spPr>
          <a:xfrm>
            <a:off x="827584" y="2996952"/>
            <a:ext cx="227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Nombre del Proyecto :</a:t>
            </a:r>
            <a:endParaRPr lang="es-CR" dirty="0"/>
          </a:p>
        </p:txBody>
      </p:sp>
      <p:sp>
        <p:nvSpPr>
          <p:cNvPr id="30" name="29 CuadroTexto"/>
          <p:cNvSpPr txBox="1"/>
          <p:nvPr/>
        </p:nvSpPr>
        <p:spPr>
          <a:xfrm>
            <a:off x="827584" y="3500905"/>
            <a:ext cx="227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Numero de Licitación :</a:t>
            </a:r>
            <a:endParaRPr lang="es-CR" dirty="0"/>
          </a:p>
        </p:txBody>
      </p:sp>
      <p:sp>
        <p:nvSpPr>
          <p:cNvPr id="31" name="30 CuadroTexto"/>
          <p:cNvSpPr txBox="1"/>
          <p:nvPr/>
        </p:nvSpPr>
        <p:spPr>
          <a:xfrm>
            <a:off x="827584" y="39298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Cliente:</a:t>
            </a:r>
            <a:endParaRPr lang="es-CR" dirty="0"/>
          </a:p>
        </p:txBody>
      </p:sp>
      <p:sp>
        <p:nvSpPr>
          <p:cNvPr id="32" name="31 CuadroTexto"/>
          <p:cNvSpPr txBox="1"/>
          <p:nvPr/>
        </p:nvSpPr>
        <p:spPr>
          <a:xfrm>
            <a:off x="816647" y="443711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Descripción :</a:t>
            </a:r>
            <a:endParaRPr lang="es-CR" dirty="0"/>
          </a:p>
        </p:txBody>
      </p:sp>
      <p:sp>
        <p:nvSpPr>
          <p:cNvPr id="2" name="1 Rectángulo"/>
          <p:cNvSpPr/>
          <p:nvPr/>
        </p:nvSpPr>
        <p:spPr>
          <a:xfrm>
            <a:off x="3203848" y="2996952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3" name="32 Rectángulo"/>
          <p:cNvSpPr/>
          <p:nvPr/>
        </p:nvSpPr>
        <p:spPr>
          <a:xfrm>
            <a:off x="3203848" y="3519687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4" name="33 Rectángulo"/>
          <p:cNvSpPr/>
          <p:nvPr/>
        </p:nvSpPr>
        <p:spPr>
          <a:xfrm>
            <a:off x="3195075" y="3948674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5" name="34 Rectángulo"/>
          <p:cNvSpPr/>
          <p:nvPr/>
        </p:nvSpPr>
        <p:spPr>
          <a:xfrm>
            <a:off x="3203848" y="4436479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7" name="36 CuadroTexto"/>
          <p:cNvSpPr txBox="1"/>
          <p:nvPr/>
        </p:nvSpPr>
        <p:spPr>
          <a:xfrm>
            <a:off x="3400484" y="5645333"/>
            <a:ext cx="95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Guardar</a:t>
            </a:r>
            <a:endParaRPr lang="es-CR" dirty="0"/>
          </a:p>
        </p:txBody>
      </p:sp>
      <p:sp>
        <p:nvSpPr>
          <p:cNvPr id="38" name="37 Rectángulo redondeado"/>
          <p:cNvSpPr/>
          <p:nvPr/>
        </p:nvSpPr>
        <p:spPr>
          <a:xfrm>
            <a:off x="5058115" y="5514474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9" name="38 CuadroTexto"/>
          <p:cNvSpPr txBox="1"/>
          <p:nvPr/>
        </p:nvSpPr>
        <p:spPr>
          <a:xfrm>
            <a:off x="5263523" y="5645333"/>
            <a:ext cx="117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Descartar</a:t>
            </a:r>
            <a:endParaRPr lang="es-CR" dirty="0"/>
          </a:p>
        </p:txBody>
      </p:sp>
      <p:sp>
        <p:nvSpPr>
          <p:cNvPr id="42" name="41 CuadroTexto"/>
          <p:cNvSpPr txBox="1"/>
          <p:nvPr/>
        </p:nvSpPr>
        <p:spPr>
          <a:xfrm>
            <a:off x="827584" y="49588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Año :</a:t>
            </a:r>
            <a:endParaRPr lang="es-CR" dirty="0"/>
          </a:p>
        </p:txBody>
      </p:sp>
      <p:sp>
        <p:nvSpPr>
          <p:cNvPr id="43" name="42 Rectángulo"/>
          <p:cNvSpPr/>
          <p:nvPr/>
        </p:nvSpPr>
        <p:spPr>
          <a:xfrm>
            <a:off x="3214785" y="4958211"/>
            <a:ext cx="637135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30933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14 Conector recto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467544" y="655385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Todos los derechos reservados  2019</a:t>
            </a:r>
            <a:endParaRPr lang="es-CR" sz="10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084167" y="6553851"/>
            <a:ext cx="2937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000" dirty="0"/>
              <a:t>PREMIUM QUALITY SERVICES DICAL S.A (PQS DICAL)</a:t>
            </a:r>
            <a:r>
              <a:rPr lang="es-CR" sz="1000" b="1" dirty="0"/>
              <a:t> </a:t>
            </a:r>
            <a:endParaRPr lang="es-CR" sz="1000" dirty="0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137" y="3676464"/>
            <a:ext cx="901419" cy="901419"/>
          </a:xfrm>
          <a:prstGeom prst="rect">
            <a:avLst/>
          </a:prstGeom>
        </p:spPr>
      </p:pic>
      <p:sp>
        <p:nvSpPr>
          <p:cNvPr id="27" name="26 Rectángulo redondeado"/>
          <p:cNvSpPr/>
          <p:nvPr/>
        </p:nvSpPr>
        <p:spPr>
          <a:xfrm>
            <a:off x="3275856" y="476672"/>
            <a:ext cx="2696986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27 CuadroTexto"/>
          <p:cNvSpPr txBox="1"/>
          <p:nvPr/>
        </p:nvSpPr>
        <p:spPr>
          <a:xfrm>
            <a:off x="3845292" y="600363"/>
            <a:ext cx="176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Buscar Proyecto</a:t>
            </a:r>
            <a:endParaRPr lang="es-CR" dirty="0"/>
          </a:p>
        </p:txBody>
      </p:sp>
      <p:sp>
        <p:nvSpPr>
          <p:cNvPr id="29" name="28 CuadroTexto"/>
          <p:cNvSpPr txBox="1"/>
          <p:nvPr/>
        </p:nvSpPr>
        <p:spPr>
          <a:xfrm>
            <a:off x="942914" y="1372126"/>
            <a:ext cx="227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Buscar Proyecto :</a:t>
            </a:r>
            <a:endParaRPr lang="es-CR" dirty="0"/>
          </a:p>
        </p:txBody>
      </p:sp>
      <p:sp>
        <p:nvSpPr>
          <p:cNvPr id="2" name="1 Rectángulo"/>
          <p:cNvSpPr/>
          <p:nvPr/>
        </p:nvSpPr>
        <p:spPr>
          <a:xfrm>
            <a:off x="3275856" y="1412776"/>
            <a:ext cx="338437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0" name="39 CuadroTexto"/>
          <p:cNvSpPr txBox="1"/>
          <p:nvPr/>
        </p:nvSpPr>
        <p:spPr>
          <a:xfrm>
            <a:off x="1173386" y="2283430"/>
            <a:ext cx="261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Proyecto Eólico San Juan</a:t>
            </a:r>
            <a:endParaRPr lang="es-CR" dirty="0"/>
          </a:p>
        </p:txBody>
      </p:sp>
      <p:sp>
        <p:nvSpPr>
          <p:cNvPr id="41" name="40 CuadroTexto"/>
          <p:cNvSpPr txBox="1"/>
          <p:nvPr/>
        </p:nvSpPr>
        <p:spPr>
          <a:xfrm>
            <a:off x="1103900" y="2744436"/>
            <a:ext cx="346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Proyecto Hidroeléctrico San Juan</a:t>
            </a:r>
            <a:endParaRPr lang="es-CR" dirty="0"/>
          </a:p>
        </p:txBody>
      </p:sp>
      <p:sp>
        <p:nvSpPr>
          <p:cNvPr id="42" name="41 CuadroTexto"/>
          <p:cNvSpPr txBox="1"/>
          <p:nvPr/>
        </p:nvSpPr>
        <p:spPr>
          <a:xfrm>
            <a:off x="1118300" y="3182366"/>
            <a:ext cx="338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Proyecto San Juan de Coronado</a:t>
            </a:r>
            <a:endParaRPr lang="es-CR" dirty="0"/>
          </a:p>
        </p:txBody>
      </p:sp>
      <p:sp>
        <p:nvSpPr>
          <p:cNvPr id="43" name="42 CuadroTexto"/>
          <p:cNvSpPr txBox="1"/>
          <p:nvPr/>
        </p:nvSpPr>
        <p:spPr>
          <a:xfrm>
            <a:off x="1095314" y="3699182"/>
            <a:ext cx="2949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Proyecto Minero San Juan</a:t>
            </a:r>
          </a:p>
          <a:p>
            <a:endParaRPr lang="es-CR" dirty="0"/>
          </a:p>
        </p:txBody>
      </p:sp>
      <p:sp>
        <p:nvSpPr>
          <p:cNvPr id="44" name="43 CuadroTexto"/>
          <p:cNvSpPr txBox="1"/>
          <p:nvPr/>
        </p:nvSpPr>
        <p:spPr>
          <a:xfrm>
            <a:off x="3484086" y="1357603"/>
            <a:ext cx="261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San Juan</a:t>
            </a:r>
            <a:endParaRPr lang="es-CR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845292" y="2344986"/>
            <a:ext cx="3463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Ver detalles  /  Modificar / Eliminar</a:t>
            </a:r>
            <a:endParaRPr lang="es-CR" sz="1000" dirty="0"/>
          </a:p>
        </p:txBody>
      </p:sp>
      <p:sp>
        <p:nvSpPr>
          <p:cNvPr id="49" name="48 CuadroTexto"/>
          <p:cNvSpPr txBox="1"/>
          <p:nvPr/>
        </p:nvSpPr>
        <p:spPr>
          <a:xfrm>
            <a:off x="4352661" y="2805991"/>
            <a:ext cx="3463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Ver detalles  /  Modificar / Eliminar</a:t>
            </a:r>
            <a:endParaRPr lang="es-CR" sz="10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4241336" y="3243921"/>
            <a:ext cx="3463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Ver detalles  /  Modificar / Eliminar</a:t>
            </a:r>
            <a:endParaRPr lang="es-CR" sz="1000" dirty="0"/>
          </a:p>
        </p:txBody>
      </p:sp>
      <p:sp>
        <p:nvSpPr>
          <p:cNvPr id="51" name="50 CuadroTexto"/>
          <p:cNvSpPr txBox="1"/>
          <p:nvPr/>
        </p:nvSpPr>
        <p:spPr>
          <a:xfrm>
            <a:off x="3707904" y="3760737"/>
            <a:ext cx="3463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Ver detalles  /  Modificar / Eliminar</a:t>
            </a:r>
            <a:endParaRPr lang="es-CR" sz="1000" dirty="0"/>
          </a:p>
        </p:txBody>
      </p:sp>
    </p:spTree>
    <p:extLst>
      <p:ext uri="{BB962C8B-B14F-4D97-AF65-F5344CB8AC3E}">
        <p14:creationId xmlns:p14="http://schemas.microsoft.com/office/powerpoint/2010/main" val="222218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35 Rectángulo redondeado"/>
          <p:cNvSpPr/>
          <p:nvPr/>
        </p:nvSpPr>
        <p:spPr>
          <a:xfrm>
            <a:off x="1650104" y="5277423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5" name="4 Conector recto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3528" y="5080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Sistema de Control de Documentación </a:t>
            </a:r>
            <a:endParaRPr lang="es-CR" dirty="0"/>
          </a:p>
        </p:txBody>
      </p:sp>
      <p:sp>
        <p:nvSpPr>
          <p:cNvPr id="7" name="6 CuadroTexto"/>
          <p:cNvSpPr txBox="1"/>
          <p:nvPr/>
        </p:nvSpPr>
        <p:spPr>
          <a:xfrm>
            <a:off x="7524328" y="692696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08/07/2019 02:34 pm</a:t>
            </a:r>
            <a:endParaRPr lang="es-CR" sz="1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524328" y="892629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Usuario: Administrador</a:t>
            </a:r>
            <a:endParaRPr lang="es-CR" sz="1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7156951" y="13620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Salir</a:t>
            </a:r>
            <a:endParaRPr lang="es-CR" dirty="0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501" y="5651917"/>
            <a:ext cx="901419" cy="901419"/>
          </a:xfrm>
          <a:prstGeom prst="rect">
            <a:avLst/>
          </a:prstGeom>
        </p:spPr>
      </p:pic>
      <p:sp>
        <p:nvSpPr>
          <p:cNvPr id="23" name="22 CuadroTexto"/>
          <p:cNvSpPr txBox="1"/>
          <p:nvPr/>
        </p:nvSpPr>
        <p:spPr>
          <a:xfrm>
            <a:off x="1187624" y="13524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Proyectos</a:t>
            </a:r>
            <a:endParaRPr lang="es-CR" dirty="0"/>
          </a:p>
        </p:txBody>
      </p:sp>
      <p:sp>
        <p:nvSpPr>
          <p:cNvPr id="24" name="23 CuadroTexto"/>
          <p:cNvSpPr txBox="1"/>
          <p:nvPr/>
        </p:nvSpPr>
        <p:spPr>
          <a:xfrm>
            <a:off x="2807804" y="1352472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Clientes</a:t>
            </a:r>
            <a:endParaRPr lang="es-CR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04994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Documentos</a:t>
            </a:r>
            <a:endParaRPr lang="es-CR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58011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Usuarios</a:t>
            </a:r>
            <a:endParaRPr lang="es-CR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3099150" y="1944784"/>
            <a:ext cx="3412156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27 CuadroTexto"/>
          <p:cNvSpPr txBox="1"/>
          <p:nvPr/>
        </p:nvSpPr>
        <p:spPr>
          <a:xfrm>
            <a:off x="3512451" y="2068475"/>
            <a:ext cx="276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Proyecto Minero San Juan</a:t>
            </a:r>
            <a:endParaRPr lang="es-CR" dirty="0"/>
          </a:p>
        </p:txBody>
      </p:sp>
      <p:sp>
        <p:nvSpPr>
          <p:cNvPr id="30" name="29 CuadroTexto"/>
          <p:cNvSpPr txBox="1"/>
          <p:nvPr/>
        </p:nvSpPr>
        <p:spPr>
          <a:xfrm>
            <a:off x="699913" y="2708920"/>
            <a:ext cx="227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Numero de Licitación </a:t>
            </a:r>
            <a:r>
              <a:rPr lang="es-MX" dirty="0"/>
              <a:t>:</a:t>
            </a:r>
            <a:endParaRPr lang="es-CR" dirty="0"/>
          </a:p>
        </p:txBody>
      </p:sp>
      <p:sp>
        <p:nvSpPr>
          <p:cNvPr id="31" name="30 CuadroTexto"/>
          <p:cNvSpPr txBox="1"/>
          <p:nvPr/>
        </p:nvSpPr>
        <p:spPr>
          <a:xfrm>
            <a:off x="699913" y="3078252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Cliente:</a:t>
            </a:r>
            <a:endParaRPr lang="es-CR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713114" y="335099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Descripción </a:t>
            </a:r>
            <a:r>
              <a:rPr lang="es-MX" dirty="0"/>
              <a:t>:</a:t>
            </a:r>
            <a:endParaRPr lang="es-CR" dirty="0"/>
          </a:p>
        </p:txBody>
      </p:sp>
      <p:sp>
        <p:nvSpPr>
          <p:cNvPr id="37" name="36 CuadroTexto"/>
          <p:cNvSpPr txBox="1"/>
          <p:nvPr/>
        </p:nvSpPr>
        <p:spPr>
          <a:xfrm>
            <a:off x="2009868" y="5370416"/>
            <a:ext cx="952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Agregar Documento</a:t>
            </a:r>
            <a:endParaRPr lang="es-CR" sz="1200" dirty="0"/>
          </a:p>
        </p:txBody>
      </p:sp>
      <p:sp>
        <p:nvSpPr>
          <p:cNvPr id="38" name="37 Rectángulo redondeado"/>
          <p:cNvSpPr/>
          <p:nvPr/>
        </p:nvSpPr>
        <p:spPr>
          <a:xfrm>
            <a:off x="4641304" y="5277423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9" name="38 CuadroTexto"/>
          <p:cNvSpPr txBox="1"/>
          <p:nvPr/>
        </p:nvSpPr>
        <p:spPr>
          <a:xfrm>
            <a:off x="4821494" y="5339639"/>
            <a:ext cx="1172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Subir documento</a:t>
            </a:r>
            <a:endParaRPr lang="es-CR" sz="14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713114" y="378904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Año :</a:t>
            </a:r>
            <a:endParaRPr lang="es-CR" sz="1200" dirty="0"/>
          </a:p>
        </p:txBody>
      </p:sp>
      <p:sp>
        <p:nvSpPr>
          <p:cNvPr id="40" name="39 CuadroTexto"/>
          <p:cNvSpPr txBox="1"/>
          <p:nvPr/>
        </p:nvSpPr>
        <p:spPr>
          <a:xfrm>
            <a:off x="2375756" y="2755086"/>
            <a:ext cx="2271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2019LA-000454-5454</a:t>
            </a:r>
            <a:endParaRPr lang="es-CR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353274" y="3032085"/>
            <a:ext cx="4217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Ministerio de Relaciones Exteriores y Culto</a:t>
            </a:r>
            <a:endParaRPr lang="es-CR" sz="14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2376700" y="3397158"/>
            <a:ext cx="3635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Licitación en conjunto con empresa LLLSSSS</a:t>
            </a:r>
            <a:endParaRPr lang="es-CR" sz="14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2410058" y="3777760"/>
            <a:ext cx="785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2019</a:t>
            </a:r>
            <a:endParaRPr lang="es-CR" dirty="0"/>
          </a:p>
        </p:txBody>
      </p:sp>
      <p:cxnSp>
        <p:nvCxnSpPr>
          <p:cNvPr id="46" name="45 Conector recto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467544" y="655385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Todos los derechos reservados  2019</a:t>
            </a:r>
            <a:endParaRPr lang="es-CR" sz="1000" dirty="0"/>
          </a:p>
        </p:txBody>
      </p:sp>
      <p:sp>
        <p:nvSpPr>
          <p:cNvPr id="48" name="47 CuadroTexto"/>
          <p:cNvSpPr txBox="1"/>
          <p:nvPr/>
        </p:nvSpPr>
        <p:spPr>
          <a:xfrm>
            <a:off x="6084167" y="6553851"/>
            <a:ext cx="2937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000" dirty="0"/>
              <a:t>PREMIUM QUALITY SERVICES DICAL S.A (PQS DICAL)</a:t>
            </a:r>
            <a:r>
              <a:rPr lang="es-CR" sz="1000" b="1" dirty="0"/>
              <a:t> </a:t>
            </a:r>
            <a:endParaRPr lang="es-CR" sz="1000" dirty="0"/>
          </a:p>
        </p:txBody>
      </p:sp>
      <p:sp>
        <p:nvSpPr>
          <p:cNvPr id="52" name="51 CuadroTexto"/>
          <p:cNvSpPr txBox="1"/>
          <p:nvPr/>
        </p:nvSpPr>
        <p:spPr>
          <a:xfrm>
            <a:off x="729273" y="406045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Centro de Costo :</a:t>
            </a:r>
            <a:endParaRPr lang="es-CR" sz="1200" dirty="0"/>
          </a:p>
        </p:txBody>
      </p:sp>
      <p:sp>
        <p:nvSpPr>
          <p:cNvPr id="53" name="52 CuadroTexto"/>
          <p:cNvSpPr txBox="1"/>
          <p:nvPr/>
        </p:nvSpPr>
        <p:spPr>
          <a:xfrm>
            <a:off x="2426217" y="4049179"/>
            <a:ext cx="4730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04 *Asignado automáticamente por el sistema</a:t>
            </a:r>
            <a:endParaRPr lang="es-CR" dirty="0"/>
          </a:p>
        </p:txBody>
      </p:sp>
      <p:sp>
        <p:nvSpPr>
          <p:cNvPr id="54" name="53 CuadroTexto"/>
          <p:cNvSpPr txBox="1"/>
          <p:nvPr/>
        </p:nvSpPr>
        <p:spPr>
          <a:xfrm>
            <a:off x="809744" y="4533326"/>
            <a:ext cx="786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Documentos:</a:t>
            </a:r>
          </a:p>
          <a:p>
            <a:r>
              <a:rPr lang="es-MX" dirty="0"/>
              <a:t>	Aun no existen documentos para este Proyecto</a:t>
            </a:r>
            <a:endParaRPr lang="es-CR" sz="1200" dirty="0"/>
          </a:p>
        </p:txBody>
      </p:sp>
    </p:spTree>
    <p:extLst>
      <p:ext uri="{BB962C8B-B14F-4D97-AF65-F5344CB8AC3E}">
        <p14:creationId xmlns:p14="http://schemas.microsoft.com/office/powerpoint/2010/main" val="63677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47 Rectángulo redondeado"/>
          <p:cNvSpPr/>
          <p:nvPr/>
        </p:nvSpPr>
        <p:spPr>
          <a:xfrm>
            <a:off x="930580" y="5834582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6" name="35 Rectángulo redondeado"/>
          <p:cNvSpPr/>
          <p:nvPr/>
        </p:nvSpPr>
        <p:spPr>
          <a:xfrm>
            <a:off x="4613184" y="5834582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5" name="4 Conector recto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3528" y="5080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Sistema de Control de Documentación </a:t>
            </a:r>
            <a:endParaRPr lang="es-CR" dirty="0"/>
          </a:p>
        </p:txBody>
      </p:sp>
      <p:sp>
        <p:nvSpPr>
          <p:cNvPr id="7" name="6 CuadroTexto"/>
          <p:cNvSpPr txBox="1"/>
          <p:nvPr/>
        </p:nvSpPr>
        <p:spPr>
          <a:xfrm>
            <a:off x="7524328" y="692696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08/07/2019 02:34 pm</a:t>
            </a:r>
            <a:endParaRPr lang="es-CR" sz="1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524328" y="892629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Usuario: Administrador</a:t>
            </a:r>
            <a:endParaRPr lang="es-CR" sz="1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7156951" y="13620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Salir</a:t>
            </a:r>
            <a:endParaRPr lang="es-CR" dirty="0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230" y="6142939"/>
            <a:ext cx="901419" cy="901419"/>
          </a:xfrm>
          <a:prstGeom prst="rect">
            <a:avLst/>
          </a:prstGeom>
        </p:spPr>
      </p:pic>
      <p:sp>
        <p:nvSpPr>
          <p:cNvPr id="23" name="22 CuadroTexto"/>
          <p:cNvSpPr txBox="1"/>
          <p:nvPr/>
        </p:nvSpPr>
        <p:spPr>
          <a:xfrm>
            <a:off x="1187624" y="13524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Proyectos</a:t>
            </a:r>
            <a:endParaRPr lang="es-CR" dirty="0"/>
          </a:p>
        </p:txBody>
      </p:sp>
      <p:sp>
        <p:nvSpPr>
          <p:cNvPr id="24" name="23 CuadroTexto"/>
          <p:cNvSpPr txBox="1"/>
          <p:nvPr/>
        </p:nvSpPr>
        <p:spPr>
          <a:xfrm>
            <a:off x="2807804" y="1352472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Clientes</a:t>
            </a:r>
            <a:endParaRPr lang="es-CR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04994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Documentos</a:t>
            </a:r>
            <a:endParaRPr lang="es-CR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58011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Usuarios</a:t>
            </a:r>
            <a:endParaRPr lang="es-CR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3099149" y="1944784"/>
            <a:ext cx="405780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27 CuadroTexto"/>
          <p:cNvSpPr txBox="1"/>
          <p:nvPr/>
        </p:nvSpPr>
        <p:spPr>
          <a:xfrm>
            <a:off x="3668586" y="2068475"/>
            <a:ext cx="335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Agregar documento Nuevo</a:t>
            </a:r>
            <a:endParaRPr lang="es-CR" dirty="0"/>
          </a:p>
        </p:txBody>
      </p:sp>
      <p:sp>
        <p:nvSpPr>
          <p:cNvPr id="29" name="28 CuadroTexto"/>
          <p:cNvSpPr txBox="1"/>
          <p:nvPr/>
        </p:nvSpPr>
        <p:spPr>
          <a:xfrm>
            <a:off x="937252" y="2987561"/>
            <a:ext cx="205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Nombre del Documento </a:t>
            </a:r>
            <a:r>
              <a:rPr lang="es-MX" dirty="0"/>
              <a:t>:</a:t>
            </a:r>
            <a:endParaRPr lang="es-CR" dirty="0"/>
          </a:p>
        </p:txBody>
      </p:sp>
      <p:sp>
        <p:nvSpPr>
          <p:cNvPr id="30" name="29 CuadroTexto"/>
          <p:cNvSpPr txBox="1"/>
          <p:nvPr/>
        </p:nvSpPr>
        <p:spPr>
          <a:xfrm>
            <a:off x="960663" y="3500905"/>
            <a:ext cx="198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Asunto</a:t>
            </a:r>
            <a:r>
              <a:rPr lang="es-MX" dirty="0"/>
              <a:t>:</a:t>
            </a:r>
            <a:endParaRPr lang="es-CR" dirty="0"/>
          </a:p>
        </p:txBody>
      </p:sp>
      <p:sp>
        <p:nvSpPr>
          <p:cNvPr id="31" name="30 CuadroTexto"/>
          <p:cNvSpPr txBox="1"/>
          <p:nvPr/>
        </p:nvSpPr>
        <p:spPr>
          <a:xfrm>
            <a:off x="960663" y="392989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Descripción:</a:t>
            </a:r>
            <a:endParaRPr lang="es-CR" sz="14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995550" y="443158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Usuario :</a:t>
            </a:r>
            <a:endParaRPr lang="es-CR" sz="1400" dirty="0"/>
          </a:p>
        </p:txBody>
      </p:sp>
      <p:sp>
        <p:nvSpPr>
          <p:cNvPr id="2" name="1 Rectángulo"/>
          <p:cNvSpPr/>
          <p:nvPr/>
        </p:nvSpPr>
        <p:spPr>
          <a:xfrm>
            <a:off x="3203848" y="2996952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3" name="32 Rectángulo"/>
          <p:cNvSpPr/>
          <p:nvPr/>
        </p:nvSpPr>
        <p:spPr>
          <a:xfrm>
            <a:off x="3203848" y="3519687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4" name="33 Rectángulo"/>
          <p:cNvSpPr/>
          <p:nvPr/>
        </p:nvSpPr>
        <p:spPr>
          <a:xfrm>
            <a:off x="3195075" y="3948674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5" name="34 Rectángulo"/>
          <p:cNvSpPr/>
          <p:nvPr/>
        </p:nvSpPr>
        <p:spPr>
          <a:xfrm>
            <a:off x="3203848" y="4436479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7" name="36 CuadroTexto"/>
          <p:cNvSpPr txBox="1"/>
          <p:nvPr/>
        </p:nvSpPr>
        <p:spPr>
          <a:xfrm>
            <a:off x="4818593" y="5965441"/>
            <a:ext cx="95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Guardar</a:t>
            </a:r>
            <a:endParaRPr lang="es-CR" dirty="0"/>
          </a:p>
        </p:txBody>
      </p:sp>
      <p:sp>
        <p:nvSpPr>
          <p:cNvPr id="38" name="37 Rectángulo redondeado"/>
          <p:cNvSpPr/>
          <p:nvPr/>
        </p:nvSpPr>
        <p:spPr>
          <a:xfrm>
            <a:off x="6384167" y="5841750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9" name="38 CuadroTexto"/>
          <p:cNvSpPr txBox="1"/>
          <p:nvPr/>
        </p:nvSpPr>
        <p:spPr>
          <a:xfrm>
            <a:off x="6589575" y="5972609"/>
            <a:ext cx="117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Descartar</a:t>
            </a:r>
            <a:endParaRPr lang="es-CR" dirty="0"/>
          </a:p>
        </p:txBody>
      </p:sp>
      <p:sp>
        <p:nvSpPr>
          <p:cNvPr id="40" name="39 CuadroTexto"/>
          <p:cNvSpPr txBox="1"/>
          <p:nvPr/>
        </p:nvSpPr>
        <p:spPr>
          <a:xfrm>
            <a:off x="3383867" y="2987561"/>
            <a:ext cx="205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Manifiesto de Interés</a:t>
            </a:r>
            <a:endParaRPr lang="es-CR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326739" y="3500905"/>
            <a:ext cx="282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Interés en el concurso #2222</a:t>
            </a:r>
            <a:r>
              <a:rPr lang="es-MX" dirty="0"/>
              <a:t>:</a:t>
            </a:r>
            <a:endParaRPr lang="es-CR" dirty="0"/>
          </a:p>
        </p:txBody>
      </p:sp>
      <p:sp>
        <p:nvSpPr>
          <p:cNvPr id="44" name="43 CuadroTexto"/>
          <p:cNvSpPr txBox="1"/>
          <p:nvPr/>
        </p:nvSpPr>
        <p:spPr>
          <a:xfrm>
            <a:off x="3400484" y="3929892"/>
            <a:ext cx="282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Emitido y avalado por XXXXXX</a:t>
            </a:r>
            <a:endParaRPr lang="es-CR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415105" y="4400809"/>
            <a:ext cx="282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Administrador</a:t>
            </a:r>
            <a:endParaRPr lang="es-CR" dirty="0"/>
          </a:p>
        </p:txBody>
      </p:sp>
      <p:sp>
        <p:nvSpPr>
          <p:cNvPr id="46" name="45 Rectángulo redondeado"/>
          <p:cNvSpPr/>
          <p:nvPr/>
        </p:nvSpPr>
        <p:spPr>
          <a:xfrm>
            <a:off x="2763949" y="5844335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7" name="46 CuadroTexto"/>
          <p:cNvSpPr txBox="1"/>
          <p:nvPr/>
        </p:nvSpPr>
        <p:spPr>
          <a:xfrm>
            <a:off x="2940734" y="5968026"/>
            <a:ext cx="95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Cargar</a:t>
            </a:r>
            <a:endParaRPr lang="es-CR" dirty="0"/>
          </a:p>
        </p:txBody>
      </p:sp>
      <p:sp>
        <p:nvSpPr>
          <p:cNvPr id="49" name="48 CuadroTexto"/>
          <p:cNvSpPr txBox="1"/>
          <p:nvPr/>
        </p:nvSpPr>
        <p:spPr>
          <a:xfrm>
            <a:off x="1107365" y="5958273"/>
            <a:ext cx="119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Machote</a:t>
            </a:r>
            <a:endParaRPr lang="es-CR" dirty="0"/>
          </a:p>
        </p:txBody>
      </p:sp>
      <p:sp>
        <p:nvSpPr>
          <p:cNvPr id="50" name="49 CuadroTexto"/>
          <p:cNvSpPr txBox="1"/>
          <p:nvPr/>
        </p:nvSpPr>
        <p:spPr>
          <a:xfrm>
            <a:off x="976785" y="493453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Referencia :</a:t>
            </a:r>
            <a:endParaRPr lang="es-CR" sz="1400" dirty="0"/>
          </a:p>
        </p:txBody>
      </p:sp>
      <p:sp>
        <p:nvSpPr>
          <p:cNvPr id="51" name="50 Rectángulo"/>
          <p:cNvSpPr/>
          <p:nvPr/>
        </p:nvSpPr>
        <p:spPr>
          <a:xfrm>
            <a:off x="3185083" y="4939429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2" name="51 CuadroTexto"/>
          <p:cNvSpPr txBox="1"/>
          <p:nvPr/>
        </p:nvSpPr>
        <p:spPr>
          <a:xfrm>
            <a:off x="3396340" y="4903759"/>
            <a:ext cx="282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2019-04-01-15</a:t>
            </a:r>
            <a:endParaRPr lang="es-CR" sz="1400" dirty="0"/>
          </a:p>
        </p:txBody>
      </p:sp>
      <p:sp>
        <p:nvSpPr>
          <p:cNvPr id="53" name="52 CuadroTexto"/>
          <p:cNvSpPr txBox="1"/>
          <p:nvPr/>
        </p:nvSpPr>
        <p:spPr>
          <a:xfrm>
            <a:off x="976785" y="536393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Status:</a:t>
            </a:r>
            <a:endParaRPr lang="es-CR" sz="1400" dirty="0"/>
          </a:p>
        </p:txBody>
      </p:sp>
      <p:sp>
        <p:nvSpPr>
          <p:cNvPr id="54" name="53 Rectángulo"/>
          <p:cNvSpPr/>
          <p:nvPr/>
        </p:nvSpPr>
        <p:spPr>
          <a:xfrm>
            <a:off x="3185083" y="5368828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5" name="54 CuadroTexto"/>
          <p:cNvSpPr txBox="1"/>
          <p:nvPr/>
        </p:nvSpPr>
        <p:spPr>
          <a:xfrm>
            <a:off x="3326738" y="5376957"/>
            <a:ext cx="282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No Cargado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198727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95275"/>
            <a:ext cx="8991600" cy="626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119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45 Rectángulo redondeado"/>
          <p:cNvSpPr/>
          <p:nvPr/>
        </p:nvSpPr>
        <p:spPr>
          <a:xfrm>
            <a:off x="2736321" y="5793463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" name="47 Rectángulo redondeado"/>
          <p:cNvSpPr/>
          <p:nvPr/>
        </p:nvSpPr>
        <p:spPr>
          <a:xfrm>
            <a:off x="902952" y="5783710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6" name="35 Rectángulo redondeado"/>
          <p:cNvSpPr/>
          <p:nvPr/>
        </p:nvSpPr>
        <p:spPr>
          <a:xfrm>
            <a:off x="4585556" y="5783710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5" name="4 Conector recto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3528" y="5080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Sistema de Control de Documentación </a:t>
            </a:r>
            <a:endParaRPr lang="es-CR" dirty="0"/>
          </a:p>
        </p:txBody>
      </p:sp>
      <p:sp>
        <p:nvSpPr>
          <p:cNvPr id="7" name="6 CuadroTexto"/>
          <p:cNvSpPr txBox="1"/>
          <p:nvPr/>
        </p:nvSpPr>
        <p:spPr>
          <a:xfrm>
            <a:off x="7524328" y="692696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08/07/2019 02:34 pm</a:t>
            </a:r>
            <a:endParaRPr lang="es-CR" sz="1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524328" y="892629"/>
            <a:ext cx="149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Usuario: Administrador</a:t>
            </a:r>
            <a:endParaRPr lang="es-CR" sz="1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7156951" y="13620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Salir</a:t>
            </a:r>
            <a:endParaRPr lang="es-CR" dirty="0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4" y="6050466"/>
            <a:ext cx="901419" cy="901419"/>
          </a:xfrm>
          <a:prstGeom prst="rect">
            <a:avLst/>
          </a:prstGeom>
        </p:spPr>
      </p:pic>
      <p:sp>
        <p:nvSpPr>
          <p:cNvPr id="23" name="22 CuadroTexto"/>
          <p:cNvSpPr txBox="1"/>
          <p:nvPr/>
        </p:nvSpPr>
        <p:spPr>
          <a:xfrm>
            <a:off x="1187624" y="13524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Proyectos</a:t>
            </a:r>
            <a:endParaRPr lang="es-CR" dirty="0"/>
          </a:p>
        </p:txBody>
      </p:sp>
      <p:sp>
        <p:nvSpPr>
          <p:cNvPr id="24" name="23 CuadroTexto"/>
          <p:cNvSpPr txBox="1"/>
          <p:nvPr/>
        </p:nvSpPr>
        <p:spPr>
          <a:xfrm>
            <a:off x="2807804" y="1352472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Clientes</a:t>
            </a:r>
            <a:endParaRPr lang="es-CR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04994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Documentos</a:t>
            </a:r>
            <a:endParaRPr lang="es-CR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580112" y="1362036"/>
            <a:ext cx="13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Usuarios</a:t>
            </a:r>
            <a:endParaRPr lang="es-CR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3099149" y="1944784"/>
            <a:ext cx="405780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27 CuadroTexto"/>
          <p:cNvSpPr txBox="1"/>
          <p:nvPr/>
        </p:nvSpPr>
        <p:spPr>
          <a:xfrm>
            <a:off x="3668586" y="2068475"/>
            <a:ext cx="335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Agregar documento Nuevo</a:t>
            </a:r>
            <a:endParaRPr lang="es-CR" dirty="0"/>
          </a:p>
        </p:txBody>
      </p:sp>
      <p:sp>
        <p:nvSpPr>
          <p:cNvPr id="29" name="28 CuadroTexto"/>
          <p:cNvSpPr txBox="1"/>
          <p:nvPr/>
        </p:nvSpPr>
        <p:spPr>
          <a:xfrm>
            <a:off x="937252" y="2987561"/>
            <a:ext cx="205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Nombre del Documento </a:t>
            </a:r>
            <a:r>
              <a:rPr lang="es-MX" dirty="0"/>
              <a:t>:</a:t>
            </a:r>
            <a:endParaRPr lang="es-CR" dirty="0"/>
          </a:p>
        </p:txBody>
      </p:sp>
      <p:sp>
        <p:nvSpPr>
          <p:cNvPr id="30" name="29 CuadroTexto"/>
          <p:cNvSpPr txBox="1"/>
          <p:nvPr/>
        </p:nvSpPr>
        <p:spPr>
          <a:xfrm>
            <a:off x="960663" y="3500905"/>
            <a:ext cx="198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Asunto</a:t>
            </a:r>
            <a:r>
              <a:rPr lang="es-MX" dirty="0"/>
              <a:t>:</a:t>
            </a:r>
            <a:endParaRPr lang="es-CR" dirty="0"/>
          </a:p>
        </p:txBody>
      </p:sp>
      <p:sp>
        <p:nvSpPr>
          <p:cNvPr id="31" name="30 CuadroTexto"/>
          <p:cNvSpPr txBox="1"/>
          <p:nvPr/>
        </p:nvSpPr>
        <p:spPr>
          <a:xfrm>
            <a:off x="960663" y="392989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Descripción:</a:t>
            </a:r>
            <a:endParaRPr lang="es-CR" sz="14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995550" y="443158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Usuario :</a:t>
            </a:r>
            <a:endParaRPr lang="es-CR" sz="1400" dirty="0"/>
          </a:p>
        </p:txBody>
      </p:sp>
      <p:sp>
        <p:nvSpPr>
          <p:cNvPr id="2" name="1 Rectángulo"/>
          <p:cNvSpPr/>
          <p:nvPr/>
        </p:nvSpPr>
        <p:spPr>
          <a:xfrm>
            <a:off x="3203848" y="2996952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3" name="32 Rectángulo"/>
          <p:cNvSpPr/>
          <p:nvPr/>
        </p:nvSpPr>
        <p:spPr>
          <a:xfrm>
            <a:off x="3203848" y="3519687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4" name="33 Rectángulo"/>
          <p:cNvSpPr/>
          <p:nvPr/>
        </p:nvSpPr>
        <p:spPr>
          <a:xfrm>
            <a:off x="3195075" y="3948674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5" name="34 Rectángulo"/>
          <p:cNvSpPr/>
          <p:nvPr/>
        </p:nvSpPr>
        <p:spPr>
          <a:xfrm>
            <a:off x="3203848" y="4436479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7" name="36 CuadroTexto"/>
          <p:cNvSpPr txBox="1"/>
          <p:nvPr/>
        </p:nvSpPr>
        <p:spPr>
          <a:xfrm>
            <a:off x="4790965" y="5914569"/>
            <a:ext cx="95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Guardar</a:t>
            </a:r>
            <a:endParaRPr lang="es-CR" dirty="0"/>
          </a:p>
        </p:txBody>
      </p:sp>
      <p:sp>
        <p:nvSpPr>
          <p:cNvPr id="38" name="37 Rectángulo redondeado"/>
          <p:cNvSpPr/>
          <p:nvPr/>
        </p:nvSpPr>
        <p:spPr>
          <a:xfrm>
            <a:off x="6356539" y="5790878"/>
            <a:ext cx="1453191" cy="61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9" name="38 CuadroTexto"/>
          <p:cNvSpPr txBox="1"/>
          <p:nvPr/>
        </p:nvSpPr>
        <p:spPr>
          <a:xfrm>
            <a:off x="6561947" y="5921737"/>
            <a:ext cx="117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Descartar</a:t>
            </a:r>
            <a:endParaRPr lang="es-CR" dirty="0"/>
          </a:p>
        </p:txBody>
      </p:sp>
      <p:sp>
        <p:nvSpPr>
          <p:cNvPr id="40" name="39 CuadroTexto"/>
          <p:cNvSpPr txBox="1"/>
          <p:nvPr/>
        </p:nvSpPr>
        <p:spPr>
          <a:xfrm>
            <a:off x="3383867" y="2987561"/>
            <a:ext cx="205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Manifiesto de Interés</a:t>
            </a:r>
            <a:endParaRPr lang="es-CR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326739" y="3500905"/>
            <a:ext cx="282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Interés en el concurso #2222</a:t>
            </a:r>
            <a:r>
              <a:rPr lang="es-MX" dirty="0"/>
              <a:t>:</a:t>
            </a:r>
            <a:endParaRPr lang="es-CR" dirty="0"/>
          </a:p>
        </p:txBody>
      </p:sp>
      <p:sp>
        <p:nvSpPr>
          <p:cNvPr id="44" name="43 CuadroTexto"/>
          <p:cNvSpPr txBox="1"/>
          <p:nvPr/>
        </p:nvSpPr>
        <p:spPr>
          <a:xfrm>
            <a:off x="3400484" y="3929892"/>
            <a:ext cx="282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Emitido y avalado por XXXXXX</a:t>
            </a:r>
            <a:endParaRPr lang="es-CR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415105" y="4400809"/>
            <a:ext cx="282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Administrador</a:t>
            </a:r>
            <a:endParaRPr lang="es-CR" dirty="0"/>
          </a:p>
        </p:txBody>
      </p:sp>
      <p:sp>
        <p:nvSpPr>
          <p:cNvPr id="47" name="46 CuadroTexto"/>
          <p:cNvSpPr txBox="1"/>
          <p:nvPr/>
        </p:nvSpPr>
        <p:spPr>
          <a:xfrm>
            <a:off x="2913106" y="5917154"/>
            <a:ext cx="95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Cargar</a:t>
            </a:r>
            <a:endParaRPr lang="es-CR" dirty="0"/>
          </a:p>
        </p:txBody>
      </p:sp>
      <p:sp>
        <p:nvSpPr>
          <p:cNvPr id="49" name="48 CuadroTexto"/>
          <p:cNvSpPr txBox="1"/>
          <p:nvPr/>
        </p:nvSpPr>
        <p:spPr>
          <a:xfrm>
            <a:off x="1079737" y="5907401"/>
            <a:ext cx="119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Machote</a:t>
            </a:r>
            <a:endParaRPr lang="es-CR" dirty="0"/>
          </a:p>
        </p:txBody>
      </p:sp>
      <p:sp>
        <p:nvSpPr>
          <p:cNvPr id="50" name="49 CuadroTexto"/>
          <p:cNvSpPr txBox="1"/>
          <p:nvPr/>
        </p:nvSpPr>
        <p:spPr>
          <a:xfrm>
            <a:off x="976785" y="493453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Referencia :</a:t>
            </a:r>
            <a:endParaRPr lang="es-CR" sz="1400" dirty="0"/>
          </a:p>
        </p:txBody>
      </p:sp>
      <p:sp>
        <p:nvSpPr>
          <p:cNvPr id="51" name="50 Rectángulo"/>
          <p:cNvSpPr/>
          <p:nvPr/>
        </p:nvSpPr>
        <p:spPr>
          <a:xfrm>
            <a:off x="3185083" y="4939429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2" name="51 CuadroTexto"/>
          <p:cNvSpPr txBox="1"/>
          <p:nvPr/>
        </p:nvSpPr>
        <p:spPr>
          <a:xfrm>
            <a:off x="3396340" y="4903759"/>
            <a:ext cx="282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2019-04-01-15</a:t>
            </a:r>
            <a:endParaRPr lang="es-CR" sz="14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976785" y="536393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Status:</a:t>
            </a:r>
            <a:endParaRPr lang="es-CR" sz="1400" dirty="0"/>
          </a:p>
        </p:txBody>
      </p:sp>
      <p:sp>
        <p:nvSpPr>
          <p:cNvPr id="43" name="42 Rectángulo"/>
          <p:cNvSpPr/>
          <p:nvPr/>
        </p:nvSpPr>
        <p:spPr>
          <a:xfrm>
            <a:off x="3185083" y="5368828"/>
            <a:ext cx="3384376" cy="35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3" name="52 CuadroTexto"/>
          <p:cNvSpPr txBox="1"/>
          <p:nvPr/>
        </p:nvSpPr>
        <p:spPr>
          <a:xfrm>
            <a:off x="3326738" y="5376957"/>
            <a:ext cx="282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Cargado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1530817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1224</Words>
  <Application>Microsoft Office PowerPoint</Application>
  <PresentationFormat>Presentación en pantalla (4:3)</PresentationFormat>
  <Paragraphs>400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9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Lorna Rodríguez Arguedas</dc:creator>
  <cp:lastModifiedBy>Fabio Sandi Sanchez</cp:lastModifiedBy>
  <cp:revision>19</cp:revision>
  <dcterms:created xsi:type="dcterms:W3CDTF">2019-07-08T20:30:16Z</dcterms:created>
  <dcterms:modified xsi:type="dcterms:W3CDTF">2019-09-24T01:08:28Z</dcterms:modified>
</cp:coreProperties>
</file>