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59" r:id="rId5"/>
    <p:sldId id="263" r:id="rId6"/>
    <p:sldId id="262" r:id="rId7"/>
    <p:sldId id="261" r:id="rId8"/>
    <p:sldId id="258" r:id="rId9"/>
    <p:sldId id="264" r:id="rId10"/>
    <p:sldId id="265" r:id="rId11"/>
    <p:sldId id="266" r:id="rId12"/>
    <p:sldId id="267" r:id="rId13"/>
    <p:sldId id="269" r:id="rId14"/>
    <p:sldId id="268" r:id="rId15"/>
    <p:sldId id="270" r:id="rId16"/>
    <p:sldId id="271" r:id="rId17"/>
    <p:sldId id="272" r:id="rId18"/>
    <p:sldId id="273" r:id="rId19"/>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82"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030B91-8C26-4D58-BB83-9B434278690C}" type="doc">
      <dgm:prSet loTypeId="urn:microsoft.com/office/officeart/2008/layout/HorizontalMultiLevelHierarchy" loCatId="hierarchy" qsTypeId="urn:microsoft.com/office/officeart/2005/8/quickstyle/3d9" qsCatId="3D" csTypeId="urn:microsoft.com/office/officeart/2005/8/colors/accent1_2" csCatId="accent1" phldr="1"/>
      <dgm:spPr/>
      <dgm:t>
        <a:bodyPr/>
        <a:lstStyle/>
        <a:p>
          <a:endParaRPr lang="es-CR"/>
        </a:p>
      </dgm:t>
    </dgm:pt>
    <dgm:pt modelId="{74C66968-7502-4741-92EC-01631E8C1654}">
      <dgm:prSet phldrT="[Texto]"/>
      <dgm:spPr/>
      <dgm:t>
        <a:bodyPr/>
        <a:lstStyle/>
        <a:p>
          <a:r>
            <a:rPr lang="es-MX" dirty="0" smtClean="0"/>
            <a:t>PPI</a:t>
          </a:r>
          <a:endParaRPr lang="es-CR" dirty="0"/>
        </a:p>
      </dgm:t>
    </dgm:pt>
    <dgm:pt modelId="{AA24F75F-87B1-4F45-9EBB-DF55D2BAEFEC}" type="parTrans" cxnId="{7FE57B75-14E5-47A7-A080-4F851D0F48AD}">
      <dgm:prSet/>
      <dgm:spPr/>
      <dgm:t>
        <a:bodyPr/>
        <a:lstStyle/>
        <a:p>
          <a:endParaRPr lang="es-CR"/>
        </a:p>
      </dgm:t>
    </dgm:pt>
    <dgm:pt modelId="{7AE39E49-A4B1-4040-A67B-2002B8430A3B}" type="sibTrans" cxnId="{7FE57B75-14E5-47A7-A080-4F851D0F48AD}">
      <dgm:prSet/>
      <dgm:spPr/>
      <dgm:t>
        <a:bodyPr/>
        <a:lstStyle/>
        <a:p>
          <a:endParaRPr lang="es-CR"/>
        </a:p>
      </dgm:t>
    </dgm:pt>
    <dgm:pt modelId="{E038FA51-A085-4553-9B09-AC3130FE62A1}">
      <dgm:prSet phldrT="[Texto]"/>
      <dgm:spPr/>
      <dgm:t>
        <a:bodyPr/>
        <a:lstStyle/>
        <a:p>
          <a:r>
            <a:rPr lang="es-MX" dirty="0" smtClean="0"/>
            <a:t>Tiempo</a:t>
          </a:r>
          <a:endParaRPr lang="es-CR" dirty="0"/>
        </a:p>
      </dgm:t>
    </dgm:pt>
    <dgm:pt modelId="{700823DB-4CFC-47A0-9EA2-B0B087B1ACC3}" type="parTrans" cxnId="{F701A311-EF39-4D74-B76A-1879980F6ACF}">
      <dgm:prSet/>
      <dgm:spPr/>
      <dgm:t>
        <a:bodyPr/>
        <a:lstStyle/>
        <a:p>
          <a:endParaRPr lang="es-CR"/>
        </a:p>
      </dgm:t>
    </dgm:pt>
    <dgm:pt modelId="{FE714FAE-FCD3-479D-8C97-15D3989CDD74}" type="sibTrans" cxnId="{F701A311-EF39-4D74-B76A-1879980F6ACF}">
      <dgm:prSet/>
      <dgm:spPr/>
      <dgm:t>
        <a:bodyPr/>
        <a:lstStyle/>
        <a:p>
          <a:endParaRPr lang="es-CR"/>
        </a:p>
      </dgm:t>
    </dgm:pt>
    <dgm:pt modelId="{494DB84D-8C4F-4D8C-B863-CE5ED21E5523}">
      <dgm:prSet phldrT="[Texto]"/>
      <dgm:spPr/>
      <dgm:t>
        <a:bodyPr/>
        <a:lstStyle/>
        <a:p>
          <a:r>
            <a:rPr lang="es-MX" dirty="0" smtClean="0"/>
            <a:t>Compromiso</a:t>
          </a:r>
          <a:endParaRPr lang="es-CR" dirty="0"/>
        </a:p>
      </dgm:t>
    </dgm:pt>
    <dgm:pt modelId="{017C4DE0-52BD-4C04-98BC-C8C9E8069A9E}" type="parTrans" cxnId="{75941B5F-D561-4CAE-B57C-9F5F42631C4D}">
      <dgm:prSet/>
      <dgm:spPr/>
      <dgm:t>
        <a:bodyPr/>
        <a:lstStyle/>
        <a:p>
          <a:endParaRPr lang="es-CR"/>
        </a:p>
      </dgm:t>
    </dgm:pt>
    <dgm:pt modelId="{A7943FD9-F493-49D0-A3BF-2075C7F50A50}" type="sibTrans" cxnId="{75941B5F-D561-4CAE-B57C-9F5F42631C4D}">
      <dgm:prSet/>
      <dgm:spPr/>
      <dgm:t>
        <a:bodyPr/>
        <a:lstStyle/>
        <a:p>
          <a:endParaRPr lang="es-CR"/>
        </a:p>
      </dgm:t>
    </dgm:pt>
    <dgm:pt modelId="{17F1B48F-D128-4005-BF31-35FB99ACB185}">
      <dgm:prSet phldrT="[Texto]"/>
      <dgm:spPr/>
      <dgm:t>
        <a:bodyPr/>
        <a:lstStyle/>
        <a:p>
          <a:r>
            <a:rPr lang="es-MX" dirty="0" smtClean="0"/>
            <a:t>Dedicación</a:t>
          </a:r>
          <a:endParaRPr lang="es-CR" dirty="0"/>
        </a:p>
      </dgm:t>
    </dgm:pt>
    <dgm:pt modelId="{7AFD7A98-3A4F-42AC-B94A-99C0E57FB65E}" type="parTrans" cxnId="{94D02883-5E06-49FC-B0CC-7E080A5FF4AB}">
      <dgm:prSet/>
      <dgm:spPr/>
      <dgm:t>
        <a:bodyPr/>
        <a:lstStyle/>
        <a:p>
          <a:endParaRPr lang="es-CR"/>
        </a:p>
      </dgm:t>
    </dgm:pt>
    <dgm:pt modelId="{65A0E4DD-B75E-4A4A-A993-83DC2F967273}" type="sibTrans" cxnId="{94D02883-5E06-49FC-B0CC-7E080A5FF4AB}">
      <dgm:prSet/>
      <dgm:spPr/>
      <dgm:t>
        <a:bodyPr/>
        <a:lstStyle/>
        <a:p>
          <a:endParaRPr lang="es-CR"/>
        </a:p>
      </dgm:t>
    </dgm:pt>
    <dgm:pt modelId="{15DD9058-546C-4841-84BF-ECD0C1625088}">
      <dgm:prSet phldrT="[Texto]"/>
      <dgm:spPr/>
      <dgm:t>
        <a:bodyPr/>
        <a:lstStyle/>
        <a:p>
          <a:r>
            <a:rPr lang="es-MX" dirty="0" smtClean="0"/>
            <a:t>Autodidáctico </a:t>
          </a:r>
          <a:endParaRPr lang="es-CR" dirty="0"/>
        </a:p>
      </dgm:t>
    </dgm:pt>
    <dgm:pt modelId="{B1F482B8-80E7-455A-9366-33957FD68B93}" type="parTrans" cxnId="{F5C5F71F-60F0-4D3A-8CEF-7C5A8364A902}">
      <dgm:prSet/>
      <dgm:spPr/>
      <dgm:t>
        <a:bodyPr/>
        <a:lstStyle/>
        <a:p>
          <a:endParaRPr lang="es-CR"/>
        </a:p>
      </dgm:t>
    </dgm:pt>
    <dgm:pt modelId="{1D402855-9C3D-4035-BCE9-64DA3C3CEFB5}" type="sibTrans" cxnId="{F5C5F71F-60F0-4D3A-8CEF-7C5A8364A902}">
      <dgm:prSet/>
      <dgm:spPr/>
      <dgm:t>
        <a:bodyPr/>
        <a:lstStyle/>
        <a:p>
          <a:endParaRPr lang="es-CR"/>
        </a:p>
      </dgm:t>
    </dgm:pt>
    <dgm:pt modelId="{480B1BCE-6CAE-4997-B861-525F44D45D8A}">
      <dgm:prSet phldrT="[Texto]"/>
      <dgm:spPr/>
      <dgm:t>
        <a:bodyPr/>
        <a:lstStyle/>
        <a:p>
          <a:r>
            <a:rPr lang="es-MX" dirty="0" smtClean="0"/>
            <a:t>Investigación</a:t>
          </a:r>
          <a:endParaRPr lang="es-CR" dirty="0"/>
        </a:p>
      </dgm:t>
    </dgm:pt>
    <dgm:pt modelId="{CAF69A63-0A59-4656-9828-5F890D24F457}" type="parTrans" cxnId="{6E8BE2B3-89A8-40F5-8535-BCBB3C7F101F}">
      <dgm:prSet/>
      <dgm:spPr/>
      <dgm:t>
        <a:bodyPr/>
        <a:lstStyle/>
        <a:p>
          <a:endParaRPr lang="es-CR"/>
        </a:p>
      </dgm:t>
    </dgm:pt>
    <dgm:pt modelId="{EB749500-84DB-4B70-976B-0062980CF0CF}" type="sibTrans" cxnId="{6E8BE2B3-89A8-40F5-8535-BCBB3C7F101F}">
      <dgm:prSet/>
      <dgm:spPr/>
      <dgm:t>
        <a:bodyPr/>
        <a:lstStyle/>
        <a:p>
          <a:endParaRPr lang="es-CR"/>
        </a:p>
      </dgm:t>
    </dgm:pt>
    <dgm:pt modelId="{C2F793FC-99A4-4098-9FAA-B75D985CCC78}">
      <dgm:prSet phldrT="[Texto]"/>
      <dgm:spPr/>
      <dgm:t>
        <a:bodyPr/>
        <a:lstStyle/>
        <a:p>
          <a:r>
            <a:rPr lang="es-MX" smtClean="0"/>
            <a:t>Disciplina</a:t>
          </a:r>
          <a:endParaRPr lang="es-CR" dirty="0"/>
        </a:p>
      </dgm:t>
    </dgm:pt>
    <dgm:pt modelId="{7851D0E2-0C89-4CAC-9EFB-27BC32DB86FB}" type="parTrans" cxnId="{691210E8-C35A-4606-93BB-D2304600C2CE}">
      <dgm:prSet/>
      <dgm:spPr/>
      <dgm:t>
        <a:bodyPr/>
        <a:lstStyle/>
        <a:p>
          <a:endParaRPr lang="es-CR"/>
        </a:p>
      </dgm:t>
    </dgm:pt>
    <dgm:pt modelId="{03F6F3F0-F3B4-4988-B0A5-87F3627E1C54}" type="sibTrans" cxnId="{691210E8-C35A-4606-93BB-D2304600C2CE}">
      <dgm:prSet/>
      <dgm:spPr/>
      <dgm:t>
        <a:bodyPr/>
        <a:lstStyle/>
        <a:p>
          <a:endParaRPr lang="es-CR"/>
        </a:p>
      </dgm:t>
    </dgm:pt>
    <dgm:pt modelId="{A8F279E9-30D3-444C-91C0-BA5E728284EC}" type="pres">
      <dgm:prSet presAssocID="{0A030B91-8C26-4D58-BB83-9B434278690C}" presName="Name0" presStyleCnt="0">
        <dgm:presLayoutVars>
          <dgm:chPref val="1"/>
          <dgm:dir/>
          <dgm:animOne val="branch"/>
          <dgm:animLvl val="lvl"/>
          <dgm:resizeHandles val="exact"/>
        </dgm:presLayoutVars>
      </dgm:prSet>
      <dgm:spPr/>
      <dgm:t>
        <a:bodyPr/>
        <a:lstStyle/>
        <a:p>
          <a:endParaRPr lang="es-CR"/>
        </a:p>
      </dgm:t>
    </dgm:pt>
    <dgm:pt modelId="{B94E0073-9EA7-48E8-8DB4-1E04035B04A1}" type="pres">
      <dgm:prSet presAssocID="{74C66968-7502-4741-92EC-01631E8C1654}" presName="root1" presStyleCnt="0"/>
      <dgm:spPr/>
    </dgm:pt>
    <dgm:pt modelId="{E7D896A5-36C0-45D0-9611-E249F8B20BFD}" type="pres">
      <dgm:prSet presAssocID="{74C66968-7502-4741-92EC-01631E8C1654}" presName="LevelOneTextNode" presStyleLbl="node0" presStyleIdx="0" presStyleCnt="1">
        <dgm:presLayoutVars>
          <dgm:chPref val="3"/>
        </dgm:presLayoutVars>
      </dgm:prSet>
      <dgm:spPr/>
      <dgm:t>
        <a:bodyPr/>
        <a:lstStyle/>
        <a:p>
          <a:endParaRPr lang="es-CR"/>
        </a:p>
      </dgm:t>
    </dgm:pt>
    <dgm:pt modelId="{F861569A-5D52-4DF5-9E73-1EEB9C707375}" type="pres">
      <dgm:prSet presAssocID="{74C66968-7502-4741-92EC-01631E8C1654}" presName="level2hierChild" presStyleCnt="0"/>
      <dgm:spPr/>
    </dgm:pt>
    <dgm:pt modelId="{1A8BCE9E-32D3-4CCD-8E85-7CDCAFDE68BB}" type="pres">
      <dgm:prSet presAssocID="{700823DB-4CFC-47A0-9EA2-B0B087B1ACC3}" presName="conn2-1" presStyleLbl="parChTrans1D2" presStyleIdx="0" presStyleCnt="5"/>
      <dgm:spPr/>
      <dgm:t>
        <a:bodyPr/>
        <a:lstStyle/>
        <a:p>
          <a:endParaRPr lang="es-CR"/>
        </a:p>
      </dgm:t>
    </dgm:pt>
    <dgm:pt modelId="{4FE3AF70-E2BD-4371-A080-83AAE165A353}" type="pres">
      <dgm:prSet presAssocID="{700823DB-4CFC-47A0-9EA2-B0B087B1ACC3}" presName="connTx" presStyleLbl="parChTrans1D2" presStyleIdx="0" presStyleCnt="5"/>
      <dgm:spPr/>
      <dgm:t>
        <a:bodyPr/>
        <a:lstStyle/>
        <a:p>
          <a:endParaRPr lang="es-CR"/>
        </a:p>
      </dgm:t>
    </dgm:pt>
    <dgm:pt modelId="{22D9CD9C-C5F1-478C-AC5A-2A523F597EA5}" type="pres">
      <dgm:prSet presAssocID="{E038FA51-A085-4553-9B09-AC3130FE62A1}" presName="root2" presStyleCnt="0"/>
      <dgm:spPr/>
    </dgm:pt>
    <dgm:pt modelId="{F19A8D5A-F074-449E-B8FB-E615362401B0}" type="pres">
      <dgm:prSet presAssocID="{E038FA51-A085-4553-9B09-AC3130FE62A1}" presName="LevelTwoTextNode" presStyleLbl="node2" presStyleIdx="0" presStyleCnt="5">
        <dgm:presLayoutVars>
          <dgm:chPref val="3"/>
        </dgm:presLayoutVars>
      </dgm:prSet>
      <dgm:spPr/>
      <dgm:t>
        <a:bodyPr/>
        <a:lstStyle/>
        <a:p>
          <a:endParaRPr lang="es-CR"/>
        </a:p>
      </dgm:t>
    </dgm:pt>
    <dgm:pt modelId="{A734BD65-9B87-4C41-BFCA-AA77DD6445CF}" type="pres">
      <dgm:prSet presAssocID="{E038FA51-A085-4553-9B09-AC3130FE62A1}" presName="level3hierChild" presStyleCnt="0"/>
      <dgm:spPr/>
    </dgm:pt>
    <dgm:pt modelId="{A9C69516-28F3-49F1-8E00-82D174C58251}" type="pres">
      <dgm:prSet presAssocID="{7851D0E2-0C89-4CAC-9EFB-27BC32DB86FB}" presName="conn2-1" presStyleLbl="parChTrans1D2" presStyleIdx="1" presStyleCnt="5"/>
      <dgm:spPr/>
      <dgm:t>
        <a:bodyPr/>
        <a:lstStyle/>
        <a:p>
          <a:endParaRPr lang="es-CR"/>
        </a:p>
      </dgm:t>
    </dgm:pt>
    <dgm:pt modelId="{0B8BB97B-5264-4C31-B294-CC5CD140D01F}" type="pres">
      <dgm:prSet presAssocID="{7851D0E2-0C89-4CAC-9EFB-27BC32DB86FB}" presName="connTx" presStyleLbl="parChTrans1D2" presStyleIdx="1" presStyleCnt="5"/>
      <dgm:spPr/>
      <dgm:t>
        <a:bodyPr/>
        <a:lstStyle/>
        <a:p>
          <a:endParaRPr lang="es-CR"/>
        </a:p>
      </dgm:t>
    </dgm:pt>
    <dgm:pt modelId="{507B2B05-4566-4254-94FC-4299692E0844}" type="pres">
      <dgm:prSet presAssocID="{C2F793FC-99A4-4098-9FAA-B75D985CCC78}" presName="root2" presStyleCnt="0"/>
      <dgm:spPr/>
    </dgm:pt>
    <dgm:pt modelId="{99A1BE04-1232-44D1-A9E3-83D002534804}" type="pres">
      <dgm:prSet presAssocID="{C2F793FC-99A4-4098-9FAA-B75D985CCC78}" presName="LevelTwoTextNode" presStyleLbl="node2" presStyleIdx="1" presStyleCnt="5">
        <dgm:presLayoutVars>
          <dgm:chPref val="3"/>
        </dgm:presLayoutVars>
      </dgm:prSet>
      <dgm:spPr/>
      <dgm:t>
        <a:bodyPr/>
        <a:lstStyle/>
        <a:p>
          <a:endParaRPr lang="es-CR"/>
        </a:p>
      </dgm:t>
    </dgm:pt>
    <dgm:pt modelId="{84BB0975-322A-4EEC-B946-B84D7B0EC98A}" type="pres">
      <dgm:prSet presAssocID="{C2F793FC-99A4-4098-9FAA-B75D985CCC78}" presName="level3hierChild" presStyleCnt="0"/>
      <dgm:spPr/>
    </dgm:pt>
    <dgm:pt modelId="{3C62BEC7-3928-4845-AD37-E3A1E50427BE}" type="pres">
      <dgm:prSet presAssocID="{017C4DE0-52BD-4C04-98BC-C8C9E8069A9E}" presName="conn2-1" presStyleLbl="parChTrans1D2" presStyleIdx="2" presStyleCnt="5"/>
      <dgm:spPr/>
      <dgm:t>
        <a:bodyPr/>
        <a:lstStyle/>
        <a:p>
          <a:endParaRPr lang="es-CR"/>
        </a:p>
      </dgm:t>
    </dgm:pt>
    <dgm:pt modelId="{47B2F6EB-19D9-4D27-874B-B0AB2A97C128}" type="pres">
      <dgm:prSet presAssocID="{017C4DE0-52BD-4C04-98BC-C8C9E8069A9E}" presName="connTx" presStyleLbl="parChTrans1D2" presStyleIdx="2" presStyleCnt="5"/>
      <dgm:spPr/>
      <dgm:t>
        <a:bodyPr/>
        <a:lstStyle/>
        <a:p>
          <a:endParaRPr lang="es-CR"/>
        </a:p>
      </dgm:t>
    </dgm:pt>
    <dgm:pt modelId="{50933889-4DFB-47C7-8153-068CDDA59815}" type="pres">
      <dgm:prSet presAssocID="{494DB84D-8C4F-4D8C-B863-CE5ED21E5523}" presName="root2" presStyleCnt="0"/>
      <dgm:spPr/>
    </dgm:pt>
    <dgm:pt modelId="{412F3494-F328-44C6-8572-DEE7E53AD622}" type="pres">
      <dgm:prSet presAssocID="{494DB84D-8C4F-4D8C-B863-CE5ED21E5523}" presName="LevelTwoTextNode" presStyleLbl="node2" presStyleIdx="2" presStyleCnt="5">
        <dgm:presLayoutVars>
          <dgm:chPref val="3"/>
        </dgm:presLayoutVars>
      </dgm:prSet>
      <dgm:spPr/>
      <dgm:t>
        <a:bodyPr/>
        <a:lstStyle/>
        <a:p>
          <a:endParaRPr lang="es-CR"/>
        </a:p>
      </dgm:t>
    </dgm:pt>
    <dgm:pt modelId="{CD00F5FF-3998-4718-8870-D2973D6A5FE4}" type="pres">
      <dgm:prSet presAssocID="{494DB84D-8C4F-4D8C-B863-CE5ED21E5523}" presName="level3hierChild" presStyleCnt="0"/>
      <dgm:spPr/>
    </dgm:pt>
    <dgm:pt modelId="{FB1F16D6-A821-43BA-89A7-1C6C7965F13E}" type="pres">
      <dgm:prSet presAssocID="{7AFD7A98-3A4F-42AC-B94A-99C0E57FB65E}" presName="conn2-1" presStyleLbl="parChTrans1D2" presStyleIdx="3" presStyleCnt="5"/>
      <dgm:spPr/>
      <dgm:t>
        <a:bodyPr/>
        <a:lstStyle/>
        <a:p>
          <a:endParaRPr lang="es-CR"/>
        </a:p>
      </dgm:t>
    </dgm:pt>
    <dgm:pt modelId="{B9EBB15A-7CC4-46A1-AB51-1D87D2654ADD}" type="pres">
      <dgm:prSet presAssocID="{7AFD7A98-3A4F-42AC-B94A-99C0E57FB65E}" presName="connTx" presStyleLbl="parChTrans1D2" presStyleIdx="3" presStyleCnt="5"/>
      <dgm:spPr/>
      <dgm:t>
        <a:bodyPr/>
        <a:lstStyle/>
        <a:p>
          <a:endParaRPr lang="es-CR"/>
        </a:p>
      </dgm:t>
    </dgm:pt>
    <dgm:pt modelId="{A87BFB3B-1B5D-4D58-A34E-A060D9265117}" type="pres">
      <dgm:prSet presAssocID="{17F1B48F-D128-4005-BF31-35FB99ACB185}" presName="root2" presStyleCnt="0"/>
      <dgm:spPr/>
    </dgm:pt>
    <dgm:pt modelId="{3A0060B0-355C-4A69-A168-2513DD7F5D39}" type="pres">
      <dgm:prSet presAssocID="{17F1B48F-D128-4005-BF31-35FB99ACB185}" presName="LevelTwoTextNode" presStyleLbl="node2" presStyleIdx="3" presStyleCnt="5">
        <dgm:presLayoutVars>
          <dgm:chPref val="3"/>
        </dgm:presLayoutVars>
      </dgm:prSet>
      <dgm:spPr/>
      <dgm:t>
        <a:bodyPr/>
        <a:lstStyle/>
        <a:p>
          <a:endParaRPr lang="es-CR"/>
        </a:p>
      </dgm:t>
    </dgm:pt>
    <dgm:pt modelId="{1CF36958-E034-42D0-8C32-7E4327A90563}" type="pres">
      <dgm:prSet presAssocID="{17F1B48F-D128-4005-BF31-35FB99ACB185}" presName="level3hierChild" presStyleCnt="0"/>
      <dgm:spPr/>
    </dgm:pt>
    <dgm:pt modelId="{7D1C2925-34C4-4C4F-AF3A-7EDB2AA17EC2}" type="pres">
      <dgm:prSet presAssocID="{B1F482B8-80E7-455A-9366-33957FD68B93}" presName="conn2-1" presStyleLbl="parChTrans1D2" presStyleIdx="4" presStyleCnt="5"/>
      <dgm:spPr/>
      <dgm:t>
        <a:bodyPr/>
        <a:lstStyle/>
        <a:p>
          <a:endParaRPr lang="es-CR"/>
        </a:p>
      </dgm:t>
    </dgm:pt>
    <dgm:pt modelId="{C46B6224-E127-4358-96CD-E68ADFE9FFD3}" type="pres">
      <dgm:prSet presAssocID="{B1F482B8-80E7-455A-9366-33957FD68B93}" presName="connTx" presStyleLbl="parChTrans1D2" presStyleIdx="4" presStyleCnt="5"/>
      <dgm:spPr/>
      <dgm:t>
        <a:bodyPr/>
        <a:lstStyle/>
        <a:p>
          <a:endParaRPr lang="es-CR"/>
        </a:p>
      </dgm:t>
    </dgm:pt>
    <dgm:pt modelId="{6D04BE68-F871-4613-BBA4-7E85BAAE5FF5}" type="pres">
      <dgm:prSet presAssocID="{15DD9058-546C-4841-84BF-ECD0C1625088}" presName="root2" presStyleCnt="0"/>
      <dgm:spPr/>
    </dgm:pt>
    <dgm:pt modelId="{36833ABF-356B-4975-A700-88D27641330B}" type="pres">
      <dgm:prSet presAssocID="{15DD9058-546C-4841-84BF-ECD0C1625088}" presName="LevelTwoTextNode" presStyleLbl="node2" presStyleIdx="4" presStyleCnt="5">
        <dgm:presLayoutVars>
          <dgm:chPref val="3"/>
        </dgm:presLayoutVars>
      </dgm:prSet>
      <dgm:spPr/>
      <dgm:t>
        <a:bodyPr/>
        <a:lstStyle/>
        <a:p>
          <a:endParaRPr lang="es-CR"/>
        </a:p>
      </dgm:t>
    </dgm:pt>
    <dgm:pt modelId="{5ED90E65-954B-4785-A309-1B7089005C4F}" type="pres">
      <dgm:prSet presAssocID="{15DD9058-546C-4841-84BF-ECD0C1625088}" presName="level3hierChild" presStyleCnt="0"/>
      <dgm:spPr/>
    </dgm:pt>
    <dgm:pt modelId="{D5438802-8674-4F7F-B74D-2330E2F0D8EF}" type="pres">
      <dgm:prSet presAssocID="{CAF69A63-0A59-4656-9828-5F890D24F457}" presName="conn2-1" presStyleLbl="parChTrans1D3" presStyleIdx="0" presStyleCnt="1"/>
      <dgm:spPr/>
      <dgm:t>
        <a:bodyPr/>
        <a:lstStyle/>
        <a:p>
          <a:endParaRPr lang="es-CR"/>
        </a:p>
      </dgm:t>
    </dgm:pt>
    <dgm:pt modelId="{A29A95E6-B028-4411-9F2B-24D10C1D0E2B}" type="pres">
      <dgm:prSet presAssocID="{CAF69A63-0A59-4656-9828-5F890D24F457}" presName="connTx" presStyleLbl="parChTrans1D3" presStyleIdx="0" presStyleCnt="1"/>
      <dgm:spPr/>
      <dgm:t>
        <a:bodyPr/>
        <a:lstStyle/>
        <a:p>
          <a:endParaRPr lang="es-CR"/>
        </a:p>
      </dgm:t>
    </dgm:pt>
    <dgm:pt modelId="{44E0AFA7-24AB-49D0-BDE3-2140AB2326F3}" type="pres">
      <dgm:prSet presAssocID="{480B1BCE-6CAE-4997-B861-525F44D45D8A}" presName="root2" presStyleCnt="0"/>
      <dgm:spPr/>
    </dgm:pt>
    <dgm:pt modelId="{C190E19A-8716-4F61-BB5C-55DF6364F5C0}" type="pres">
      <dgm:prSet presAssocID="{480B1BCE-6CAE-4997-B861-525F44D45D8A}" presName="LevelTwoTextNode" presStyleLbl="node3" presStyleIdx="0" presStyleCnt="1">
        <dgm:presLayoutVars>
          <dgm:chPref val="3"/>
        </dgm:presLayoutVars>
      </dgm:prSet>
      <dgm:spPr/>
      <dgm:t>
        <a:bodyPr/>
        <a:lstStyle/>
        <a:p>
          <a:endParaRPr lang="es-CR"/>
        </a:p>
      </dgm:t>
    </dgm:pt>
    <dgm:pt modelId="{1D56F751-4DFF-47D4-B76E-9CC3CAA3988A}" type="pres">
      <dgm:prSet presAssocID="{480B1BCE-6CAE-4997-B861-525F44D45D8A}" presName="level3hierChild" presStyleCnt="0"/>
      <dgm:spPr/>
    </dgm:pt>
  </dgm:ptLst>
  <dgm:cxnLst>
    <dgm:cxn modelId="{7FE57B75-14E5-47A7-A080-4F851D0F48AD}" srcId="{0A030B91-8C26-4D58-BB83-9B434278690C}" destId="{74C66968-7502-4741-92EC-01631E8C1654}" srcOrd="0" destOrd="0" parTransId="{AA24F75F-87B1-4F45-9EBB-DF55D2BAEFEC}" sibTransId="{7AE39E49-A4B1-4040-A67B-2002B8430A3B}"/>
    <dgm:cxn modelId="{DBE057B6-212A-430A-BA26-EA7F8E4F34E9}" type="presOf" srcId="{B1F482B8-80E7-455A-9366-33957FD68B93}" destId="{7D1C2925-34C4-4C4F-AF3A-7EDB2AA17EC2}" srcOrd="0" destOrd="0" presId="urn:microsoft.com/office/officeart/2008/layout/HorizontalMultiLevelHierarchy"/>
    <dgm:cxn modelId="{413A76FF-DA63-4FDC-9CDC-BCB11E197CC0}" type="presOf" srcId="{017C4DE0-52BD-4C04-98BC-C8C9E8069A9E}" destId="{47B2F6EB-19D9-4D27-874B-B0AB2A97C128}" srcOrd="1" destOrd="0" presId="urn:microsoft.com/office/officeart/2008/layout/HorizontalMultiLevelHierarchy"/>
    <dgm:cxn modelId="{3D698FD9-473C-43BB-B42F-D9ED00A7045A}" type="presOf" srcId="{494DB84D-8C4F-4D8C-B863-CE5ED21E5523}" destId="{412F3494-F328-44C6-8572-DEE7E53AD622}" srcOrd="0" destOrd="0" presId="urn:microsoft.com/office/officeart/2008/layout/HorizontalMultiLevelHierarchy"/>
    <dgm:cxn modelId="{AFC17108-2D00-4563-95E0-82E774D06FC9}" type="presOf" srcId="{017C4DE0-52BD-4C04-98BC-C8C9E8069A9E}" destId="{3C62BEC7-3928-4845-AD37-E3A1E50427BE}" srcOrd="0" destOrd="0" presId="urn:microsoft.com/office/officeart/2008/layout/HorizontalMultiLevelHierarchy"/>
    <dgm:cxn modelId="{F701A311-EF39-4D74-B76A-1879980F6ACF}" srcId="{74C66968-7502-4741-92EC-01631E8C1654}" destId="{E038FA51-A085-4553-9B09-AC3130FE62A1}" srcOrd="0" destOrd="0" parTransId="{700823DB-4CFC-47A0-9EA2-B0B087B1ACC3}" sibTransId="{FE714FAE-FCD3-479D-8C97-15D3989CDD74}"/>
    <dgm:cxn modelId="{75941B5F-D561-4CAE-B57C-9F5F42631C4D}" srcId="{74C66968-7502-4741-92EC-01631E8C1654}" destId="{494DB84D-8C4F-4D8C-B863-CE5ED21E5523}" srcOrd="2" destOrd="0" parTransId="{017C4DE0-52BD-4C04-98BC-C8C9E8069A9E}" sibTransId="{A7943FD9-F493-49D0-A3BF-2075C7F50A50}"/>
    <dgm:cxn modelId="{929C2796-58F2-4B17-96CC-1E09041992FF}" type="presOf" srcId="{CAF69A63-0A59-4656-9828-5F890D24F457}" destId="{D5438802-8674-4F7F-B74D-2330E2F0D8EF}" srcOrd="0" destOrd="0" presId="urn:microsoft.com/office/officeart/2008/layout/HorizontalMultiLevelHierarchy"/>
    <dgm:cxn modelId="{490E110C-8BA6-4506-86CB-B31F944A5CB2}" type="presOf" srcId="{E038FA51-A085-4553-9B09-AC3130FE62A1}" destId="{F19A8D5A-F074-449E-B8FB-E615362401B0}" srcOrd="0" destOrd="0" presId="urn:microsoft.com/office/officeart/2008/layout/HorizontalMultiLevelHierarchy"/>
    <dgm:cxn modelId="{6E8BE2B3-89A8-40F5-8535-BCBB3C7F101F}" srcId="{15DD9058-546C-4841-84BF-ECD0C1625088}" destId="{480B1BCE-6CAE-4997-B861-525F44D45D8A}" srcOrd="0" destOrd="0" parTransId="{CAF69A63-0A59-4656-9828-5F890D24F457}" sibTransId="{EB749500-84DB-4B70-976B-0062980CF0CF}"/>
    <dgm:cxn modelId="{6E6326B8-32DE-4798-BCDC-FDC06C34FA0A}" type="presOf" srcId="{17F1B48F-D128-4005-BF31-35FB99ACB185}" destId="{3A0060B0-355C-4A69-A168-2513DD7F5D39}" srcOrd="0" destOrd="0" presId="urn:microsoft.com/office/officeart/2008/layout/HorizontalMultiLevelHierarchy"/>
    <dgm:cxn modelId="{6B1CDBDA-8F61-405C-A0AA-66BBEC6D68EC}" type="presOf" srcId="{700823DB-4CFC-47A0-9EA2-B0B087B1ACC3}" destId="{1A8BCE9E-32D3-4CCD-8E85-7CDCAFDE68BB}" srcOrd="0" destOrd="0" presId="urn:microsoft.com/office/officeart/2008/layout/HorizontalMultiLevelHierarchy"/>
    <dgm:cxn modelId="{691210E8-C35A-4606-93BB-D2304600C2CE}" srcId="{74C66968-7502-4741-92EC-01631E8C1654}" destId="{C2F793FC-99A4-4098-9FAA-B75D985CCC78}" srcOrd="1" destOrd="0" parTransId="{7851D0E2-0C89-4CAC-9EFB-27BC32DB86FB}" sibTransId="{03F6F3F0-F3B4-4988-B0A5-87F3627E1C54}"/>
    <dgm:cxn modelId="{DE29E65A-099C-46BC-852B-4BA1F3F93892}" type="presOf" srcId="{74C66968-7502-4741-92EC-01631E8C1654}" destId="{E7D896A5-36C0-45D0-9611-E249F8B20BFD}" srcOrd="0" destOrd="0" presId="urn:microsoft.com/office/officeart/2008/layout/HorizontalMultiLevelHierarchy"/>
    <dgm:cxn modelId="{7BE3D714-DF4F-45A8-AA20-D1E0C0747900}" type="presOf" srcId="{480B1BCE-6CAE-4997-B861-525F44D45D8A}" destId="{C190E19A-8716-4F61-BB5C-55DF6364F5C0}" srcOrd="0" destOrd="0" presId="urn:microsoft.com/office/officeart/2008/layout/HorizontalMultiLevelHierarchy"/>
    <dgm:cxn modelId="{94D02883-5E06-49FC-B0CC-7E080A5FF4AB}" srcId="{74C66968-7502-4741-92EC-01631E8C1654}" destId="{17F1B48F-D128-4005-BF31-35FB99ACB185}" srcOrd="3" destOrd="0" parTransId="{7AFD7A98-3A4F-42AC-B94A-99C0E57FB65E}" sibTransId="{65A0E4DD-B75E-4A4A-A993-83DC2F967273}"/>
    <dgm:cxn modelId="{3D6BC6DD-F64C-414A-AE26-FEAF252C9237}" type="presOf" srcId="{7851D0E2-0C89-4CAC-9EFB-27BC32DB86FB}" destId="{0B8BB97B-5264-4C31-B294-CC5CD140D01F}" srcOrd="1" destOrd="0" presId="urn:microsoft.com/office/officeart/2008/layout/HorizontalMultiLevelHierarchy"/>
    <dgm:cxn modelId="{FCDC491B-503F-453F-9308-5494F6958F0D}" type="presOf" srcId="{7AFD7A98-3A4F-42AC-B94A-99C0E57FB65E}" destId="{B9EBB15A-7CC4-46A1-AB51-1D87D2654ADD}" srcOrd="1" destOrd="0" presId="urn:microsoft.com/office/officeart/2008/layout/HorizontalMultiLevelHierarchy"/>
    <dgm:cxn modelId="{F5C5F71F-60F0-4D3A-8CEF-7C5A8364A902}" srcId="{74C66968-7502-4741-92EC-01631E8C1654}" destId="{15DD9058-546C-4841-84BF-ECD0C1625088}" srcOrd="4" destOrd="0" parTransId="{B1F482B8-80E7-455A-9366-33957FD68B93}" sibTransId="{1D402855-9C3D-4035-BCE9-64DA3C3CEFB5}"/>
    <dgm:cxn modelId="{07297F9C-CC5A-4852-9ABC-6C95E12CB509}" type="presOf" srcId="{CAF69A63-0A59-4656-9828-5F890D24F457}" destId="{A29A95E6-B028-4411-9F2B-24D10C1D0E2B}" srcOrd="1" destOrd="0" presId="urn:microsoft.com/office/officeart/2008/layout/HorizontalMultiLevelHierarchy"/>
    <dgm:cxn modelId="{28AE40B5-DA66-4E49-BD5A-E9BDAACF6B27}" type="presOf" srcId="{15DD9058-546C-4841-84BF-ECD0C1625088}" destId="{36833ABF-356B-4975-A700-88D27641330B}" srcOrd="0" destOrd="0" presId="urn:microsoft.com/office/officeart/2008/layout/HorizontalMultiLevelHierarchy"/>
    <dgm:cxn modelId="{530F81E7-6162-4CFC-A57B-A3266AE01729}" type="presOf" srcId="{7851D0E2-0C89-4CAC-9EFB-27BC32DB86FB}" destId="{A9C69516-28F3-49F1-8E00-82D174C58251}" srcOrd="0" destOrd="0" presId="urn:microsoft.com/office/officeart/2008/layout/HorizontalMultiLevelHierarchy"/>
    <dgm:cxn modelId="{12A13F5B-1D9A-47B7-BA64-0DBE8F515900}" type="presOf" srcId="{7AFD7A98-3A4F-42AC-B94A-99C0E57FB65E}" destId="{FB1F16D6-A821-43BA-89A7-1C6C7965F13E}" srcOrd="0" destOrd="0" presId="urn:microsoft.com/office/officeart/2008/layout/HorizontalMultiLevelHierarchy"/>
    <dgm:cxn modelId="{85AE9E65-80B7-4B6B-97E0-6FD3231FC958}" type="presOf" srcId="{0A030B91-8C26-4D58-BB83-9B434278690C}" destId="{A8F279E9-30D3-444C-91C0-BA5E728284EC}" srcOrd="0" destOrd="0" presId="urn:microsoft.com/office/officeart/2008/layout/HorizontalMultiLevelHierarchy"/>
    <dgm:cxn modelId="{C46A6721-75EC-4F6B-A8AA-418A86D6AB39}" type="presOf" srcId="{B1F482B8-80E7-455A-9366-33957FD68B93}" destId="{C46B6224-E127-4358-96CD-E68ADFE9FFD3}" srcOrd="1" destOrd="0" presId="urn:microsoft.com/office/officeart/2008/layout/HorizontalMultiLevelHierarchy"/>
    <dgm:cxn modelId="{053DF1A8-6EB2-459D-AC1C-CB520C515809}" type="presOf" srcId="{C2F793FC-99A4-4098-9FAA-B75D985CCC78}" destId="{99A1BE04-1232-44D1-A9E3-83D002534804}" srcOrd="0" destOrd="0" presId="urn:microsoft.com/office/officeart/2008/layout/HorizontalMultiLevelHierarchy"/>
    <dgm:cxn modelId="{F961F723-C57A-46BF-8871-59733CFF35EF}" type="presOf" srcId="{700823DB-4CFC-47A0-9EA2-B0B087B1ACC3}" destId="{4FE3AF70-E2BD-4371-A080-83AAE165A353}" srcOrd="1" destOrd="0" presId="urn:microsoft.com/office/officeart/2008/layout/HorizontalMultiLevelHierarchy"/>
    <dgm:cxn modelId="{B375E03A-3AC8-4502-A3ED-DB282FC0D50E}" type="presParOf" srcId="{A8F279E9-30D3-444C-91C0-BA5E728284EC}" destId="{B94E0073-9EA7-48E8-8DB4-1E04035B04A1}" srcOrd="0" destOrd="0" presId="urn:microsoft.com/office/officeart/2008/layout/HorizontalMultiLevelHierarchy"/>
    <dgm:cxn modelId="{806758AB-6488-4752-B24E-9344BD43E81D}" type="presParOf" srcId="{B94E0073-9EA7-48E8-8DB4-1E04035B04A1}" destId="{E7D896A5-36C0-45D0-9611-E249F8B20BFD}" srcOrd="0" destOrd="0" presId="urn:microsoft.com/office/officeart/2008/layout/HorizontalMultiLevelHierarchy"/>
    <dgm:cxn modelId="{2308ECDE-56FB-42C5-A196-61EB834C8E4A}" type="presParOf" srcId="{B94E0073-9EA7-48E8-8DB4-1E04035B04A1}" destId="{F861569A-5D52-4DF5-9E73-1EEB9C707375}" srcOrd="1" destOrd="0" presId="urn:microsoft.com/office/officeart/2008/layout/HorizontalMultiLevelHierarchy"/>
    <dgm:cxn modelId="{660CE312-1137-4D42-AE16-B9644F49FFE7}" type="presParOf" srcId="{F861569A-5D52-4DF5-9E73-1EEB9C707375}" destId="{1A8BCE9E-32D3-4CCD-8E85-7CDCAFDE68BB}" srcOrd="0" destOrd="0" presId="urn:microsoft.com/office/officeart/2008/layout/HorizontalMultiLevelHierarchy"/>
    <dgm:cxn modelId="{CE6674ED-26D4-49F4-A140-A2C7A4DF23F9}" type="presParOf" srcId="{1A8BCE9E-32D3-4CCD-8E85-7CDCAFDE68BB}" destId="{4FE3AF70-E2BD-4371-A080-83AAE165A353}" srcOrd="0" destOrd="0" presId="urn:microsoft.com/office/officeart/2008/layout/HorizontalMultiLevelHierarchy"/>
    <dgm:cxn modelId="{6E5B1C9B-359C-474D-9429-34F2DBD30CAB}" type="presParOf" srcId="{F861569A-5D52-4DF5-9E73-1EEB9C707375}" destId="{22D9CD9C-C5F1-478C-AC5A-2A523F597EA5}" srcOrd="1" destOrd="0" presId="urn:microsoft.com/office/officeart/2008/layout/HorizontalMultiLevelHierarchy"/>
    <dgm:cxn modelId="{142D2D2D-7780-46E9-ACC1-A328314A64CA}" type="presParOf" srcId="{22D9CD9C-C5F1-478C-AC5A-2A523F597EA5}" destId="{F19A8D5A-F074-449E-B8FB-E615362401B0}" srcOrd="0" destOrd="0" presId="urn:microsoft.com/office/officeart/2008/layout/HorizontalMultiLevelHierarchy"/>
    <dgm:cxn modelId="{EA7B4FA4-902F-4CB9-9F62-A58AAC28D61D}" type="presParOf" srcId="{22D9CD9C-C5F1-478C-AC5A-2A523F597EA5}" destId="{A734BD65-9B87-4C41-BFCA-AA77DD6445CF}" srcOrd="1" destOrd="0" presId="urn:microsoft.com/office/officeart/2008/layout/HorizontalMultiLevelHierarchy"/>
    <dgm:cxn modelId="{1277BCF3-D2C7-496D-903B-5F0820EDBDF3}" type="presParOf" srcId="{F861569A-5D52-4DF5-9E73-1EEB9C707375}" destId="{A9C69516-28F3-49F1-8E00-82D174C58251}" srcOrd="2" destOrd="0" presId="urn:microsoft.com/office/officeart/2008/layout/HorizontalMultiLevelHierarchy"/>
    <dgm:cxn modelId="{A557595B-8833-4BD8-AF13-0F20083317DB}" type="presParOf" srcId="{A9C69516-28F3-49F1-8E00-82D174C58251}" destId="{0B8BB97B-5264-4C31-B294-CC5CD140D01F}" srcOrd="0" destOrd="0" presId="urn:microsoft.com/office/officeart/2008/layout/HorizontalMultiLevelHierarchy"/>
    <dgm:cxn modelId="{180E84F7-DA9F-4D29-8EA6-F6B26435549C}" type="presParOf" srcId="{F861569A-5D52-4DF5-9E73-1EEB9C707375}" destId="{507B2B05-4566-4254-94FC-4299692E0844}" srcOrd="3" destOrd="0" presId="urn:microsoft.com/office/officeart/2008/layout/HorizontalMultiLevelHierarchy"/>
    <dgm:cxn modelId="{C02EDC4A-6D5E-40A6-9977-60A9DC584CC0}" type="presParOf" srcId="{507B2B05-4566-4254-94FC-4299692E0844}" destId="{99A1BE04-1232-44D1-A9E3-83D002534804}" srcOrd="0" destOrd="0" presId="urn:microsoft.com/office/officeart/2008/layout/HorizontalMultiLevelHierarchy"/>
    <dgm:cxn modelId="{7D2938F3-436B-4323-9DE0-4E4B7DD723D5}" type="presParOf" srcId="{507B2B05-4566-4254-94FC-4299692E0844}" destId="{84BB0975-322A-4EEC-B946-B84D7B0EC98A}" srcOrd="1" destOrd="0" presId="urn:microsoft.com/office/officeart/2008/layout/HorizontalMultiLevelHierarchy"/>
    <dgm:cxn modelId="{F776CFEC-0FC3-47DF-8AD0-95E70001DEB6}" type="presParOf" srcId="{F861569A-5D52-4DF5-9E73-1EEB9C707375}" destId="{3C62BEC7-3928-4845-AD37-E3A1E50427BE}" srcOrd="4" destOrd="0" presId="urn:microsoft.com/office/officeart/2008/layout/HorizontalMultiLevelHierarchy"/>
    <dgm:cxn modelId="{7A3ACC80-85CB-4D2A-8BFB-A04BAEA196B5}" type="presParOf" srcId="{3C62BEC7-3928-4845-AD37-E3A1E50427BE}" destId="{47B2F6EB-19D9-4D27-874B-B0AB2A97C128}" srcOrd="0" destOrd="0" presId="urn:microsoft.com/office/officeart/2008/layout/HorizontalMultiLevelHierarchy"/>
    <dgm:cxn modelId="{62D16A11-90EC-471C-BD26-B0BC0A82A652}" type="presParOf" srcId="{F861569A-5D52-4DF5-9E73-1EEB9C707375}" destId="{50933889-4DFB-47C7-8153-068CDDA59815}" srcOrd="5" destOrd="0" presId="urn:microsoft.com/office/officeart/2008/layout/HorizontalMultiLevelHierarchy"/>
    <dgm:cxn modelId="{0634D08B-0F8A-4A04-A660-CAC90A17764A}" type="presParOf" srcId="{50933889-4DFB-47C7-8153-068CDDA59815}" destId="{412F3494-F328-44C6-8572-DEE7E53AD622}" srcOrd="0" destOrd="0" presId="urn:microsoft.com/office/officeart/2008/layout/HorizontalMultiLevelHierarchy"/>
    <dgm:cxn modelId="{3E261ED5-8324-45FB-A908-3257D2933D34}" type="presParOf" srcId="{50933889-4DFB-47C7-8153-068CDDA59815}" destId="{CD00F5FF-3998-4718-8870-D2973D6A5FE4}" srcOrd="1" destOrd="0" presId="urn:microsoft.com/office/officeart/2008/layout/HorizontalMultiLevelHierarchy"/>
    <dgm:cxn modelId="{CBF1BAFE-994B-4771-AC6B-003D42E555CD}" type="presParOf" srcId="{F861569A-5D52-4DF5-9E73-1EEB9C707375}" destId="{FB1F16D6-A821-43BA-89A7-1C6C7965F13E}" srcOrd="6" destOrd="0" presId="urn:microsoft.com/office/officeart/2008/layout/HorizontalMultiLevelHierarchy"/>
    <dgm:cxn modelId="{B558A175-ABAD-45E8-83C9-9CC5F1131CE1}" type="presParOf" srcId="{FB1F16D6-A821-43BA-89A7-1C6C7965F13E}" destId="{B9EBB15A-7CC4-46A1-AB51-1D87D2654ADD}" srcOrd="0" destOrd="0" presId="urn:microsoft.com/office/officeart/2008/layout/HorizontalMultiLevelHierarchy"/>
    <dgm:cxn modelId="{B9C18BD7-BFFB-4EE5-9EEB-91975CECBF49}" type="presParOf" srcId="{F861569A-5D52-4DF5-9E73-1EEB9C707375}" destId="{A87BFB3B-1B5D-4D58-A34E-A060D9265117}" srcOrd="7" destOrd="0" presId="urn:microsoft.com/office/officeart/2008/layout/HorizontalMultiLevelHierarchy"/>
    <dgm:cxn modelId="{16368E74-39B1-42E3-BF14-936219CB97D4}" type="presParOf" srcId="{A87BFB3B-1B5D-4D58-A34E-A060D9265117}" destId="{3A0060B0-355C-4A69-A168-2513DD7F5D39}" srcOrd="0" destOrd="0" presId="urn:microsoft.com/office/officeart/2008/layout/HorizontalMultiLevelHierarchy"/>
    <dgm:cxn modelId="{3F3D5280-3FA2-4EE3-ACA5-844F1144FEA8}" type="presParOf" srcId="{A87BFB3B-1B5D-4D58-A34E-A060D9265117}" destId="{1CF36958-E034-42D0-8C32-7E4327A90563}" srcOrd="1" destOrd="0" presId="urn:microsoft.com/office/officeart/2008/layout/HorizontalMultiLevelHierarchy"/>
    <dgm:cxn modelId="{72E3C1D0-0133-4801-A8F6-267E082DE9C6}" type="presParOf" srcId="{F861569A-5D52-4DF5-9E73-1EEB9C707375}" destId="{7D1C2925-34C4-4C4F-AF3A-7EDB2AA17EC2}" srcOrd="8" destOrd="0" presId="urn:microsoft.com/office/officeart/2008/layout/HorizontalMultiLevelHierarchy"/>
    <dgm:cxn modelId="{2DBB204A-B73E-4397-83DD-C0CA203CDE10}" type="presParOf" srcId="{7D1C2925-34C4-4C4F-AF3A-7EDB2AA17EC2}" destId="{C46B6224-E127-4358-96CD-E68ADFE9FFD3}" srcOrd="0" destOrd="0" presId="urn:microsoft.com/office/officeart/2008/layout/HorizontalMultiLevelHierarchy"/>
    <dgm:cxn modelId="{2AC7970B-A7DD-4BB6-A17E-0C519EDC04EE}" type="presParOf" srcId="{F861569A-5D52-4DF5-9E73-1EEB9C707375}" destId="{6D04BE68-F871-4613-BBA4-7E85BAAE5FF5}" srcOrd="9" destOrd="0" presId="urn:microsoft.com/office/officeart/2008/layout/HorizontalMultiLevelHierarchy"/>
    <dgm:cxn modelId="{A812AD19-BB3A-4C93-A81E-73934A770D65}" type="presParOf" srcId="{6D04BE68-F871-4613-BBA4-7E85BAAE5FF5}" destId="{36833ABF-356B-4975-A700-88D27641330B}" srcOrd="0" destOrd="0" presId="urn:microsoft.com/office/officeart/2008/layout/HorizontalMultiLevelHierarchy"/>
    <dgm:cxn modelId="{9C5A9E38-4446-4090-BDDC-D14197089F78}" type="presParOf" srcId="{6D04BE68-F871-4613-BBA4-7E85BAAE5FF5}" destId="{5ED90E65-954B-4785-A309-1B7089005C4F}" srcOrd="1" destOrd="0" presId="urn:microsoft.com/office/officeart/2008/layout/HorizontalMultiLevelHierarchy"/>
    <dgm:cxn modelId="{866E0CE4-8278-4992-AE75-09717B2D6189}" type="presParOf" srcId="{5ED90E65-954B-4785-A309-1B7089005C4F}" destId="{D5438802-8674-4F7F-B74D-2330E2F0D8EF}" srcOrd="0" destOrd="0" presId="urn:microsoft.com/office/officeart/2008/layout/HorizontalMultiLevelHierarchy"/>
    <dgm:cxn modelId="{4020FE9D-BF25-4BE3-B1C9-E4333D1414E0}" type="presParOf" srcId="{D5438802-8674-4F7F-B74D-2330E2F0D8EF}" destId="{A29A95E6-B028-4411-9F2B-24D10C1D0E2B}" srcOrd="0" destOrd="0" presId="urn:microsoft.com/office/officeart/2008/layout/HorizontalMultiLevelHierarchy"/>
    <dgm:cxn modelId="{553D5865-048A-4A3F-818D-B3E9818690EB}" type="presParOf" srcId="{5ED90E65-954B-4785-A309-1B7089005C4F}" destId="{44E0AFA7-24AB-49D0-BDE3-2140AB2326F3}" srcOrd="1" destOrd="0" presId="urn:microsoft.com/office/officeart/2008/layout/HorizontalMultiLevelHierarchy"/>
    <dgm:cxn modelId="{64E26875-DE96-42AB-8A8C-9E5CD4D63F22}" type="presParOf" srcId="{44E0AFA7-24AB-49D0-BDE3-2140AB2326F3}" destId="{C190E19A-8716-4F61-BB5C-55DF6364F5C0}" srcOrd="0" destOrd="0" presId="urn:microsoft.com/office/officeart/2008/layout/HorizontalMultiLevelHierarchy"/>
    <dgm:cxn modelId="{CDA65BC6-BBEB-4473-9374-91155B284991}" type="presParOf" srcId="{44E0AFA7-24AB-49D0-BDE3-2140AB2326F3}" destId="{1D56F751-4DFF-47D4-B76E-9CC3CAA3988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30B91-8C26-4D58-BB83-9B434278690C}" type="doc">
      <dgm:prSet loTypeId="urn:microsoft.com/office/officeart/2008/layout/LinedList" loCatId="hierarchy" qsTypeId="urn:microsoft.com/office/officeart/2005/8/quickstyle/3d5" qsCatId="3D" csTypeId="urn:microsoft.com/office/officeart/2005/8/colors/accent1_2" csCatId="accent1" phldr="1"/>
      <dgm:spPr/>
      <dgm:t>
        <a:bodyPr/>
        <a:lstStyle/>
        <a:p>
          <a:endParaRPr lang="es-CR"/>
        </a:p>
      </dgm:t>
    </dgm:pt>
    <dgm:pt modelId="{74C66968-7502-4741-92EC-01631E8C1654}">
      <dgm:prSet phldrT="[Texto]"/>
      <dgm:spPr/>
      <dgm:t>
        <a:bodyPr/>
        <a:lstStyle/>
        <a:p>
          <a:r>
            <a:rPr lang="es-MX" dirty="0" smtClean="0"/>
            <a:t>Semana  #2</a:t>
          </a:r>
          <a:endParaRPr lang="es-CR" dirty="0"/>
        </a:p>
      </dgm:t>
    </dgm:pt>
    <dgm:pt modelId="{AA24F75F-87B1-4F45-9EBB-DF55D2BAEFEC}" type="parTrans" cxnId="{7FE57B75-14E5-47A7-A080-4F851D0F48AD}">
      <dgm:prSet/>
      <dgm:spPr/>
      <dgm:t>
        <a:bodyPr/>
        <a:lstStyle/>
        <a:p>
          <a:endParaRPr lang="es-CR"/>
        </a:p>
      </dgm:t>
    </dgm:pt>
    <dgm:pt modelId="{7AE39E49-A4B1-4040-A67B-2002B8430A3B}" type="sibTrans" cxnId="{7FE57B75-14E5-47A7-A080-4F851D0F48AD}">
      <dgm:prSet/>
      <dgm:spPr/>
      <dgm:t>
        <a:bodyPr/>
        <a:lstStyle/>
        <a:p>
          <a:endParaRPr lang="es-CR"/>
        </a:p>
      </dgm:t>
    </dgm:pt>
    <dgm:pt modelId="{E038FA51-A085-4553-9B09-AC3130FE62A1}">
      <dgm:prSet phldrT="[Texto]"/>
      <dgm:spPr/>
      <dgm:t>
        <a:bodyPr/>
        <a:lstStyle/>
        <a:p>
          <a:r>
            <a:rPr lang="es-MX" dirty="0" smtClean="0"/>
            <a:t>Plan de Trabajo*</a:t>
          </a:r>
          <a:endParaRPr lang="es-CR" dirty="0"/>
        </a:p>
      </dgm:t>
    </dgm:pt>
    <dgm:pt modelId="{700823DB-4CFC-47A0-9EA2-B0B087B1ACC3}" type="parTrans" cxnId="{F701A311-EF39-4D74-B76A-1879980F6ACF}">
      <dgm:prSet/>
      <dgm:spPr/>
      <dgm:t>
        <a:bodyPr/>
        <a:lstStyle/>
        <a:p>
          <a:endParaRPr lang="es-CR"/>
        </a:p>
      </dgm:t>
    </dgm:pt>
    <dgm:pt modelId="{FE714FAE-FCD3-479D-8C97-15D3989CDD74}" type="sibTrans" cxnId="{F701A311-EF39-4D74-B76A-1879980F6ACF}">
      <dgm:prSet/>
      <dgm:spPr/>
      <dgm:t>
        <a:bodyPr/>
        <a:lstStyle/>
        <a:p>
          <a:endParaRPr lang="es-CR"/>
        </a:p>
      </dgm:t>
    </dgm:pt>
    <dgm:pt modelId="{494DB84D-8C4F-4D8C-B863-CE5ED21E5523}">
      <dgm:prSet phldrT="[Texto]"/>
      <dgm:spPr/>
      <dgm:t>
        <a:bodyPr/>
        <a:lstStyle/>
        <a:p>
          <a:r>
            <a:rPr lang="es-MX" dirty="0" smtClean="0"/>
            <a:t>Ficha de Proyecto</a:t>
          </a:r>
          <a:endParaRPr lang="es-CR" dirty="0"/>
        </a:p>
      </dgm:t>
    </dgm:pt>
    <dgm:pt modelId="{017C4DE0-52BD-4C04-98BC-C8C9E8069A9E}" type="parTrans" cxnId="{75941B5F-D561-4CAE-B57C-9F5F42631C4D}">
      <dgm:prSet/>
      <dgm:spPr/>
      <dgm:t>
        <a:bodyPr/>
        <a:lstStyle/>
        <a:p>
          <a:endParaRPr lang="es-CR"/>
        </a:p>
      </dgm:t>
    </dgm:pt>
    <dgm:pt modelId="{A7943FD9-F493-49D0-A3BF-2075C7F50A50}" type="sibTrans" cxnId="{75941B5F-D561-4CAE-B57C-9F5F42631C4D}">
      <dgm:prSet/>
      <dgm:spPr/>
      <dgm:t>
        <a:bodyPr/>
        <a:lstStyle/>
        <a:p>
          <a:endParaRPr lang="es-CR"/>
        </a:p>
      </dgm:t>
    </dgm:pt>
    <dgm:pt modelId="{17F1B48F-D128-4005-BF31-35FB99ACB185}">
      <dgm:prSet phldrT="[Texto]"/>
      <dgm:spPr/>
      <dgm:t>
        <a:bodyPr/>
        <a:lstStyle/>
        <a:p>
          <a:r>
            <a:rPr lang="es-MX" dirty="0" smtClean="0"/>
            <a:t>Entregable #1</a:t>
          </a:r>
          <a:endParaRPr lang="es-CR" dirty="0"/>
        </a:p>
      </dgm:t>
    </dgm:pt>
    <dgm:pt modelId="{7AFD7A98-3A4F-42AC-B94A-99C0E57FB65E}" type="parTrans" cxnId="{94D02883-5E06-49FC-B0CC-7E080A5FF4AB}">
      <dgm:prSet/>
      <dgm:spPr/>
      <dgm:t>
        <a:bodyPr/>
        <a:lstStyle/>
        <a:p>
          <a:endParaRPr lang="es-CR"/>
        </a:p>
      </dgm:t>
    </dgm:pt>
    <dgm:pt modelId="{65A0E4DD-B75E-4A4A-A993-83DC2F967273}" type="sibTrans" cxnId="{94D02883-5E06-49FC-B0CC-7E080A5FF4AB}">
      <dgm:prSet/>
      <dgm:spPr/>
      <dgm:t>
        <a:bodyPr/>
        <a:lstStyle/>
        <a:p>
          <a:endParaRPr lang="es-CR"/>
        </a:p>
      </dgm:t>
    </dgm:pt>
    <dgm:pt modelId="{15DD9058-546C-4841-84BF-ECD0C1625088}">
      <dgm:prSet phldrT="[Texto]"/>
      <dgm:spPr/>
      <dgm:t>
        <a:bodyPr/>
        <a:lstStyle/>
        <a:p>
          <a:r>
            <a:rPr lang="es-MX" dirty="0" smtClean="0"/>
            <a:t>Entregable #2 </a:t>
          </a:r>
          <a:endParaRPr lang="es-CR" dirty="0"/>
        </a:p>
      </dgm:t>
    </dgm:pt>
    <dgm:pt modelId="{B1F482B8-80E7-455A-9366-33957FD68B93}" type="parTrans" cxnId="{F5C5F71F-60F0-4D3A-8CEF-7C5A8364A902}">
      <dgm:prSet/>
      <dgm:spPr/>
      <dgm:t>
        <a:bodyPr/>
        <a:lstStyle/>
        <a:p>
          <a:endParaRPr lang="es-CR"/>
        </a:p>
      </dgm:t>
    </dgm:pt>
    <dgm:pt modelId="{1D402855-9C3D-4035-BCE9-64DA3C3CEFB5}" type="sibTrans" cxnId="{F5C5F71F-60F0-4D3A-8CEF-7C5A8364A902}">
      <dgm:prSet/>
      <dgm:spPr/>
      <dgm:t>
        <a:bodyPr/>
        <a:lstStyle/>
        <a:p>
          <a:endParaRPr lang="es-CR"/>
        </a:p>
      </dgm:t>
    </dgm:pt>
    <dgm:pt modelId="{C2F793FC-99A4-4098-9FAA-B75D985CCC78}">
      <dgm:prSet phldrT="[Texto]"/>
      <dgm:spPr/>
      <dgm:t>
        <a:bodyPr/>
        <a:lstStyle/>
        <a:p>
          <a:r>
            <a:rPr lang="es-MX" dirty="0" smtClean="0"/>
            <a:t>Seleccionar Empresa*</a:t>
          </a:r>
          <a:endParaRPr lang="es-CR" dirty="0"/>
        </a:p>
      </dgm:t>
    </dgm:pt>
    <dgm:pt modelId="{7851D0E2-0C89-4CAC-9EFB-27BC32DB86FB}" type="parTrans" cxnId="{691210E8-C35A-4606-93BB-D2304600C2CE}">
      <dgm:prSet/>
      <dgm:spPr/>
      <dgm:t>
        <a:bodyPr/>
        <a:lstStyle/>
        <a:p>
          <a:endParaRPr lang="es-CR"/>
        </a:p>
      </dgm:t>
    </dgm:pt>
    <dgm:pt modelId="{03F6F3F0-F3B4-4988-B0A5-87F3627E1C54}" type="sibTrans" cxnId="{691210E8-C35A-4606-93BB-D2304600C2CE}">
      <dgm:prSet/>
      <dgm:spPr/>
      <dgm:t>
        <a:bodyPr/>
        <a:lstStyle/>
        <a:p>
          <a:endParaRPr lang="es-CR"/>
        </a:p>
      </dgm:t>
    </dgm:pt>
    <dgm:pt modelId="{E2842BC2-E251-49A6-B7E1-B3EBE401E339}" type="pres">
      <dgm:prSet presAssocID="{0A030B91-8C26-4D58-BB83-9B434278690C}" presName="vert0" presStyleCnt="0">
        <dgm:presLayoutVars>
          <dgm:dir/>
          <dgm:animOne val="branch"/>
          <dgm:animLvl val="lvl"/>
        </dgm:presLayoutVars>
      </dgm:prSet>
      <dgm:spPr/>
      <dgm:t>
        <a:bodyPr/>
        <a:lstStyle/>
        <a:p>
          <a:endParaRPr lang="es-CR"/>
        </a:p>
      </dgm:t>
    </dgm:pt>
    <dgm:pt modelId="{462774B3-BA49-482A-B632-274B2FBFD50F}" type="pres">
      <dgm:prSet presAssocID="{74C66968-7502-4741-92EC-01631E8C1654}" presName="thickLine" presStyleLbl="alignNode1" presStyleIdx="0" presStyleCnt="1"/>
      <dgm:spPr/>
    </dgm:pt>
    <dgm:pt modelId="{58B754FE-A54F-4D89-B06E-2A163B5D0A43}" type="pres">
      <dgm:prSet presAssocID="{74C66968-7502-4741-92EC-01631E8C1654}" presName="horz1" presStyleCnt="0"/>
      <dgm:spPr/>
    </dgm:pt>
    <dgm:pt modelId="{EAB3150F-ACE9-45D6-AFCF-51C1ECFB53AA}" type="pres">
      <dgm:prSet presAssocID="{74C66968-7502-4741-92EC-01631E8C1654}" presName="tx1" presStyleLbl="revTx" presStyleIdx="0" presStyleCnt="6"/>
      <dgm:spPr/>
      <dgm:t>
        <a:bodyPr/>
        <a:lstStyle/>
        <a:p>
          <a:endParaRPr lang="es-CR"/>
        </a:p>
      </dgm:t>
    </dgm:pt>
    <dgm:pt modelId="{F4B66BA5-93DA-44D8-9C5C-FD89B1DA2B37}" type="pres">
      <dgm:prSet presAssocID="{74C66968-7502-4741-92EC-01631E8C1654}" presName="vert1" presStyleCnt="0"/>
      <dgm:spPr/>
    </dgm:pt>
    <dgm:pt modelId="{F8B00A24-E042-420B-9477-59223EB7C28E}" type="pres">
      <dgm:prSet presAssocID="{E038FA51-A085-4553-9B09-AC3130FE62A1}" presName="vertSpace2a" presStyleCnt="0"/>
      <dgm:spPr/>
    </dgm:pt>
    <dgm:pt modelId="{998BCD4E-C267-4ED1-84BA-85E610B6808B}" type="pres">
      <dgm:prSet presAssocID="{E038FA51-A085-4553-9B09-AC3130FE62A1}" presName="horz2" presStyleCnt="0"/>
      <dgm:spPr/>
    </dgm:pt>
    <dgm:pt modelId="{43447EB6-F306-44EF-9E1F-8DF86F85FDD2}" type="pres">
      <dgm:prSet presAssocID="{E038FA51-A085-4553-9B09-AC3130FE62A1}" presName="horzSpace2" presStyleCnt="0"/>
      <dgm:spPr/>
    </dgm:pt>
    <dgm:pt modelId="{4FAA678C-ED14-488E-AF04-690D4DE3F613}" type="pres">
      <dgm:prSet presAssocID="{E038FA51-A085-4553-9B09-AC3130FE62A1}" presName="tx2" presStyleLbl="revTx" presStyleIdx="1" presStyleCnt="6"/>
      <dgm:spPr/>
      <dgm:t>
        <a:bodyPr/>
        <a:lstStyle/>
        <a:p>
          <a:endParaRPr lang="es-CR"/>
        </a:p>
      </dgm:t>
    </dgm:pt>
    <dgm:pt modelId="{768BFBF5-5F9F-4670-A36B-BE01FC31D2D3}" type="pres">
      <dgm:prSet presAssocID="{E038FA51-A085-4553-9B09-AC3130FE62A1}" presName="vert2" presStyleCnt="0"/>
      <dgm:spPr/>
    </dgm:pt>
    <dgm:pt modelId="{97D5D129-06B1-4201-8C02-9F39E720012F}" type="pres">
      <dgm:prSet presAssocID="{E038FA51-A085-4553-9B09-AC3130FE62A1}" presName="thinLine2b" presStyleLbl="callout" presStyleIdx="0" presStyleCnt="5"/>
      <dgm:spPr/>
    </dgm:pt>
    <dgm:pt modelId="{75AA574A-C821-4DD1-AC9A-E272212CD9B2}" type="pres">
      <dgm:prSet presAssocID="{E038FA51-A085-4553-9B09-AC3130FE62A1}" presName="vertSpace2b" presStyleCnt="0"/>
      <dgm:spPr/>
    </dgm:pt>
    <dgm:pt modelId="{D071D647-78F6-444D-8A8B-60B793D86F4A}" type="pres">
      <dgm:prSet presAssocID="{C2F793FC-99A4-4098-9FAA-B75D985CCC78}" presName="horz2" presStyleCnt="0"/>
      <dgm:spPr/>
    </dgm:pt>
    <dgm:pt modelId="{551B3C49-CA01-4C2A-B352-819D0D7BA445}" type="pres">
      <dgm:prSet presAssocID="{C2F793FC-99A4-4098-9FAA-B75D985CCC78}" presName="horzSpace2" presStyleCnt="0"/>
      <dgm:spPr/>
    </dgm:pt>
    <dgm:pt modelId="{FD23B172-8A26-4676-A78D-394625C80CB6}" type="pres">
      <dgm:prSet presAssocID="{C2F793FC-99A4-4098-9FAA-B75D985CCC78}" presName="tx2" presStyleLbl="revTx" presStyleIdx="2" presStyleCnt="6"/>
      <dgm:spPr/>
      <dgm:t>
        <a:bodyPr/>
        <a:lstStyle/>
        <a:p>
          <a:endParaRPr lang="es-CR"/>
        </a:p>
      </dgm:t>
    </dgm:pt>
    <dgm:pt modelId="{4AA5C33C-0F5B-48FB-975C-A5DFF4CB4D40}" type="pres">
      <dgm:prSet presAssocID="{C2F793FC-99A4-4098-9FAA-B75D985CCC78}" presName="vert2" presStyleCnt="0"/>
      <dgm:spPr/>
    </dgm:pt>
    <dgm:pt modelId="{DC2AD316-DE1E-4E47-BAC6-D77A5D09D481}" type="pres">
      <dgm:prSet presAssocID="{C2F793FC-99A4-4098-9FAA-B75D985CCC78}" presName="thinLine2b" presStyleLbl="callout" presStyleIdx="1" presStyleCnt="5"/>
      <dgm:spPr/>
    </dgm:pt>
    <dgm:pt modelId="{AD06DD61-30B1-4B9C-9F25-ED7A7F23F8A4}" type="pres">
      <dgm:prSet presAssocID="{C2F793FC-99A4-4098-9FAA-B75D985CCC78}" presName="vertSpace2b" presStyleCnt="0"/>
      <dgm:spPr/>
    </dgm:pt>
    <dgm:pt modelId="{47457FA5-CF4D-4169-8B57-BAA7D3E14B50}" type="pres">
      <dgm:prSet presAssocID="{494DB84D-8C4F-4D8C-B863-CE5ED21E5523}" presName="horz2" presStyleCnt="0"/>
      <dgm:spPr/>
    </dgm:pt>
    <dgm:pt modelId="{6B57CE51-C421-4DF0-9542-AB265952CB49}" type="pres">
      <dgm:prSet presAssocID="{494DB84D-8C4F-4D8C-B863-CE5ED21E5523}" presName="horzSpace2" presStyleCnt="0"/>
      <dgm:spPr/>
    </dgm:pt>
    <dgm:pt modelId="{0202066B-7EB4-4FD2-954D-8326653DD2B2}" type="pres">
      <dgm:prSet presAssocID="{494DB84D-8C4F-4D8C-B863-CE5ED21E5523}" presName="tx2" presStyleLbl="revTx" presStyleIdx="3" presStyleCnt="6"/>
      <dgm:spPr/>
      <dgm:t>
        <a:bodyPr/>
        <a:lstStyle/>
        <a:p>
          <a:endParaRPr lang="es-CR"/>
        </a:p>
      </dgm:t>
    </dgm:pt>
    <dgm:pt modelId="{D181496B-DC81-4595-AF5D-EA508F699D05}" type="pres">
      <dgm:prSet presAssocID="{494DB84D-8C4F-4D8C-B863-CE5ED21E5523}" presName="vert2" presStyleCnt="0"/>
      <dgm:spPr/>
    </dgm:pt>
    <dgm:pt modelId="{4424DF89-6727-4264-B534-12B62101DDA8}" type="pres">
      <dgm:prSet presAssocID="{494DB84D-8C4F-4D8C-B863-CE5ED21E5523}" presName="thinLine2b" presStyleLbl="callout" presStyleIdx="2" presStyleCnt="5"/>
      <dgm:spPr/>
    </dgm:pt>
    <dgm:pt modelId="{FBD024D7-25DB-4134-BE7E-C7BD420204C3}" type="pres">
      <dgm:prSet presAssocID="{494DB84D-8C4F-4D8C-B863-CE5ED21E5523}" presName="vertSpace2b" presStyleCnt="0"/>
      <dgm:spPr/>
    </dgm:pt>
    <dgm:pt modelId="{80D35A5D-C1EC-49CE-9CA4-DBFB359EB634}" type="pres">
      <dgm:prSet presAssocID="{17F1B48F-D128-4005-BF31-35FB99ACB185}" presName="horz2" presStyleCnt="0"/>
      <dgm:spPr/>
    </dgm:pt>
    <dgm:pt modelId="{90FB6109-57DE-47CA-9625-5BE78112E31A}" type="pres">
      <dgm:prSet presAssocID="{17F1B48F-D128-4005-BF31-35FB99ACB185}" presName="horzSpace2" presStyleCnt="0"/>
      <dgm:spPr/>
    </dgm:pt>
    <dgm:pt modelId="{1C79C9C2-0A45-48BF-8B83-0C37764658B1}" type="pres">
      <dgm:prSet presAssocID="{17F1B48F-D128-4005-BF31-35FB99ACB185}" presName="tx2" presStyleLbl="revTx" presStyleIdx="4" presStyleCnt="6"/>
      <dgm:spPr/>
      <dgm:t>
        <a:bodyPr/>
        <a:lstStyle/>
        <a:p>
          <a:endParaRPr lang="es-CR"/>
        </a:p>
      </dgm:t>
    </dgm:pt>
    <dgm:pt modelId="{5749EF25-6DD3-4484-8D27-DC1D4828273F}" type="pres">
      <dgm:prSet presAssocID="{17F1B48F-D128-4005-BF31-35FB99ACB185}" presName="vert2" presStyleCnt="0"/>
      <dgm:spPr/>
    </dgm:pt>
    <dgm:pt modelId="{5A3684AA-3944-4B12-80EF-FEB9D9FC2D4E}" type="pres">
      <dgm:prSet presAssocID="{17F1B48F-D128-4005-BF31-35FB99ACB185}" presName="thinLine2b" presStyleLbl="callout" presStyleIdx="3" presStyleCnt="5"/>
      <dgm:spPr/>
    </dgm:pt>
    <dgm:pt modelId="{961AF0C8-26D0-4ECE-89B8-E3306B09ADB8}" type="pres">
      <dgm:prSet presAssocID="{17F1B48F-D128-4005-BF31-35FB99ACB185}" presName="vertSpace2b" presStyleCnt="0"/>
      <dgm:spPr/>
    </dgm:pt>
    <dgm:pt modelId="{20CE448F-3531-4A0D-8765-37265257EA69}" type="pres">
      <dgm:prSet presAssocID="{15DD9058-546C-4841-84BF-ECD0C1625088}" presName="horz2" presStyleCnt="0"/>
      <dgm:spPr/>
    </dgm:pt>
    <dgm:pt modelId="{CC18ABA4-D62F-4984-8B3E-5C832DAC348A}" type="pres">
      <dgm:prSet presAssocID="{15DD9058-546C-4841-84BF-ECD0C1625088}" presName="horzSpace2" presStyleCnt="0"/>
      <dgm:spPr/>
    </dgm:pt>
    <dgm:pt modelId="{6F764F41-C241-4ACD-AA0C-ED66ECFBB767}" type="pres">
      <dgm:prSet presAssocID="{15DD9058-546C-4841-84BF-ECD0C1625088}" presName="tx2" presStyleLbl="revTx" presStyleIdx="5" presStyleCnt="6"/>
      <dgm:spPr/>
      <dgm:t>
        <a:bodyPr/>
        <a:lstStyle/>
        <a:p>
          <a:endParaRPr lang="es-CR"/>
        </a:p>
      </dgm:t>
    </dgm:pt>
    <dgm:pt modelId="{C106BD45-EEF2-4873-AE65-4B27F8C27069}" type="pres">
      <dgm:prSet presAssocID="{15DD9058-546C-4841-84BF-ECD0C1625088}" presName="vert2" presStyleCnt="0"/>
      <dgm:spPr/>
    </dgm:pt>
    <dgm:pt modelId="{332934BB-9A60-4764-A5F1-9A69776B7585}" type="pres">
      <dgm:prSet presAssocID="{15DD9058-546C-4841-84BF-ECD0C1625088}" presName="thinLine2b" presStyleLbl="callout" presStyleIdx="4" presStyleCnt="5"/>
      <dgm:spPr/>
    </dgm:pt>
    <dgm:pt modelId="{5FEF9969-64E0-4BDF-BC3B-815E443A298C}" type="pres">
      <dgm:prSet presAssocID="{15DD9058-546C-4841-84BF-ECD0C1625088}" presName="vertSpace2b" presStyleCnt="0"/>
      <dgm:spPr/>
    </dgm:pt>
  </dgm:ptLst>
  <dgm:cxnLst>
    <dgm:cxn modelId="{BEEFC82B-351D-467E-A3CE-B5834C563DAA}" type="presOf" srcId="{E038FA51-A085-4553-9B09-AC3130FE62A1}" destId="{4FAA678C-ED14-488E-AF04-690D4DE3F613}" srcOrd="0" destOrd="0" presId="urn:microsoft.com/office/officeart/2008/layout/LinedList"/>
    <dgm:cxn modelId="{9E02CB9D-1C2B-4C4D-8B8E-3F39E7B03937}" type="presOf" srcId="{74C66968-7502-4741-92EC-01631E8C1654}" destId="{EAB3150F-ACE9-45D6-AFCF-51C1ECFB53AA}" srcOrd="0" destOrd="0" presId="urn:microsoft.com/office/officeart/2008/layout/LinedList"/>
    <dgm:cxn modelId="{DDE92907-327E-45BC-879C-1607891204F9}" type="presOf" srcId="{0A030B91-8C26-4D58-BB83-9B434278690C}" destId="{E2842BC2-E251-49A6-B7E1-B3EBE401E339}" srcOrd="0" destOrd="0" presId="urn:microsoft.com/office/officeart/2008/layout/LinedList"/>
    <dgm:cxn modelId="{691210E8-C35A-4606-93BB-D2304600C2CE}" srcId="{74C66968-7502-4741-92EC-01631E8C1654}" destId="{C2F793FC-99A4-4098-9FAA-B75D985CCC78}" srcOrd="1" destOrd="0" parTransId="{7851D0E2-0C89-4CAC-9EFB-27BC32DB86FB}" sibTransId="{03F6F3F0-F3B4-4988-B0A5-87F3627E1C54}"/>
    <dgm:cxn modelId="{F5C5F71F-60F0-4D3A-8CEF-7C5A8364A902}" srcId="{74C66968-7502-4741-92EC-01631E8C1654}" destId="{15DD9058-546C-4841-84BF-ECD0C1625088}" srcOrd="4" destOrd="0" parTransId="{B1F482B8-80E7-455A-9366-33957FD68B93}" sibTransId="{1D402855-9C3D-4035-BCE9-64DA3C3CEFB5}"/>
    <dgm:cxn modelId="{75941B5F-D561-4CAE-B57C-9F5F42631C4D}" srcId="{74C66968-7502-4741-92EC-01631E8C1654}" destId="{494DB84D-8C4F-4D8C-B863-CE5ED21E5523}" srcOrd="2" destOrd="0" parTransId="{017C4DE0-52BD-4C04-98BC-C8C9E8069A9E}" sibTransId="{A7943FD9-F493-49D0-A3BF-2075C7F50A50}"/>
    <dgm:cxn modelId="{7FE57B75-14E5-47A7-A080-4F851D0F48AD}" srcId="{0A030B91-8C26-4D58-BB83-9B434278690C}" destId="{74C66968-7502-4741-92EC-01631E8C1654}" srcOrd="0" destOrd="0" parTransId="{AA24F75F-87B1-4F45-9EBB-DF55D2BAEFEC}" sibTransId="{7AE39E49-A4B1-4040-A67B-2002B8430A3B}"/>
    <dgm:cxn modelId="{229B10B5-FEFA-44A9-9616-A55DF1CDAFB7}" type="presOf" srcId="{C2F793FC-99A4-4098-9FAA-B75D985CCC78}" destId="{FD23B172-8A26-4676-A78D-394625C80CB6}" srcOrd="0" destOrd="0" presId="urn:microsoft.com/office/officeart/2008/layout/LinedList"/>
    <dgm:cxn modelId="{AF2111CF-9B3E-4CEE-9817-0C993C1E275B}" type="presOf" srcId="{17F1B48F-D128-4005-BF31-35FB99ACB185}" destId="{1C79C9C2-0A45-48BF-8B83-0C37764658B1}" srcOrd="0" destOrd="0" presId="urn:microsoft.com/office/officeart/2008/layout/LinedList"/>
    <dgm:cxn modelId="{8F15EECD-3832-4658-9284-FA02CA3688FE}" type="presOf" srcId="{15DD9058-546C-4841-84BF-ECD0C1625088}" destId="{6F764F41-C241-4ACD-AA0C-ED66ECFBB767}" srcOrd="0" destOrd="0" presId="urn:microsoft.com/office/officeart/2008/layout/LinedList"/>
    <dgm:cxn modelId="{94D02883-5E06-49FC-B0CC-7E080A5FF4AB}" srcId="{74C66968-7502-4741-92EC-01631E8C1654}" destId="{17F1B48F-D128-4005-BF31-35FB99ACB185}" srcOrd="3" destOrd="0" parTransId="{7AFD7A98-3A4F-42AC-B94A-99C0E57FB65E}" sibTransId="{65A0E4DD-B75E-4A4A-A993-83DC2F967273}"/>
    <dgm:cxn modelId="{F701A311-EF39-4D74-B76A-1879980F6ACF}" srcId="{74C66968-7502-4741-92EC-01631E8C1654}" destId="{E038FA51-A085-4553-9B09-AC3130FE62A1}" srcOrd="0" destOrd="0" parTransId="{700823DB-4CFC-47A0-9EA2-B0B087B1ACC3}" sibTransId="{FE714FAE-FCD3-479D-8C97-15D3989CDD74}"/>
    <dgm:cxn modelId="{1D57E7FF-87AC-433B-B9C3-CA8DAC81FE32}" type="presOf" srcId="{494DB84D-8C4F-4D8C-B863-CE5ED21E5523}" destId="{0202066B-7EB4-4FD2-954D-8326653DD2B2}" srcOrd="0" destOrd="0" presId="urn:microsoft.com/office/officeart/2008/layout/LinedList"/>
    <dgm:cxn modelId="{E896A871-A104-45DC-A93F-2A4142CC82AB}" type="presParOf" srcId="{E2842BC2-E251-49A6-B7E1-B3EBE401E339}" destId="{462774B3-BA49-482A-B632-274B2FBFD50F}" srcOrd="0" destOrd="0" presId="urn:microsoft.com/office/officeart/2008/layout/LinedList"/>
    <dgm:cxn modelId="{A37DAB0E-2552-465E-8B69-7BE0935DBA90}" type="presParOf" srcId="{E2842BC2-E251-49A6-B7E1-B3EBE401E339}" destId="{58B754FE-A54F-4D89-B06E-2A163B5D0A43}" srcOrd="1" destOrd="0" presId="urn:microsoft.com/office/officeart/2008/layout/LinedList"/>
    <dgm:cxn modelId="{5D3E8178-6008-49FA-86A2-7DF377A68336}" type="presParOf" srcId="{58B754FE-A54F-4D89-B06E-2A163B5D0A43}" destId="{EAB3150F-ACE9-45D6-AFCF-51C1ECFB53AA}" srcOrd="0" destOrd="0" presId="urn:microsoft.com/office/officeart/2008/layout/LinedList"/>
    <dgm:cxn modelId="{071376B7-C869-4384-AAE5-0594AD8B727E}" type="presParOf" srcId="{58B754FE-A54F-4D89-B06E-2A163B5D0A43}" destId="{F4B66BA5-93DA-44D8-9C5C-FD89B1DA2B37}" srcOrd="1" destOrd="0" presId="urn:microsoft.com/office/officeart/2008/layout/LinedList"/>
    <dgm:cxn modelId="{CC696807-DA3B-4214-8E1C-0AA77B8B2AC3}" type="presParOf" srcId="{F4B66BA5-93DA-44D8-9C5C-FD89B1DA2B37}" destId="{F8B00A24-E042-420B-9477-59223EB7C28E}" srcOrd="0" destOrd="0" presId="urn:microsoft.com/office/officeart/2008/layout/LinedList"/>
    <dgm:cxn modelId="{216FF47C-B827-4E29-A620-B51BD4D293EB}" type="presParOf" srcId="{F4B66BA5-93DA-44D8-9C5C-FD89B1DA2B37}" destId="{998BCD4E-C267-4ED1-84BA-85E610B6808B}" srcOrd="1" destOrd="0" presId="urn:microsoft.com/office/officeart/2008/layout/LinedList"/>
    <dgm:cxn modelId="{14A1AA85-398C-4E76-B7F3-6186BD005482}" type="presParOf" srcId="{998BCD4E-C267-4ED1-84BA-85E610B6808B}" destId="{43447EB6-F306-44EF-9E1F-8DF86F85FDD2}" srcOrd="0" destOrd="0" presId="urn:microsoft.com/office/officeart/2008/layout/LinedList"/>
    <dgm:cxn modelId="{1F264812-0A94-484C-8B14-A3F094A4B3A2}" type="presParOf" srcId="{998BCD4E-C267-4ED1-84BA-85E610B6808B}" destId="{4FAA678C-ED14-488E-AF04-690D4DE3F613}" srcOrd="1" destOrd="0" presId="urn:microsoft.com/office/officeart/2008/layout/LinedList"/>
    <dgm:cxn modelId="{BA618DDF-E646-4331-94D9-090F42E2B820}" type="presParOf" srcId="{998BCD4E-C267-4ED1-84BA-85E610B6808B}" destId="{768BFBF5-5F9F-4670-A36B-BE01FC31D2D3}" srcOrd="2" destOrd="0" presId="urn:microsoft.com/office/officeart/2008/layout/LinedList"/>
    <dgm:cxn modelId="{39DAC072-AB6F-4524-8649-0FEA1BFFA00B}" type="presParOf" srcId="{F4B66BA5-93DA-44D8-9C5C-FD89B1DA2B37}" destId="{97D5D129-06B1-4201-8C02-9F39E720012F}" srcOrd="2" destOrd="0" presId="urn:microsoft.com/office/officeart/2008/layout/LinedList"/>
    <dgm:cxn modelId="{01533746-CA55-4CF1-A33B-D8D141F4CDD5}" type="presParOf" srcId="{F4B66BA5-93DA-44D8-9C5C-FD89B1DA2B37}" destId="{75AA574A-C821-4DD1-AC9A-E272212CD9B2}" srcOrd="3" destOrd="0" presId="urn:microsoft.com/office/officeart/2008/layout/LinedList"/>
    <dgm:cxn modelId="{D1DBA661-11A0-4B3A-B112-1D1BAF32C1C0}" type="presParOf" srcId="{F4B66BA5-93DA-44D8-9C5C-FD89B1DA2B37}" destId="{D071D647-78F6-444D-8A8B-60B793D86F4A}" srcOrd="4" destOrd="0" presId="urn:microsoft.com/office/officeart/2008/layout/LinedList"/>
    <dgm:cxn modelId="{54900034-264B-4D8F-BB84-561B121FD447}" type="presParOf" srcId="{D071D647-78F6-444D-8A8B-60B793D86F4A}" destId="{551B3C49-CA01-4C2A-B352-819D0D7BA445}" srcOrd="0" destOrd="0" presId="urn:microsoft.com/office/officeart/2008/layout/LinedList"/>
    <dgm:cxn modelId="{7D1F9E29-1D20-49C6-87C1-094D7C70E3D0}" type="presParOf" srcId="{D071D647-78F6-444D-8A8B-60B793D86F4A}" destId="{FD23B172-8A26-4676-A78D-394625C80CB6}" srcOrd="1" destOrd="0" presId="urn:microsoft.com/office/officeart/2008/layout/LinedList"/>
    <dgm:cxn modelId="{2E94052B-9FAA-4AC7-B622-23DA67C3BCC5}" type="presParOf" srcId="{D071D647-78F6-444D-8A8B-60B793D86F4A}" destId="{4AA5C33C-0F5B-48FB-975C-A5DFF4CB4D40}" srcOrd="2" destOrd="0" presId="urn:microsoft.com/office/officeart/2008/layout/LinedList"/>
    <dgm:cxn modelId="{0813535D-53D1-4031-A50E-952A92E2FA6C}" type="presParOf" srcId="{F4B66BA5-93DA-44D8-9C5C-FD89B1DA2B37}" destId="{DC2AD316-DE1E-4E47-BAC6-D77A5D09D481}" srcOrd="5" destOrd="0" presId="urn:microsoft.com/office/officeart/2008/layout/LinedList"/>
    <dgm:cxn modelId="{818003FB-E298-423E-9865-9A84D92B1772}" type="presParOf" srcId="{F4B66BA5-93DA-44D8-9C5C-FD89B1DA2B37}" destId="{AD06DD61-30B1-4B9C-9F25-ED7A7F23F8A4}" srcOrd="6" destOrd="0" presId="urn:microsoft.com/office/officeart/2008/layout/LinedList"/>
    <dgm:cxn modelId="{64985828-54A5-4152-A917-B4F62D5BBBAE}" type="presParOf" srcId="{F4B66BA5-93DA-44D8-9C5C-FD89B1DA2B37}" destId="{47457FA5-CF4D-4169-8B57-BAA7D3E14B50}" srcOrd="7" destOrd="0" presId="urn:microsoft.com/office/officeart/2008/layout/LinedList"/>
    <dgm:cxn modelId="{B698F136-E2BE-4F2E-844B-2D52445B8597}" type="presParOf" srcId="{47457FA5-CF4D-4169-8B57-BAA7D3E14B50}" destId="{6B57CE51-C421-4DF0-9542-AB265952CB49}" srcOrd="0" destOrd="0" presId="urn:microsoft.com/office/officeart/2008/layout/LinedList"/>
    <dgm:cxn modelId="{605036A7-7CDD-47AD-9F1F-625A5E23D84D}" type="presParOf" srcId="{47457FA5-CF4D-4169-8B57-BAA7D3E14B50}" destId="{0202066B-7EB4-4FD2-954D-8326653DD2B2}" srcOrd="1" destOrd="0" presId="urn:microsoft.com/office/officeart/2008/layout/LinedList"/>
    <dgm:cxn modelId="{2DEB6124-C418-4E9C-88C9-C2D052173013}" type="presParOf" srcId="{47457FA5-CF4D-4169-8B57-BAA7D3E14B50}" destId="{D181496B-DC81-4595-AF5D-EA508F699D05}" srcOrd="2" destOrd="0" presId="urn:microsoft.com/office/officeart/2008/layout/LinedList"/>
    <dgm:cxn modelId="{ED67B419-504D-448E-AE24-F84679E2F9BE}" type="presParOf" srcId="{F4B66BA5-93DA-44D8-9C5C-FD89B1DA2B37}" destId="{4424DF89-6727-4264-B534-12B62101DDA8}" srcOrd="8" destOrd="0" presId="urn:microsoft.com/office/officeart/2008/layout/LinedList"/>
    <dgm:cxn modelId="{CF7B5957-0CB7-482B-A451-734FE6C83F1C}" type="presParOf" srcId="{F4B66BA5-93DA-44D8-9C5C-FD89B1DA2B37}" destId="{FBD024D7-25DB-4134-BE7E-C7BD420204C3}" srcOrd="9" destOrd="0" presId="urn:microsoft.com/office/officeart/2008/layout/LinedList"/>
    <dgm:cxn modelId="{6D6DDE04-77C5-4CF0-AF23-625DB8446B5B}" type="presParOf" srcId="{F4B66BA5-93DA-44D8-9C5C-FD89B1DA2B37}" destId="{80D35A5D-C1EC-49CE-9CA4-DBFB359EB634}" srcOrd="10" destOrd="0" presId="urn:microsoft.com/office/officeart/2008/layout/LinedList"/>
    <dgm:cxn modelId="{21928086-D931-4FDF-AA8E-7A03FAD9C837}" type="presParOf" srcId="{80D35A5D-C1EC-49CE-9CA4-DBFB359EB634}" destId="{90FB6109-57DE-47CA-9625-5BE78112E31A}" srcOrd="0" destOrd="0" presId="urn:microsoft.com/office/officeart/2008/layout/LinedList"/>
    <dgm:cxn modelId="{805E0B68-76D2-405F-86D9-D3A5703C6FE4}" type="presParOf" srcId="{80D35A5D-C1EC-49CE-9CA4-DBFB359EB634}" destId="{1C79C9C2-0A45-48BF-8B83-0C37764658B1}" srcOrd="1" destOrd="0" presId="urn:microsoft.com/office/officeart/2008/layout/LinedList"/>
    <dgm:cxn modelId="{056F7793-3FA2-4389-AAF0-06349C0A43E6}" type="presParOf" srcId="{80D35A5D-C1EC-49CE-9CA4-DBFB359EB634}" destId="{5749EF25-6DD3-4484-8D27-DC1D4828273F}" srcOrd="2" destOrd="0" presId="urn:microsoft.com/office/officeart/2008/layout/LinedList"/>
    <dgm:cxn modelId="{CCAFDBDA-279C-4384-BA26-C4ABC9359AE9}" type="presParOf" srcId="{F4B66BA5-93DA-44D8-9C5C-FD89B1DA2B37}" destId="{5A3684AA-3944-4B12-80EF-FEB9D9FC2D4E}" srcOrd="11" destOrd="0" presId="urn:microsoft.com/office/officeart/2008/layout/LinedList"/>
    <dgm:cxn modelId="{9F4B60D5-1E78-44E7-AEE1-772F4A64243E}" type="presParOf" srcId="{F4B66BA5-93DA-44D8-9C5C-FD89B1DA2B37}" destId="{961AF0C8-26D0-4ECE-89B8-E3306B09ADB8}" srcOrd="12" destOrd="0" presId="urn:microsoft.com/office/officeart/2008/layout/LinedList"/>
    <dgm:cxn modelId="{B85594A0-1095-404A-8A3C-8A39E72DC1B1}" type="presParOf" srcId="{F4B66BA5-93DA-44D8-9C5C-FD89B1DA2B37}" destId="{20CE448F-3531-4A0D-8765-37265257EA69}" srcOrd="13" destOrd="0" presId="urn:microsoft.com/office/officeart/2008/layout/LinedList"/>
    <dgm:cxn modelId="{8983E4EF-C9D1-4B3A-AEBA-7DAD1E4FD7D3}" type="presParOf" srcId="{20CE448F-3531-4A0D-8765-37265257EA69}" destId="{CC18ABA4-D62F-4984-8B3E-5C832DAC348A}" srcOrd="0" destOrd="0" presId="urn:microsoft.com/office/officeart/2008/layout/LinedList"/>
    <dgm:cxn modelId="{C55BC141-ECBD-4F0E-B004-0B3549E24C08}" type="presParOf" srcId="{20CE448F-3531-4A0D-8765-37265257EA69}" destId="{6F764F41-C241-4ACD-AA0C-ED66ECFBB767}" srcOrd="1" destOrd="0" presId="urn:microsoft.com/office/officeart/2008/layout/LinedList"/>
    <dgm:cxn modelId="{85413120-0623-4E05-AEAB-99E196FBBA31}" type="presParOf" srcId="{20CE448F-3531-4A0D-8765-37265257EA69}" destId="{C106BD45-EEF2-4873-AE65-4B27F8C27069}" srcOrd="2" destOrd="0" presId="urn:microsoft.com/office/officeart/2008/layout/LinedList"/>
    <dgm:cxn modelId="{DCE64DE3-1FE9-43FF-846B-6579CAC1EC4B}" type="presParOf" srcId="{F4B66BA5-93DA-44D8-9C5C-FD89B1DA2B37}" destId="{332934BB-9A60-4764-A5F1-9A69776B7585}" srcOrd="14" destOrd="0" presId="urn:microsoft.com/office/officeart/2008/layout/LinedList"/>
    <dgm:cxn modelId="{210746A5-CACF-4744-87FD-1E663A0660E9}" type="presParOf" srcId="{F4B66BA5-93DA-44D8-9C5C-FD89B1DA2B37}" destId="{5FEF9969-64E0-4BDF-BC3B-815E443A298C}"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38802-8674-4F7F-B74D-2330E2F0D8EF}">
      <dsp:nvSpPr>
        <dsp:cNvPr id="0" name=""/>
        <dsp:cNvSpPr/>
      </dsp:nvSpPr>
      <dsp:spPr>
        <a:xfrm>
          <a:off x="3386574" y="3679150"/>
          <a:ext cx="444209" cy="91440"/>
        </a:xfrm>
        <a:custGeom>
          <a:avLst/>
          <a:gdLst/>
          <a:ahLst/>
          <a:cxnLst/>
          <a:rect l="0" t="0" r="0" b="0"/>
          <a:pathLst>
            <a:path>
              <a:moveTo>
                <a:pt x="0" y="45720"/>
              </a:moveTo>
              <a:lnTo>
                <a:pt x="444209" y="45720"/>
              </a:lnTo>
            </a:path>
          </a:pathLst>
        </a:custGeom>
        <a:noFill/>
        <a:ln w="25400" cap="flat" cmpd="sng" algn="ctr">
          <a:solidFill>
            <a:schemeClr val="accent1">
              <a:shade val="8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R" sz="500" kern="1200"/>
        </a:p>
      </dsp:txBody>
      <dsp:txXfrm>
        <a:off x="3597573" y="3713765"/>
        <a:ext cx="22210" cy="22210"/>
      </dsp:txXfrm>
    </dsp:sp>
    <dsp:sp modelId="{7D1C2925-34C4-4C4F-AF3A-7EDB2AA17EC2}">
      <dsp:nvSpPr>
        <dsp:cNvPr id="0" name=""/>
        <dsp:cNvSpPr/>
      </dsp:nvSpPr>
      <dsp:spPr>
        <a:xfrm>
          <a:off x="721319" y="2032000"/>
          <a:ext cx="444209" cy="1692870"/>
        </a:xfrm>
        <a:custGeom>
          <a:avLst/>
          <a:gdLst/>
          <a:ahLst/>
          <a:cxnLst/>
          <a:rect l="0" t="0" r="0" b="0"/>
          <a:pathLst>
            <a:path>
              <a:moveTo>
                <a:pt x="0" y="0"/>
              </a:moveTo>
              <a:lnTo>
                <a:pt x="222104" y="0"/>
              </a:lnTo>
              <a:lnTo>
                <a:pt x="222104" y="1692870"/>
              </a:lnTo>
              <a:lnTo>
                <a:pt x="444209" y="1692870"/>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CR" sz="600" kern="1200"/>
        </a:p>
      </dsp:txBody>
      <dsp:txXfrm>
        <a:off x="899669" y="2834680"/>
        <a:ext cx="87509" cy="87509"/>
      </dsp:txXfrm>
    </dsp:sp>
    <dsp:sp modelId="{FB1F16D6-A821-43BA-89A7-1C6C7965F13E}">
      <dsp:nvSpPr>
        <dsp:cNvPr id="0" name=""/>
        <dsp:cNvSpPr/>
      </dsp:nvSpPr>
      <dsp:spPr>
        <a:xfrm>
          <a:off x="721319" y="2032000"/>
          <a:ext cx="444209" cy="846435"/>
        </a:xfrm>
        <a:custGeom>
          <a:avLst/>
          <a:gdLst/>
          <a:ahLst/>
          <a:cxnLst/>
          <a:rect l="0" t="0" r="0" b="0"/>
          <a:pathLst>
            <a:path>
              <a:moveTo>
                <a:pt x="0" y="0"/>
              </a:moveTo>
              <a:lnTo>
                <a:pt x="222104" y="0"/>
              </a:lnTo>
              <a:lnTo>
                <a:pt x="222104" y="846435"/>
              </a:lnTo>
              <a:lnTo>
                <a:pt x="444209" y="846435"/>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R" sz="500" kern="1200"/>
        </a:p>
      </dsp:txBody>
      <dsp:txXfrm>
        <a:off x="919525" y="2431319"/>
        <a:ext cx="47795" cy="47795"/>
      </dsp:txXfrm>
    </dsp:sp>
    <dsp:sp modelId="{3C62BEC7-3928-4845-AD37-E3A1E50427BE}">
      <dsp:nvSpPr>
        <dsp:cNvPr id="0" name=""/>
        <dsp:cNvSpPr/>
      </dsp:nvSpPr>
      <dsp:spPr>
        <a:xfrm>
          <a:off x="721319" y="1986280"/>
          <a:ext cx="444209" cy="91440"/>
        </a:xfrm>
        <a:custGeom>
          <a:avLst/>
          <a:gdLst/>
          <a:ahLst/>
          <a:cxnLst/>
          <a:rect l="0" t="0" r="0" b="0"/>
          <a:pathLst>
            <a:path>
              <a:moveTo>
                <a:pt x="0" y="45720"/>
              </a:moveTo>
              <a:lnTo>
                <a:pt x="444209" y="45720"/>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R" sz="500" kern="1200"/>
        </a:p>
      </dsp:txBody>
      <dsp:txXfrm>
        <a:off x="932318" y="2020894"/>
        <a:ext cx="22210" cy="22210"/>
      </dsp:txXfrm>
    </dsp:sp>
    <dsp:sp modelId="{A9C69516-28F3-49F1-8E00-82D174C58251}">
      <dsp:nvSpPr>
        <dsp:cNvPr id="0" name=""/>
        <dsp:cNvSpPr/>
      </dsp:nvSpPr>
      <dsp:spPr>
        <a:xfrm>
          <a:off x="721319" y="1185564"/>
          <a:ext cx="444209" cy="846435"/>
        </a:xfrm>
        <a:custGeom>
          <a:avLst/>
          <a:gdLst/>
          <a:ahLst/>
          <a:cxnLst/>
          <a:rect l="0" t="0" r="0" b="0"/>
          <a:pathLst>
            <a:path>
              <a:moveTo>
                <a:pt x="0" y="846435"/>
              </a:moveTo>
              <a:lnTo>
                <a:pt x="222104" y="846435"/>
              </a:lnTo>
              <a:lnTo>
                <a:pt x="222104" y="0"/>
              </a:lnTo>
              <a:lnTo>
                <a:pt x="444209" y="0"/>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CR" sz="500" kern="1200"/>
        </a:p>
      </dsp:txBody>
      <dsp:txXfrm>
        <a:off x="919525" y="1584884"/>
        <a:ext cx="47795" cy="47795"/>
      </dsp:txXfrm>
    </dsp:sp>
    <dsp:sp modelId="{1A8BCE9E-32D3-4CCD-8E85-7CDCAFDE68BB}">
      <dsp:nvSpPr>
        <dsp:cNvPr id="0" name=""/>
        <dsp:cNvSpPr/>
      </dsp:nvSpPr>
      <dsp:spPr>
        <a:xfrm>
          <a:off x="721319" y="339129"/>
          <a:ext cx="444209" cy="1692870"/>
        </a:xfrm>
        <a:custGeom>
          <a:avLst/>
          <a:gdLst/>
          <a:ahLst/>
          <a:cxnLst/>
          <a:rect l="0" t="0" r="0" b="0"/>
          <a:pathLst>
            <a:path>
              <a:moveTo>
                <a:pt x="0" y="1692870"/>
              </a:moveTo>
              <a:lnTo>
                <a:pt x="222104" y="1692870"/>
              </a:lnTo>
              <a:lnTo>
                <a:pt x="222104" y="0"/>
              </a:lnTo>
              <a:lnTo>
                <a:pt x="444209" y="0"/>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s-CR" sz="600" kern="1200"/>
        </a:p>
      </dsp:txBody>
      <dsp:txXfrm>
        <a:off x="899669" y="1141810"/>
        <a:ext cx="87509" cy="87509"/>
      </dsp:txXfrm>
    </dsp:sp>
    <dsp:sp modelId="{E7D896A5-36C0-45D0-9611-E249F8B20BFD}">
      <dsp:nvSpPr>
        <dsp:cNvPr id="0" name=""/>
        <dsp:cNvSpPr/>
      </dsp:nvSpPr>
      <dsp:spPr>
        <a:xfrm rot="16200000">
          <a:off x="-1399223" y="1693425"/>
          <a:ext cx="3563937" cy="677148"/>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sp3d extrusionH="28000" prstMaterial="matte"/>
        </a:bodyPr>
        <a:lstStyle/>
        <a:p>
          <a:pPr lvl="0" algn="ctr" defTabSz="1955800">
            <a:lnSpc>
              <a:spcPct val="90000"/>
            </a:lnSpc>
            <a:spcBef>
              <a:spcPct val="0"/>
            </a:spcBef>
            <a:spcAft>
              <a:spcPct val="35000"/>
            </a:spcAft>
          </a:pPr>
          <a:r>
            <a:rPr lang="es-MX" sz="4400" kern="1200" dirty="0" smtClean="0"/>
            <a:t>PPI</a:t>
          </a:r>
          <a:endParaRPr lang="es-CR" sz="4400" kern="1200" dirty="0"/>
        </a:p>
      </dsp:txBody>
      <dsp:txXfrm>
        <a:off x="-1399223" y="1693425"/>
        <a:ext cx="3563937" cy="677148"/>
      </dsp:txXfrm>
    </dsp:sp>
    <dsp:sp modelId="{F19A8D5A-F074-449E-B8FB-E615362401B0}">
      <dsp:nvSpPr>
        <dsp:cNvPr id="0" name=""/>
        <dsp:cNvSpPr/>
      </dsp:nvSpPr>
      <dsp:spPr>
        <a:xfrm>
          <a:off x="1165528" y="555"/>
          <a:ext cx="2221045" cy="677148"/>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1244600">
            <a:lnSpc>
              <a:spcPct val="90000"/>
            </a:lnSpc>
            <a:spcBef>
              <a:spcPct val="0"/>
            </a:spcBef>
            <a:spcAft>
              <a:spcPct val="35000"/>
            </a:spcAft>
          </a:pPr>
          <a:r>
            <a:rPr lang="es-MX" sz="2800" kern="1200" dirty="0" smtClean="0"/>
            <a:t>Tiempo</a:t>
          </a:r>
          <a:endParaRPr lang="es-CR" sz="2800" kern="1200" dirty="0"/>
        </a:p>
      </dsp:txBody>
      <dsp:txXfrm>
        <a:off x="1165528" y="555"/>
        <a:ext cx="2221045" cy="677148"/>
      </dsp:txXfrm>
    </dsp:sp>
    <dsp:sp modelId="{99A1BE04-1232-44D1-A9E3-83D002534804}">
      <dsp:nvSpPr>
        <dsp:cNvPr id="0" name=""/>
        <dsp:cNvSpPr/>
      </dsp:nvSpPr>
      <dsp:spPr>
        <a:xfrm>
          <a:off x="1165528" y="846990"/>
          <a:ext cx="2221045" cy="677148"/>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1244600">
            <a:lnSpc>
              <a:spcPct val="90000"/>
            </a:lnSpc>
            <a:spcBef>
              <a:spcPct val="0"/>
            </a:spcBef>
            <a:spcAft>
              <a:spcPct val="35000"/>
            </a:spcAft>
          </a:pPr>
          <a:r>
            <a:rPr lang="es-MX" sz="2800" kern="1200" smtClean="0"/>
            <a:t>Disciplina</a:t>
          </a:r>
          <a:endParaRPr lang="es-CR" sz="2800" kern="1200" dirty="0"/>
        </a:p>
      </dsp:txBody>
      <dsp:txXfrm>
        <a:off x="1165528" y="846990"/>
        <a:ext cx="2221045" cy="677148"/>
      </dsp:txXfrm>
    </dsp:sp>
    <dsp:sp modelId="{412F3494-F328-44C6-8572-DEE7E53AD622}">
      <dsp:nvSpPr>
        <dsp:cNvPr id="0" name=""/>
        <dsp:cNvSpPr/>
      </dsp:nvSpPr>
      <dsp:spPr>
        <a:xfrm>
          <a:off x="1165528" y="1693425"/>
          <a:ext cx="2221045" cy="677148"/>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1244600">
            <a:lnSpc>
              <a:spcPct val="90000"/>
            </a:lnSpc>
            <a:spcBef>
              <a:spcPct val="0"/>
            </a:spcBef>
            <a:spcAft>
              <a:spcPct val="35000"/>
            </a:spcAft>
          </a:pPr>
          <a:r>
            <a:rPr lang="es-MX" sz="2800" kern="1200" dirty="0" smtClean="0"/>
            <a:t>Compromiso</a:t>
          </a:r>
          <a:endParaRPr lang="es-CR" sz="2800" kern="1200" dirty="0"/>
        </a:p>
      </dsp:txBody>
      <dsp:txXfrm>
        <a:off x="1165528" y="1693425"/>
        <a:ext cx="2221045" cy="677148"/>
      </dsp:txXfrm>
    </dsp:sp>
    <dsp:sp modelId="{3A0060B0-355C-4A69-A168-2513DD7F5D39}">
      <dsp:nvSpPr>
        <dsp:cNvPr id="0" name=""/>
        <dsp:cNvSpPr/>
      </dsp:nvSpPr>
      <dsp:spPr>
        <a:xfrm>
          <a:off x="1165528" y="2539861"/>
          <a:ext cx="2221045" cy="677148"/>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1244600">
            <a:lnSpc>
              <a:spcPct val="90000"/>
            </a:lnSpc>
            <a:spcBef>
              <a:spcPct val="0"/>
            </a:spcBef>
            <a:spcAft>
              <a:spcPct val="35000"/>
            </a:spcAft>
          </a:pPr>
          <a:r>
            <a:rPr lang="es-MX" sz="2800" kern="1200" dirty="0" smtClean="0"/>
            <a:t>Dedicación</a:t>
          </a:r>
          <a:endParaRPr lang="es-CR" sz="2800" kern="1200" dirty="0"/>
        </a:p>
      </dsp:txBody>
      <dsp:txXfrm>
        <a:off x="1165528" y="2539861"/>
        <a:ext cx="2221045" cy="677148"/>
      </dsp:txXfrm>
    </dsp:sp>
    <dsp:sp modelId="{36833ABF-356B-4975-A700-88D27641330B}">
      <dsp:nvSpPr>
        <dsp:cNvPr id="0" name=""/>
        <dsp:cNvSpPr/>
      </dsp:nvSpPr>
      <dsp:spPr>
        <a:xfrm>
          <a:off x="1165528" y="3386296"/>
          <a:ext cx="2221045" cy="677148"/>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1244600">
            <a:lnSpc>
              <a:spcPct val="90000"/>
            </a:lnSpc>
            <a:spcBef>
              <a:spcPct val="0"/>
            </a:spcBef>
            <a:spcAft>
              <a:spcPct val="35000"/>
            </a:spcAft>
          </a:pPr>
          <a:r>
            <a:rPr lang="es-MX" sz="2800" kern="1200" dirty="0" smtClean="0"/>
            <a:t>Autodidáctico </a:t>
          </a:r>
          <a:endParaRPr lang="es-CR" sz="2800" kern="1200" dirty="0"/>
        </a:p>
      </dsp:txBody>
      <dsp:txXfrm>
        <a:off x="1165528" y="3386296"/>
        <a:ext cx="2221045" cy="677148"/>
      </dsp:txXfrm>
    </dsp:sp>
    <dsp:sp modelId="{C190E19A-8716-4F61-BB5C-55DF6364F5C0}">
      <dsp:nvSpPr>
        <dsp:cNvPr id="0" name=""/>
        <dsp:cNvSpPr/>
      </dsp:nvSpPr>
      <dsp:spPr>
        <a:xfrm>
          <a:off x="3830783" y="3386296"/>
          <a:ext cx="2221045" cy="677148"/>
        </a:xfrm>
        <a:prstGeom prst="rect">
          <a:avLst/>
        </a:prstGeom>
        <a:solidFill>
          <a:schemeClr val="accent1">
            <a:hueOff val="0"/>
            <a:satOff val="0"/>
            <a:lumOff val="0"/>
            <a:alphaOff val="0"/>
          </a:schemeClr>
        </a:solidFill>
        <a:ln>
          <a:noFill/>
        </a:ln>
        <a:effectLst>
          <a:outerShdw blurRad="57150" dist="38100" dir="5400000" algn="ctr" rotWithShape="0">
            <a:schemeClr val="accent1">
              <a:hueOff val="0"/>
              <a:satOff val="0"/>
              <a:lumOff val="0"/>
              <a:alphaOff val="0"/>
              <a:shade val="9000"/>
              <a:alpha val="48000"/>
              <a:satMod val="105000"/>
            </a:scheme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lvl="0" algn="ctr" defTabSz="1244600">
            <a:lnSpc>
              <a:spcPct val="90000"/>
            </a:lnSpc>
            <a:spcBef>
              <a:spcPct val="0"/>
            </a:spcBef>
            <a:spcAft>
              <a:spcPct val="35000"/>
            </a:spcAft>
          </a:pPr>
          <a:r>
            <a:rPr lang="es-MX" sz="2800" kern="1200" dirty="0" smtClean="0"/>
            <a:t>Investigación</a:t>
          </a:r>
          <a:endParaRPr lang="es-CR" sz="2800" kern="1200" dirty="0"/>
        </a:p>
      </dsp:txBody>
      <dsp:txXfrm>
        <a:off x="3830783" y="3386296"/>
        <a:ext cx="2221045" cy="677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774B3-BA49-482A-B632-274B2FBFD50F}">
      <dsp:nvSpPr>
        <dsp:cNvPr id="0" name=""/>
        <dsp:cNvSpPr/>
      </dsp:nvSpPr>
      <dsp:spPr>
        <a:xfrm>
          <a:off x="0" y="0"/>
          <a:ext cx="6779096"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sp>
    <dsp:sp modelId="{EAB3150F-ACE9-45D6-AFCF-51C1ECFB53AA}">
      <dsp:nvSpPr>
        <dsp:cNvPr id="0" name=""/>
        <dsp:cNvSpPr/>
      </dsp:nvSpPr>
      <dsp:spPr>
        <a:xfrm>
          <a:off x="0" y="0"/>
          <a:ext cx="1355819" cy="3870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s-MX" sz="2600" kern="1200" dirty="0" smtClean="0"/>
            <a:t>Semana  #2</a:t>
          </a:r>
          <a:endParaRPr lang="es-CR" sz="2600" kern="1200" dirty="0"/>
        </a:p>
      </dsp:txBody>
      <dsp:txXfrm>
        <a:off x="0" y="0"/>
        <a:ext cx="1355819" cy="3870101"/>
      </dsp:txXfrm>
    </dsp:sp>
    <dsp:sp modelId="{4FAA678C-ED14-488E-AF04-690D4DE3F613}">
      <dsp:nvSpPr>
        <dsp:cNvPr id="0" name=""/>
        <dsp:cNvSpPr/>
      </dsp:nvSpPr>
      <dsp:spPr>
        <a:xfrm>
          <a:off x="1457505" y="36471"/>
          <a:ext cx="5321590" cy="72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s-MX" sz="3300" kern="1200" dirty="0" smtClean="0"/>
            <a:t>Plan de Trabajo*</a:t>
          </a:r>
          <a:endParaRPr lang="es-CR" sz="3300" kern="1200" dirty="0"/>
        </a:p>
      </dsp:txBody>
      <dsp:txXfrm>
        <a:off x="1457505" y="36471"/>
        <a:ext cx="5321590" cy="729423"/>
      </dsp:txXfrm>
    </dsp:sp>
    <dsp:sp modelId="{97D5D129-06B1-4201-8C02-9F39E720012F}">
      <dsp:nvSpPr>
        <dsp:cNvPr id="0" name=""/>
        <dsp:cNvSpPr/>
      </dsp:nvSpPr>
      <dsp:spPr>
        <a:xfrm>
          <a:off x="1355819" y="765894"/>
          <a:ext cx="54232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FD23B172-8A26-4676-A78D-394625C80CB6}">
      <dsp:nvSpPr>
        <dsp:cNvPr id="0" name=""/>
        <dsp:cNvSpPr/>
      </dsp:nvSpPr>
      <dsp:spPr>
        <a:xfrm>
          <a:off x="1457505" y="802365"/>
          <a:ext cx="5321590" cy="72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s-MX" sz="3300" kern="1200" dirty="0" smtClean="0"/>
            <a:t>Seleccionar Empresa*</a:t>
          </a:r>
          <a:endParaRPr lang="es-CR" sz="3300" kern="1200" dirty="0"/>
        </a:p>
      </dsp:txBody>
      <dsp:txXfrm>
        <a:off x="1457505" y="802365"/>
        <a:ext cx="5321590" cy="729423"/>
      </dsp:txXfrm>
    </dsp:sp>
    <dsp:sp modelId="{DC2AD316-DE1E-4E47-BAC6-D77A5D09D481}">
      <dsp:nvSpPr>
        <dsp:cNvPr id="0" name=""/>
        <dsp:cNvSpPr/>
      </dsp:nvSpPr>
      <dsp:spPr>
        <a:xfrm>
          <a:off x="1355819" y="1531788"/>
          <a:ext cx="54232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202066B-7EB4-4FD2-954D-8326653DD2B2}">
      <dsp:nvSpPr>
        <dsp:cNvPr id="0" name=""/>
        <dsp:cNvSpPr/>
      </dsp:nvSpPr>
      <dsp:spPr>
        <a:xfrm>
          <a:off x="1457505" y="1568260"/>
          <a:ext cx="5321590" cy="72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s-MX" sz="3300" kern="1200" dirty="0" smtClean="0"/>
            <a:t>Ficha de Proyecto</a:t>
          </a:r>
          <a:endParaRPr lang="es-CR" sz="3300" kern="1200" dirty="0"/>
        </a:p>
      </dsp:txBody>
      <dsp:txXfrm>
        <a:off x="1457505" y="1568260"/>
        <a:ext cx="5321590" cy="729423"/>
      </dsp:txXfrm>
    </dsp:sp>
    <dsp:sp modelId="{4424DF89-6727-4264-B534-12B62101DDA8}">
      <dsp:nvSpPr>
        <dsp:cNvPr id="0" name=""/>
        <dsp:cNvSpPr/>
      </dsp:nvSpPr>
      <dsp:spPr>
        <a:xfrm>
          <a:off x="1355819" y="2297683"/>
          <a:ext cx="54232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C79C9C2-0A45-48BF-8B83-0C37764658B1}">
      <dsp:nvSpPr>
        <dsp:cNvPr id="0" name=""/>
        <dsp:cNvSpPr/>
      </dsp:nvSpPr>
      <dsp:spPr>
        <a:xfrm>
          <a:off x="1457505" y="2334154"/>
          <a:ext cx="5321590" cy="72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s-MX" sz="3300" kern="1200" dirty="0" smtClean="0"/>
            <a:t>Entregable #1</a:t>
          </a:r>
          <a:endParaRPr lang="es-CR" sz="3300" kern="1200" dirty="0"/>
        </a:p>
      </dsp:txBody>
      <dsp:txXfrm>
        <a:off x="1457505" y="2334154"/>
        <a:ext cx="5321590" cy="729423"/>
      </dsp:txXfrm>
    </dsp:sp>
    <dsp:sp modelId="{5A3684AA-3944-4B12-80EF-FEB9D9FC2D4E}">
      <dsp:nvSpPr>
        <dsp:cNvPr id="0" name=""/>
        <dsp:cNvSpPr/>
      </dsp:nvSpPr>
      <dsp:spPr>
        <a:xfrm>
          <a:off x="1355819" y="3063577"/>
          <a:ext cx="54232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6F764F41-C241-4ACD-AA0C-ED66ECFBB767}">
      <dsp:nvSpPr>
        <dsp:cNvPr id="0" name=""/>
        <dsp:cNvSpPr/>
      </dsp:nvSpPr>
      <dsp:spPr>
        <a:xfrm>
          <a:off x="1457505" y="3100049"/>
          <a:ext cx="5321590" cy="72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s-MX" sz="3300" kern="1200" dirty="0" smtClean="0"/>
            <a:t>Entregable #2 </a:t>
          </a:r>
          <a:endParaRPr lang="es-CR" sz="3300" kern="1200" dirty="0"/>
        </a:p>
      </dsp:txBody>
      <dsp:txXfrm>
        <a:off x="1457505" y="3100049"/>
        <a:ext cx="5321590" cy="729423"/>
      </dsp:txXfrm>
    </dsp:sp>
    <dsp:sp modelId="{332934BB-9A60-4764-A5F1-9A69776B7585}">
      <dsp:nvSpPr>
        <dsp:cNvPr id="0" name=""/>
        <dsp:cNvSpPr/>
      </dsp:nvSpPr>
      <dsp:spPr>
        <a:xfrm>
          <a:off x="1355819" y="3829472"/>
          <a:ext cx="54232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F3D285D3-C0BB-4780-BCCE-71A0176284DA}" type="datetimeFigureOut">
              <a:rPr lang="es-CR" smtClean="0"/>
              <a:t>14/09/2019</a:t>
            </a:fld>
            <a:endParaRPr lang="es-CR"/>
          </a:p>
        </p:txBody>
      </p:sp>
      <p:sp>
        <p:nvSpPr>
          <p:cNvPr id="19" name="Footer Placeholder 18"/>
          <p:cNvSpPr>
            <a:spLocks noGrp="1"/>
          </p:cNvSpPr>
          <p:nvPr>
            <p:ph type="ftr" sz="quarter" idx="11"/>
          </p:nvPr>
        </p:nvSpPr>
        <p:spPr/>
        <p:txBody>
          <a:bodyPr/>
          <a:lstStyle/>
          <a:p>
            <a:endParaRPr lang="es-CR"/>
          </a:p>
        </p:txBody>
      </p:sp>
      <p:sp>
        <p:nvSpPr>
          <p:cNvPr id="27" name="Slide Number Placeholder 26"/>
          <p:cNvSpPr>
            <a:spLocks noGrp="1"/>
          </p:cNvSpPr>
          <p:nvPr>
            <p:ph type="sldNum" sz="quarter" idx="12"/>
          </p:nvPr>
        </p:nvSpPr>
        <p:spPr/>
        <p:txBody>
          <a:bodyPr/>
          <a:lstStyle/>
          <a:p>
            <a:fld id="{BEA77A80-BADE-431D-BAA8-AF802EBB15FE}"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F3D285D3-C0BB-4780-BCCE-71A0176284DA}" type="datetimeFigureOut">
              <a:rPr lang="es-CR" smtClean="0"/>
              <a:t>14/09/2019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F3D285D3-C0BB-4780-BCCE-71A0176284DA}" type="datetimeFigureOut">
              <a:rPr lang="es-CR" smtClean="0"/>
              <a:t>14/09/2019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F3D285D3-C0BB-4780-BCCE-71A0176284DA}" type="datetimeFigureOut">
              <a:rPr lang="es-CR" smtClean="0"/>
              <a:t>14/09/2019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F3D285D3-C0BB-4780-BCCE-71A0176284DA}" type="datetimeFigureOut">
              <a:rPr lang="es-CR" smtClean="0"/>
              <a:t>14/09/2019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BEA77A80-BADE-431D-BAA8-AF802EBB15FE}"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F3D285D3-C0BB-4780-BCCE-71A0176284DA}" type="datetimeFigureOut">
              <a:rPr lang="es-CR" smtClean="0"/>
              <a:t>14/09/2019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F3D285D3-C0BB-4780-BCCE-71A0176284DA}" type="datetimeFigureOut">
              <a:rPr lang="es-CR" smtClean="0"/>
              <a:t>14/09/2019</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F3D285D3-C0BB-4780-BCCE-71A0176284DA}" type="datetimeFigureOut">
              <a:rPr lang="es-CR" smtClean="0"/>
              <a:t>14/09/2019</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285D3-C0BB-4780-BCCE-71A0176284DA}" type="datetimeFigureOut">
              <a:rPr lang="es-CR" smtClean="0"/>
              <a:t>14/09/2019</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F3D285D3-C0BB-4780-BCCE-71A0176284DA}" type="datetimeFigureOut">
              <a:rPr lang="es-CR" smtClean="0"/>
              <a:t>14/09/2019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BEA77A80-BADE-431D-BAA8-AF802EBB15FE}" type="slidenum">
              <a:rPr lang="es-CR" smtClean="0"/>
              <a:t>‹Nº›</a:t>
            </a:fld>
            <a:endParaRPr lang="es-C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F3D285D3-C0BB-4780-BCCE-71A0176284DA}" type="datetimeFigureOut">
              <a:rPr lang="es-CR" smtClean="0"/>
              <a:t>14/09/2019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a:xfrm>
            <a:off x="8077200" y="6356350"/>
            <a:ext cx="609600" cy="365125"/>
          </a:xfrm>
        </p:spPr>
        <p:txBody>
          <a:bodyPr/>
          <a:lstStyle/>
          <a:p>
            <a:fld id="{BEA77A80-BADE-431D-BAA8-AF802EBB15FE}" type="slidenum">
              <a:rPr lang="es-CR" smtClean="0"/>
              <a:t>‹Nº›</a:t>
            </a:fld>
            <a:endParaRPr lang="es-C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D285D3-C0BB-4780-BCCE-71A0176284DA}" type="datetimeFigureOut">
              <a:rPr lang="es-CR" smtClean="0"/>
              <a:t>14/09/2019</a:t>
            </a:fld>
            <a:endParaRPr lang="es-C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C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A77A80-BADE-431D-BAA8-AF802EBB15FE}" type="slidenum">
              <a:rPr lang="es-CR" smtClean="0"/>
              <a:t>‹Nº›</a:t>
            </a:fld>
            <a:endParaRPr lang="es-C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picado@utc.ac.c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s.wikipedia.org/wiki/Proyecto#cite_note-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Proyecto Profesional Informático</a:t>
            </a:r>
            <a:endParaRPr lang="es-CR" dirty="0"/>
          </a:p>
        </p:txBody>
      </p:sp>
      <p:sp>
        <p:nvSpPr>
          <p:cNvPr id="3" name="2 Subtítulo"/>
          <p:cNvSpPr>
            <a:spLocks noGrp="1"/>
          </p:cNvSpPr>
          <p:nvPr>
            <p:ph type="subTitle" idx="1"/>
          </p:nvPr>
        </p:nvSpPr>
        <p:spPr/>
        <p:txBody>
          <a:bodyPr>
            <a:normAutofit fontScale="85000" lnSpcReduction="20000"/>
          </a:bodyPr>
          <a:lstStyle/>
          <a:p>
            <a:r>
              <a:rPr lang="es-MX" dirty="0" smtClean="0"/>
              <a:t>Ing. Henry Picado Solano</a:t>
            </a:r>
          </a:p>
          <a:p>
            <a:r>
              <a:rPr lang="es-MX" dirty="0" smtClean="0"/>
              <a:t>3c-2019</a:t>
            </a:r>
            <a:endParaRPr lang="es-MX" dirty="0" smtClean="0"/>
          </a:p>
          <a:p>
            <a:endParaRPr lang="es-MX" dirty="0"/>
          </a:p>
          <a:p>
            <a:r>
              <a:rPr lang="es-MX" dirty="0" smtClean="0">
                <a:hlinkClick r:id="rId2"/>
              </a:rPr>
              <a:t>hpicado@utc.ac.cr</a:t>
            </a:r>
            <a:endParaRPr lang="es-MX" dirty="0" smtClean="0"/>
          </a:p>
          <a:p>
            <a:r>
              <a:rPr lang="es-MX" dirty="0" smtClean="0"/>
              <a:t>8340-8807</a:t>
            </a:r>
            <a:endParaRPr lang="es-CR" dirty="0"/>
          </a:p>
        </p:txBody>
      </p:sp>
    </p:spTree>
    <p:extLst>
      <p:ext uri="{BB962C8B-B14F-4D97-AF65-F5344CB8AC3E}">
        <p14:creationId xmlns:p14="http://schemas.microsoft.com/office/powerpoint/2010/main" val="26092307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Requerimientos del Profesor</a:t>
            </a:r>
            <a:endParaRPr lang="es-CR" dirty="0"/>
          </a:p>
        </p:txBody>
      </p:sp>
      <p:sp>
        <p:nvSpPr>
          <p:cNvPr id="3" name="2 Marcador de contenido"/>
          <p:cNvSpPr>
            <a:spLocks noGrp="1"/>
          </p:cNvSpPr>
          <p:nvPr>
            <p:ph idx="1"/>
          </p:nvPr>
        </p:nvSpPr>
        <p:spPr/>
        <p:txBody>
          <a:bodyPr>
            <a:noAutofit/>
          </a:bodyPr>
          <a:lstStyle/>
          <a:p>
            <a:pPr algn="just"/>
            <a:r>
              <a:rPr lang="es-CR" sz="1800" b="1" dirty="0"/>
              <a:t>Lenguaje de programación visto en la UTC (JAVA, .NET, </a:t>
            </a:r>
            <a:r>
              <a:rPr lang="es-CR" sz="1800" b="1" dirty="0" err="1"/>
              <a:t>PHP,c</a:t>
            </a:r>
            <a:r>
              <a:rPr lang="es-CR" sz="1800" b="1" dirty="0" smtClean="0"/>
              <a:t>#)</a:t>
            </a:r>
          </a:p>
          <a:p>
            <a:pPr marL="0" indent="0" algn="just">
              <a:buNone/>
            </a:pPr>
            <a:endParaRPr lang="es-CR" sz="1800" b="1" dirty="0" smtClean="0"/>
          </a:p>
          <a:p>
            <a:pPr algn="just"/>
            <a:r>
              <a:rPr lang="es-CR" sz="1800" b="1" dirty="0"/>
              <a:t>Cualquier Base de Datos (</a:t>
            </a:r>
            <a:r>
              <a:rPr lang="es-CR" sz="1800" b="1" dirty="0" err="1"/>
              <a:t>MySQL</a:t>
            </a:r>
            <a:r>
              <a:rPr lang="es-CR" sz="1800" b="1" dirty="0"/>
              <a:t>, SQL, Oracle) exceptuando </a:t>
            </a:r>
            <a:r>
              <a:rPr lang="es-CR" sz="1800" b="1" dirty="0" err="1"/>
              <a:t>Acces</a:t>
            </a:r>
            <a:r>
              <a:rPr lang="es-CR" sz="1800" b="1" dirty="0"/>
              <a:t> </a:t>
            </a:r>
            <a:r>
              <a:rPr lang="es-CR" sz="1800" b="1" dirty="0" smtClean="0"/>
              <a:t>o </a:t>
            </a:r>
            <a:r>
              <a:rPr lang="es-CR" sz="1800" b="1" dirty="0" err="1" smtClean="0"/>
              <a:t>foxpro</a:t>
            </a:r>
            <a:r>
              <a:rPr lang="es-CR" sz="1800" b="1" dirty="0" smtClean="0"/>
              <a:t>.</a:t>
            </a:r>
          </a:p>
          <a:p>
            <a:pPr algn="just"/>
            <a:endParaRPr lang="es-MX" sz="1800" b="1" dirty="0"/>
          </a:p>
          <a:p>
            <a:pPr algn="just"/>
            <a:r>
              <a:rPr lang="es-CR" sz="1800" b="1" dirty="0"/>
              <a:t>Cliente/Servidor (recrear el ambiente, ya con una máquina virtual o con dos computadoras en Red)</a:t>
            </a:r>
            <a:endParaRPr lang="es-CR" sz="1800" dirty="0"/>
          </a:p>
          <a:p>
            <a:pPr algn="just"/>
            <a:endParaRPr lang="es-MX" sz="1800" dirty="0" smtClean="0"/>
          </a:p>
          <a:p>
            <a:pPr algn="just"/>
            <a:r>
              <a:rPr lang="es-CR" sz="1800" b="1" dirty="0"/>
              <a:t>Modelo de Programación: Programación en Capas  (3 capas) o Modelo MVC (Modelo Vista Controlador)</a:t>
            </a:r>
            <a:endParaRPr lang="es-CR" sz="1800" dirty="0"/>
          </a:p>
          <a:p>
            <a:pPr algn="just"/>
            <a:endParaRPr lang="es-MX" sz="1800" dirty="0" smtClean="0"/>
          </a:p>
          <a:p>
            <a:pPr algn="just"/>
            <a:r>
              <a:rPr lang="es-CR" sz="1800" b="1" dirty="0" err="1"/>
              <a:t>Login</a:t>
            </a:r>
            <a:r>
              <a:rPr lang="es-CR" sz="1800" b="1" dirty="0"/>
              <a:t> (usuario y contraseña</a:t>
            </a:r>
            <a:r>
              <a:rPr lang="es-CR" sz="1800" b="1" dirty="0" smtClean="0"/>
              <a:t>).  Contraseña encriptada en formulario y BD</a:t>
            </a:r>
          </a:p>
          <a:p>
            <a:pPr algn="just"/>
            <a:endParaRPr lang="es-MX" sz="1800" b="1" dirty="0"/>
          </a:p>
          <a:p>
            <a:pPr algn="just"/>
            <a:r>
              <a:rPr lang="es-CR" sz="1800" b="1" dirty="0"/>
              <a:t>Roles (Administrador y los que defina con la empresa</a:t>
            </a:r>
            <a:r>
              <a:rPr lang="es-CR" sz="1800" b="1" dirty="0" smtClean="0"/>
              <a:t>)</a:t>
            </a:r>
            <a:endParaRPr lang="es-MX" sz="1800" b="1" dirty="0"/>
          </a:p>
        </p:txBody>
      </p:sp>
    </p:spTree>
    <p:extLst>
      <p:ext uri="{BB962C8B-B14F-4D97-AF65-F5344CB8AC3E}">
        <p14:creationId xmlns:p14="http://schemas.microsoft.com/office/powerpoint/2010/main" val="34080215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Requerimientos del Profesor</a:t>
            </a:r>
            <a:endParaRPr lang="es-CR" dirty="0"/>
          </a:p>
        </p:txBody>
      </p:sp>
      <p:sp>
        <p:nvSpPr>
          <p:cNvPr id="3" name="2 Marcador de contenido"/>
          <p:cNvSpPr>
            <a:spLocks noGrp="1"/>
          </p:cNvSpPr>
          <p:nvPr>
            <p:ph idx="1"/>
          </p:nvPr>
        </p:nvSpPr>
        <p:spPr/>
        <p:txBody>
          <a:bodyPr>
            <a:normAutofit fontScale="32500" lnSpcReduction="20000"/>
          </a:bodyPr>
          <a:lstStyle/>
          <a:p>
            <a:pPr algn="just"/>
            <a:r>
              <a:rPr lang="es-CR" sz="5500" b="1" dirty="0"/>
              <a:t>Formulario Mantenimientos  Usuarios (Nuevo, Guardar, modificar, eliminar o deshabilitar, </a:t>
            </a:r>
          </a:p>
          <a:p>
            <a:pPr marL="0" indent="0" algn="just">
              <a:buNone/>
            </a:pPr>
            <a:endParaRPr lang="es-CR" sz="5500" b="1" dirty="0" smtClean="0"/>
          </a:p>
          <a:p>
            <a:pPr algn="just"/>
            <a:r>
              <a:rPr lang="es-CR" sz="5500" b="1" dirty="0" smtClean="0"/>
              <a:t>Formulario </a:t>
            </a:r>
            <a:r>
              <a:rPr lang="es-CR" sz="5500" b="1" dirty="0"/>
              <a:t>Mantenimiento de Roles y Permisos (Nuevo, Guardar, modificar, eliminar o deshabilitar, buscar</a:t>
            </a:r>
            <a:r>
              <a:rPr lang="es-CR" sz="5500" b="1" dirty="0" smtClean="0"/>
              <a:t>).</a:t>
            </a:r>
          </a:p>
          <a:p>
            <a:pPr algn="just"/>
            <a:endParaRPr lang="es-MX" sz="5500" b="1" dirty="0"/>
          </a:p>
          <a:p>
            <a:pPr algn="just"/>
            <a:r>
              <a:rPr lang="es-CR" sz="5500" b="1" dirty="0" smtClean="0"/>
              <a:t>Diferentes Mantenimientos según los requerimientos del cliente(Debe </a:t>
            </a:r>
            <a:r>
              <a:rPr lang="es-CR" sz="5500" b="1" dirty="0"/>
              <a:t>contener las principales opciones botón nuevo, guardar, modificar, eliminar o deshabilitar y buscar</a:t>
            </a:r>
            <a:r>
              <a:rPr lang="es-CR" sz="5500" b="1" dirty="0" smtClean="0"/>
              <a:t>).</a:t>
            </a:r>
            <a:endParaRPr lang="es-CR" sz="5500" dirty="0"/>
          </a:p>
          <a:p>
            <a:endParaRPr lang="es-CR" sz="5500" b="1" dirty="0" smtClean="0"/>
          </a:p>
          <a:p>
            <a:pPr algn="just"/>
            <a:r>
              <a:rPr lang="es-CR" sz="5500" b="1" dirty="0"/>
              <a:t>Formulario menú principal o página principal que contenga las diferentes opciones del sistema</a:t>
            </a:r>
            <a:r>
              <a:rPr lang="es-CR" sz="5500" b="1" dirty="0" smtClean="0"/>
              <a:t>.</a:t>
            </a:r>
          </a:p>
          <a:p>
            <a:pPr algn="just"/>
            <a:endParaRPr lang="es-MX" sz="5500" b="1" dirty="0"/>
          </a:p>
          <a:p>
            <a:pPr algn="just"/>
            <a:r>
              <a:rPr lang="es-CR" sz="5500" b="1" dirty="0"/>
              <a:t>Uso de Programación Estándar.</a:t>
            </a:r>
          </a:p>
          <a:p>
            <a:pPr marL="0" indent="0" algn="just">
              <a:buNone/>
            </a:pPr>
            <a:endParaRPr lang="es-CR" sz="5500" b="1" dirty="0" smtClean="0"/>
          </a:p>
          <a:p>
            <a:pPr algn="just"/>
            <a:r>
              <a:rPr lang="es-CR" sz="5500" b="1" dirty="0" smtClean="0"/>
              <a:t>Mínimo </a:t>
            </a:r>
            <a:r>
              <a:rPr lang="es-CR" sz="5500" b="1" dirty="0"/>
              <a:t>debe tener tres Reportes dinámicos </a:t>
            </a:r>
            <a:r>
              <a:rPr lang="es-CR" sz="5500" b="1" dirty="0" smtClean="0"/>
              <a:t>con filtros.</a:t>
            </a:r>
          </a:p>
          <a:p>
            <a:pPr algn="just"/>
            <a:endParaRPr lang="es-MX" sz="5500" b="1" dirty="0"/>
          </a:p>
          <a:p>
            <a:pPr algn="just"/>
            <a:endParaRPr lang="es-MX" sz="5500" b="1" dirty="0"/>
          </a:p>
          <a:p>
            <a:endParaRPr lang="es-CR" dirty="0"/>
          </a:p>
        </p:txBody>
      </p:sp>
    </p:spTree>
    <p:extLst>
      <p:ext uri="{BB962C8B-B14F-4D97-AF65-F5344CB8AC3E}">
        <p14:creationId xmlns:p14="http://schemas.microsoft.com/office/powerpoint/2010/main" val="3048366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Requerimientos del Profesor</a:t>
            </a:r>
            <a:endParaRPr lang="es-CR" dirty="0"/>
          </a:p>
        </p:txBody>
      </p:sp>
      <p:sp>
        <p:nvSpPr>
          <p:cNvPr id="3" name="2 Marcador de contenido"/>
          <p:cNvSpPr>
            <a:spLocks noGrp="1"/>
          </p:cNvSpPr>
          <p:nvPr>
            <p:ph idx="1"/>
          </p:nvPr>
        </p:nvSpPr>
        <p:spPr/>
        <p:txBody>
          <a:bodyPr>
            <a:normAutofit fontScale="70000" lnSpcReduction="20000"/>
          </a:bodyPr>
          <a:lstStyle/>
          <a:p>
            <a:pPr algn="just"/>
            <a:r>
              <a:rPr lang="es-CR" sz="2800" b="1" dirty="0"/>
              <a:t>Validaciones y Restricciones en el manejo de los datos y procesos.</a:t>
            </a:r>
            <a:br>
              <a:rPr lang="es-CR" sz="2800" b="1" dirty="0"/>
            </a:br>
            <a:endParaRPr lang="es-CR" sz="2800" dirty="0"/>
          </a:p>
          <a:p>
            <a:pPr algn="just"/>
            <a:r>
              <a:rPr lang="es-CR" b="1" dirty="0"/>
              <a:t>Propiciar el Uso de comandos como </a:t>
            </a:r>
            <a:r>
              <a:rPr lang="es-CR" b="1" dirty="0" err="1"/>
              <a:t>Combobox</a:t>
            </a:r>
            <a:r>
              <a:rPr lang="es-CR" b="1" dirty="0"/>
              <a:t>, </a:t>
            </a:r>
            <a:r>
              <a:rPr lang="es-CR" b="1" dirty="0" err="1"/>
              <a:t>listbox</a:t>
            </a:r>
            <a:r>
              <a:rPr lang="es-CR" b="1" dirty="0"/>
              <a:t>, entre otros similar  (al utilizar un comando como este o similar debe utilizar un mantenimiento (para algunos casos y no hacerlo desde la programación) para incluir, modificar, eliminar, buscar.   Ejemplo incluir una nueva marca o provincia) </a:t>
            </a:r>
            <a:r>
              <a:rPr lang="es-CR" b="1" dirty="0" smtClean="0"/>
              <a:t>.</a:t>
            </a:r>
          </a:p>
          <a:p>
            <a:pPr algn="just"/>
            <a:endParaRPr lang="es-MX" b="1" dirty="0"/>
          </a:p>
          <a:p>
            <a:pPr algn="just"/>
            <a:r>
              <a:rPr lang="es-CR" b="1" dirty="0"/>
              <a:t>Formulario Acerca DE con la información principal de referencia del sistema (acrónimo del sistema, nombre del sistema, versión, fecha de versión, propietario, desarrollador, realizado en xxx lenguaje de programación, entre otra información</a:t>
            </a:r>
            <a:r>
              <a:rPr lang="es-CR" b="1" dirty="0" smtClean="0"/>
              <a:t>).</a:t>
            </a:r>
          </a:p>
          <a:p>
            <a:pPr algn="just"/>
            <a:endParaRPr lang="es-MX" b="1" dirty="0"/>
          </a:p>
          <a:p>
            <a:pPr algn="just"/>
            <a:r>
              <a:rPr lang="es-CR" b="1" dirty="0"/>
              <a:t>Ayuda en el sistema (puede ser una opción que abra el PDF del manual para el usuario, o bien un módulo donde muestra la ayuda -HELPDOC</a:t>
            </a:r>
            <a:r>
              <a:rPr lang="es-CR" b="1" dirty="0" smtClean="0"/>
              <a:t>).</a:t>
            </a:r>
          </a:p>
          <a:p>
            <a:pPr algn="just"/>
            <a:endParaRPr lang="es-MX" b="1" dirty="0"/>
          </a:p>
          <a:p>
            <a:pPr algn="just"/>
            <a:r>
              <a:rPr lang="es-MX" b="1" dirty="0" smtClean="0"/>
              <a:t>Opción de Reseteo de usuario, cambio de usuario, salir.</a:t>
            </a:r>
            <a:endParaRPr lang="es-CR" dirty="0"/>
          </a:p>
        </p:txBody>
      </p:sp>
    </p:spTree>
    <p:extLst>
      <p:ext uri="{BB962C8B-B14F-4D97-AF65-F5344CB8AC3E}">
        <p14:creationId xmlns:p14="http://schemas.microsoft.com/office/powerpoint/2010/main" val="27775368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Requerimientos del Profesor</a:t>
            </a:r>
            <a:endParaRPr lang="es-CR" dirty="0"/>
          </a:p>
        </p:txBody>
      </p:sp>
      <p:sp>
        <p:nvSpPr>
          <p:cNvPr id="3" name="2 Marcador de contenido"/>
          <p:cNvSpPr>
            <a:spLocks noGrp="1"/>
          </p:cNvSpPr>
          <p:nvPr>
            <p:ph idx="1"/>
          </p:nvPr>
        </p:nvSpPr>
        <p:spPr/>
        <p:txBody>
          <a:bodyPr>
            <a:normAutofit/>
          </a:bodyPr>
          <a:lstStyle/>
          <a:p>
            <a:pPr algn="just"/>
            <a:r>
              <a:rPr lang="es-MX" dirty="0" smtClean="0"/>
              <a:t>Reportes deben tener la capacidad para ser exportado.</a:t>
            </a:r>
          </a:p>
          <a:p>
            <a:pPr algn="just"/>
            <a:r>
              <a:rPr lang="es-MX" dirty="0" smtClean="0"/>
              <a:t>Ejemplo de reporte:</a:t>
            </a:r>
          </a:p>
          <a:p>
            <a:pPr algn="just"/>
            <a:endParaRPr lang="es-C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528655"/>
            <a:ext cx="3572048" cy="40430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4403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Requerimientos del Profesor</a:t>
            </a:r>
            <a:endParaRPr lang="es-CR" dirty="0"/>
          </a:p>
        </p:txBody>
      </p:sp>
      <p:sp>
        <p:nvSpPr>
          <p:cNvPr id="3" name="2 Marcador de contenido"/>
          <p:cNvSpPr>
            <a:spLocks noGrp="1"/>
          </p:cNvSpPr>
          <p:nvPr>
            <p:ph idx="1"/>
          </p:nvPr>
        </p:nvSpPr>
        <p:spPr/>
        <p:txBody>
          <a:bodyPr>
            <a:normAutofit/>
          </a:bodyPr>
          <a:lstStyle/>
          <a:p>
            <a:pPr algn="just"/>
            <a:r>
              <a:rPr lang="es-CR" sz="1900" b="1" dirty="0" smtClean="0"/>
              <a:t>Dos </a:t>
            </a:r>
            <a:r>
              <a:rPr lang="es-CR" sz="1900" b="1" dirty="0"/>
              <a:t>reportes para las Bitácoras de Seguridad con Filtros: </a:t>
            </a:r>
            <a:endParaRPr lang="es-CR" sz="1900" b="1" dirty="0" smtClean="0"/>
          </a:p>
          <a:p>
            <a:pPr marL="514350" indent="-514350" algn="just">
              <a:buAutoNum type="arabicParenR"/>
            </a:pPr>
            <a:r>
              <a:rPr lang="es-CR" sz="1900" b="1" dirty="0" smtClean="0"/>
              <a:t>Bitácora </a:t>
            </a:r>
            <a:r>
              <a:rPr lang="es-CR" sz="1900" b="1" dirty="0"/>
              <a:t>ingresos y salidas al sistemas de los usuarios, con filtro de búsqueda para facilitar el resumen de la información. Los filtros serán por Rango de Fecha y/o por usuario</a:t>
            </a:r>
            <a:r>
              <a:rPr lang="es-CR" sz="1900" b="1" dirty="0" smtClean="0"/>
              <a:t>.  </a:t>
            </a:r>
          </a:p>
          <a:p>
            <a:pPr marL="514350" indent="-514350">
              <a:buAutoNum type="arabicParenR"/>
            </a:pPr>
            <a:endParaRPr lang="es-MX" b="1" dirty="0"/>
          </a:p>
          <a:p>
            <a:pPr marL="514350" indent="-514350">
              <a:buAutoNum type="arabicParenR"/>
            </a:pPr>
            <a:endParaRPr lang="es-CR" b="1" dirty="0" smtClean="0"/>
          </a:p>
          <a:p>
            <a:pPr marL="0" indent="0" algn="just">
              <a:buNone/>
            </a:pPr>
            <a:r>
              <a:rPr lang="es-CR" b="1" dirty="0" smtClean="0"/>
              <a:t>2) </a:t>
            </a:r>
            <a:r>
              <a:rPr lang="es-CR" sz="1800" b="1" dirty="0"/>
              <a:t>Bitácora de los movimientos realizado por los usuarios, este reporte debe tener filtros para resumir la información, tales como: por rango fechas, por usuario, por tipo de movimiento</a:t>
            </a:r>
            <a:r>
              <a:rPr lang="es-CR" sz="1800" b="1" dirty="0" smtClean="0"/>
              <a:t>.</a:t>
            </a:r>
          </a:p>
          <a:p>
            <a:pPr marL="0" indent="0">
              <a:buNone/>
            </a:pPr>
            <a:endParaRPr lang="es-MX" b="1" dirty="0"/>
          </a:p>
          <a:p>
            <a:pPr marL="0" indent="0">
              <a:buNone/>
            </a:pPr>
            <a:endParaRPr lang="es-MX" b="1" dirty="0" smtClean="0"/>
          </a:p>
          <a:p>
            <a:pPr marL="0" indent="0">
              <a:buNone/>
            </a:pPr>
            <a:endParaRPr lang="es-CR" b="1" dirty="0" smtClean="0"/>
          </a:p>
          <a:p>
            <a:pPr marL="0" indent="0">
              <a:buNone/>
            </a:pPr>
            <a:endParaRPr lang="es-MX" b="1" dirty="0"/>
          </a:p>
          <a:p>
            <a:pPr marL="0" indent="0">
              <a:buNone/>
            </a:pPr>
            <a:endParaRPr lang="es-CR" b="1" dirty="0" smtClean="0"/>
          </a:p>
          <a:p>
            <a:endParaRPr lang="es-CR" dirty="0"/>
          </a:p>
          <a:p>
            <a:endParaRPr lang="es-CR" dirty="0"/>
          </a:p>
        </p:txBody>
      </p:sp>
      <p:graphicFrame>
        <p:nvGraphicFramePr>
          <p:cNvPr id="4" name="3 Tabla"/>
          <p:cNvGraphicFramePr>
            <a:graphicFrameLocks noGrp="1"/>
          </p:cNvGraphicFramePr>
          <p:nvPr>
            <p:extLst>
              <p:ext uri="{D42A27DB-BD31-4B8C-83A1-F6EECF244321}">
                <p14:modId xmlns:p14="http://schemas.microsoft.com/office/powerpoint/2010/main" val="3029281720"/>
              </p:ext>
            </p:extLst>
          </p:nvPr>
        </p:nvGraphicFramePr>
        <p:xfrm>
          <a:off x="1043608" y="3356992"/>
          <a:ext cx="7128792" cy="640080"/>
        </p:xfrm>
        <a:graphic>
          <a:graphicData uri="http://schemas.openxmlformats.org/drawingml/2006/table">
            <a:tbl>
              <a:tblPr firstRow="1" bandRow="1">
                <a:tableStyleId>{5C22544A-7EE6-4342-B048-85BDC9FD1C3A}</a:tableStyleId>
              </a:tblPr>
              <a:tblGrid>
                <a:gridCol w="2376264"/>
                <a:gridCol w="2376264"/>
                <a:gridCol w="2376264"/>
              </a:tblGrid>
              <a:tr h="370840">
                <a:tc>
                  <a:txBody>
                    <a:bodyPr/>
                    <a:lstStyle/>
                    <a:p>
                      <a:pPr algn="ctr"/>
                      <a:r>
                        <a:rPr lang="es-MX" dirty="0" smtClean="0"/>
                        <a:t>Usuario</a:t>
                      </a:r>
                      <a:endParaRPr lang="es-CR" dirty="0"/>
                    </a:p>
                  </a:txBody>
                  <a:tcPr/>
                </a:tc>
                <a:tc>
                  <a:txBody>
                    <a:bodyPr/>
                    <a:lstStyle/>
                    <a:p>
                      <a:pPr algn="ctr"/>
                      <a:r>
                        <a:rPr lang="es-MX" dirty="0" smtClean="0"/>
                        <a:t>Fecha y</a:t>
                      </a:r>
                      <a:r>
                        <a:rPr lang="es-MX" baseline="0" dirty="0" smtClean="0"/>
                        <a:t> hora de Ingreso</a:t>
                      </a:r>
                      <a:endParaRPr lang="es-CR" dirty="0"/>
                    </a:p>
                  </a:txBody>
                  <a:tcPr/>
                </a:tc>
                <a:tc>
                  <a:txBody>
                    <a:bodyPr/>
                    <a:lstStyle/>
                    <a:p>
                      <a:pPr algn="ctr"/>
                      <a:r>
                        <a:rPr lang="es-MX" dirty="0" smtClean="0"/>
                        <a:t>Fecha y Hora de Salida</a:t>
                      </a:r>
                      <a:endParaRPr lang="es-CR" dirty="0"/>
                    </a:p>
                  </a:txBody>
                  <a:tcP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3989508912"/>
              </p:ext>
            </p:extLst>
          </p:nvPr>
        </p:nvGraphicFramePr>
        <p:xfrm>
          <a:off x="827584" y="5445224"/>
          <a:ext cx="7416824" cy="640080"/>
        </p:xfrm>
        <a:graphic>
          <a:graphicData uri="http://schemas.openxmlformats.org/drawingml/2006/table">
            <a:tbl>
              <a:tblPr firstRow="1" bandRow="1">
                <a:tableStyleId>{5C22544A-7EE6-4342-B048-85BDC9FD1C3A}</a:tableStyleId>
              </a:tblPr>
              <a:tblGrid>
                <a:gridCol w="1854206"/>
                <a:gridCol w="1854206"/>
                <a:gridCol w="1854206"/>
                <a:gridCol w="1854206"/>
              </a:tblGrid>
              <a:tr h="640079">
                <a:tc>
                  <a:txBody>
                    <a:bodyPr/>
                    <a:lstStyle/>
                    <a:p>
                      <a:r>
                        <a:rPr lang="es-MX" dirty="0" smtClean="0"/>
                        <a:t>Usuario</a:t>
                      </a:r>
                      <a:endParaRPr lang="es-CR" dirty="0"/>
                    </a:p>
                  </a:txBody>
                  <a:tcPr/>
                </a:tc>
                <a:tc>
                  <a:txBody>
                    <a:bodyPr/>
                    <a:lstStyle/>
                    <a:p>
                      <a:r>
                        <a:rPr lang="es-MX" dirty="0" smtClean="0"/>
                        <a:t>Fecha y hora</a:t>
                      </a:r>
                      <a:r>
                        <a:rPr lang="es-MX" baseline="0" dirty="0" smtClean="0"/>
                        <a:t> de movimiento</a:t>
                      </a:r>
                      <a:endParaRPr lang="es-CR" dirty="0"/>
                    </a:p>
                  </a:txBody>
                  <a:tcPr/>
                </a:tc>
                <a:tc>
                  <a:txBody>
                    <a:bodyPr/>
                    <a:lstStyle/>
                    <a:p>
                      <a:r>
                        <a:rPr lang="es-MX" dirty="0" smtClean="0"/>
                        <a:t>Tipo de Movimiento</a:t>
                      </a:r>
                      <a:endParaRPr lang="es-CR" dirty="0"/>
                    </a:p>
                  </a:txBody>
                  <a:tcPr/>
                </a:tc>
                <a:tc>
                  <a:txBody>
                    <a:bodyPr/>
                    <a:lstStyle/>
                    <a:p>
                      <a:r>
                        <a:rPr lang="es-MX" dirty="0" smtClean="0"/>
                        <a:t>Detalle de Movimiento</a:t>
                      </a:r>
                      <a:endParaRPr lang="es-CR" dirty="0"/>
                    </a:p>
                  </a:txBody>
                  <a:tcPr/>
                </a:tc>
              </a:tr>
            </a:tbl>
          </a:graphicData>
        </a:graphic>
      </p:graphicFrame>
    </p:spTree>
    <p:extLst>
      <p:ext uri="{BB962C8B-B14F-4D97-AF65-F5344CB8AC3E}">
        <p14:creationId xmlns:p14="http://schemas.microsoft.com/office/powerpoint/2010/main" val="12536243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Factores Críticos de Éxito</a:t>
            </a:r>
            <a:endParaRPr lang="es-CR" dirty="0"/>
          </a:p>
        </p:txBody>
      </p:sp>
      <p:sp>
        <p:nvSpPr>
          <p:cNvPr id="3" name="2 Marcador de contenido"/>
          <p:cNvSpPr>
            <a:spLocks noGrp="1"/>
          </p:cNvSpPr>
          <p:nvPr>
            <p:ph idx="1"/>
          </p:nvPr>
        </p:nvSpPr>
        <p:spPr/>
        <p:txBody>
          <a:bodyPr/>
          <a:lstStyle/>
          <a:p>
            <a:pPr algn="just"/>
            <a:r>
              <a:rPr lang="es-MX" dirty="0" smtClean="0"/>
              <a:t>Falta compromiso de la empresa.</a:t>
            </a:r>
          </a:p>
          <a:p>
            <a:pPr algn="just"/>
            <a:r>
              <a:rPr lang="es-MX" dirty="0" smtClean="0"/>
              <a:t>Falta responsabilidad del estudiante.</a:t>
            </a:r>
          </a:p>
          <a:p>
            <a:pPr algn="just"/>
            <a:r>
              <a:rPr lang="es-MX" dirty="0" smtClean="0"/>
              <a:t>Tiempo.</a:t>
            </a:r>
          </a:p>
          <a:p>
            <a:pPr algn="just"/>
            <a:r>
              <a:rPr lang="es-MX" dirty="0" smtClean="0"/>
              <a:t>Conocimiento.</a:t>
            </a:r>
          </a:p>
          <a:p>
            <a:pPr algn="just"/>
            <a:r>
              <a:rPr lang="es-MX" dirty="0" smtClean="0"/>
              <a:t>Poca experiencia en las Herramientas (lenguaje, BD) y modelo de programación (capas, MVC). </a:t>
            </a:r>
          </a:p>
          <a:p>
            <a:endParaRPr lang="es-CR" dirty="0"/>
          </a:p>
        </p:txBody>
      </p:sp>
    </p:spTree>
    <p:extLst>
      <p:ext uri="{BB962C8B-B14F-4D97-AF65-F5344CB8AC3E}">
        <p14:creationId xmlns:p14="http://schemas.microsoft.com/office/powerpoint/2010/main" val="866928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Requerimientos</a:t>
            </a:r>
            <a:endParaRPr lang="es-CR" dirty="0"/>
          </a:p>
        </p:txBody>
      </p:sp>
      <p:graphicFrame>
        <p:nvGraphicFramePr>
          <p:cNvPr id="4" name="3 Diagrama"/>
          <p:cNvGraphicFramePr/>
          <p:nvPr>
            <p:extLst>
              <p:ext uri="{D42A27DB-BD31-4B8C-83A1-F6EECF244321}">
                <p14:modId xmlns:p14="http://schemas.microsoft.com/office/powerpoint/2010/main" val="386977110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381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MX" dirty="0" smtClean="0"/>
              <a:t>Actividades para próxima lección</a:t>
            </a:r>
            <a:endParaRPr lang="es-C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78550109"/>
              </p:ext>
            </p:extLst>
          </p:nvPr>
        </p:nvGraphicFramePr>
        <p:xfrm>
          <a:off x="1331640" y="2420888"/>
          <a:ext cx="6779096" cy="3870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0734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MX" dirty="0" smtClean="0"/>
          </a:p>
          <a:p>
            <a:endParaRPr lang="es-MX" dirty="0"/>
          </a:p>
          <a:p>
            <a:pPr algn="r"/>
            <a:r>
              <a:rPr lang="es-CR" dirty="0" smtClean="0"/>
              <a:t>“</a:t>
            </a:r>
            <a:r>
              <a:rPr lang="es-CR" dirty="0"/>
              <a:t>El fracaso vence a los perdedores, el fracaso inspira a los ganadores”.- </a:t>
            </a:r>
            <a:r>
              <a:rPr lang="es-CR" i="1" dirty="0"/>
              <a:t>Robert T. </a:t>
            </a:r>
            <a:r>
              <a:rPr lang="es-CR" i="1" dirty="0" err="1"/>
              <a:t>Kiyosaki</a:t>
            </a:r>
            <a:endParaRPr lang="es-MX" dirty="0"/>
          </a:p>
          <a:p>
            <a:endParaRPr lang="es-CR" dirty="0"/>
          </a:p>
        </p:txBody>
      </p:sp>
    </p:spTree>
    <p:extLst>
      <p:ext uri="{BB962C8B-B14F-4D97-AF65-F5344CB8AC3E}">
        <p14:creationId xmlns:p14="http://schemas.microsoft.com/office/powerpoint/2010/main" val="4175094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Proyecto</a:t>
            </a:r>
            <a:endParaRPr lang="es-CR" dirty="0"/>
          </a:p>
        </p:txBody>
      </p:sp>
      <p:sp>
        <p:nvSpPr>
          <p:cNvPr id="3" name="2 Marcador de contenido"/>
          <p:cNvSpPr>
            <a:spLocks noGrp="1"/>
          </p:cNvSpPr>
          <p:nvPr>
            <p:ph idx="1"/>
          </p:nvPr>
        </p:nvSpPr>
        <p:spPr/>
        <p:txBody>
          <a:bodyPr>
            <a:normAutofit fontScale="92500"/>
          </a:bodyPr>
          <a:lstStyle/>
          <a:p>
            <a:pPr algn="just"/>
            <a:r>
              <a:rPr lang="es-ES" dirty="0" smtClean="0"/>
              <a:t>“Un </a:t>
            </a:r>
            <a:r>
              <a:rPr lang="es-ES" b="1" dirty="0"/>
              <a:t>proyecto</a:t>
            </a:r>
            <a:r>
              <a:rPr lang="es-ES" dirty="0"/>
              <a:t> </a:t>
            </a:r>
            <a:r>
              <a:rPr lang="es-ES" dirty="0" smtClean="0"/>
              <a:t>es </a:t>
            </a:r>
            <a:r>
              <a:rPr lang="es-ES" dirty="0"/>
              <a:t>una planificación que consiste en un conjunto de actividades que se encuentran interrelacionadas y </a:t>
            </a:r>
            <a:r>
              <a:rPr lang="es-ES" dirty="0" smtClean="0"/>
              <a:t>coordinadas.”</a:t>
            </a:r>
          </a:p>
          <a:p>
            <a:pPr algn="just"/>
            <a:endParaRPr lang="es-ES" dirty="0"/>
          </a:p>
          <a:p>
            <a:pPr algn="just"/>
            <a:r>
              <a:rPr lang="es-ES" dirty="0" smtClean="0"/>
              <a:t>“Un </a:t>
            </a:r>
            <a:r>
              <a:rPr lang="es-ES" dirty="0"/>
              <a:t>proyecto es un esfuerzo temporal que se lleva a cabo para crear un producto, servicio o resultado único</a:t>
            </a:r>
            <a:r>
              <a:rPr lang="es-ES" dirty="0" smtClean="0"/>
              <a:t>".</a:t>
            </a:r>
            <a:r>
              <a:rPr lang="es-ES" baseline="30000" dirty="0" smtClean="0">
                <a:hlinkClick r:id="rId2"/>
              </a:rPr>
              <a:t>[</a:t>
            </a:r>
            <a:endParaRPr lang="es-ES" baseline="30000" dirty="0" smtClean="0"/>
          </a:p>
          <a:p>
            <a:pPr algn="just"/>
            <a:endParaRPr lang="es-ES" baseline="30000" dirty="0"/>
          </a:p>
          <a:p>
            <a:pPr algn="just"/>
            <a:r>
              <a:rPr lang="es-ES" dirty="0" smtClean="0"/>
              <a:t>“Es una serie de tareas bien definidas, con un inicio y un fin establecido y con recursos previamente asignados en un proceso de planeación y como único fin es la consecución de un resultado.”</a:t>
            </a:r>
            <a:r>
              <a:rPr lang="es-ES" baseline="30000" dirty="0" smtClean="0">
                <a:hlinkClick r:id="rId2"/>
              </a:rPr>
              <a:t>[</a:t>
            </a:r>
            <a:endParaRPr lang="es-ES" baseline="30000" dirty="0"/>
          </a:p>
        </p:txBody>
      </p:sp>
    </p:spTree>
    <p:extLst>
      <p:ext uri="{BB962C8B-B14F-4D97-AF65-F5344CB8AC3E}">
        <p14:creationId xmlns:p14="http://schemas.microsoft.com/office/powerpoint/2010/main" val="35378891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Proyecto Informático</a:t>
            </a:r>
            <a:endParaRPr lang="es-CR" dirty="0"/>
          </a:p>
        </p:txBody>
      </p:sp>
      <p:sp>
        <p:nvSpPr>
          <p:cNvPr id="3" name="2 Marcador de contenido"/>
          <p:cNvSpPr>
            <a:spLocks noGrp="1"/>
          </p:cNvSpPr>
          <p:nvPr>
            <p:ph idx="1"/>
          </p:nvPr>
        </p:nvSpPr>
        <p:spPr/>
        <p:txBody>
          <a:bodyPr/>
          <a:lstStyle/>
          <a:p>
            <a:pPr algn="just"/>
            <a:r>
              <a:rPr lang="es-CR" dirty="0" smtClean="0"/>
              <a:t>Adicionalmente al concepto de Proyecto, podemos adicionar que un Proyecto Informático corresponde a: </a:t>
            </a:r>
          </a:p>
          <a:p>
            <a:pPr marL="0" indent="0" algn="just">
              <a:buNone/>
            </a:pPr>
            <a:endParaRPr lang="es-CR" dirty="0" smtClean="0"/>
          </a:p>
          <a:p>
            <a:pPr marL="0" indent="0" algn="just">
              <a:buNone/>
            </a:pPr>
            <a:r>
              <a:rPr lang="es-CR" dirty="0" smtClean="0"/>
              <a:t>“Un </a:t>
            </a:r>
            <a:r>
              <a:rPr lang="es-CR" dirty="0"/>
              <a:t>sistema de cursos de acción simultáneos y/o secuenciales que incluye personas, equipamientos de hardware, software y comunicaciones, enfocados en obtener uno o más resultados deseables sobre un sistema de información</a:t>
            </a:r>
            <a:r>
              <a:rPr lang="es-CR" dirty="0" smtClean="0"/>
              <a:t>.”</a:t>
            </a:r>
            <a:endParaRPr lang="es-CR" dirty="0"/>
          </a:p>
        </p:txBody>
      </p:sp>
    </p:spTree>
    <p:extLst>
      <p:ext uri="{BB962C8B-B14F-4D97-AF65-F5344CB8AC3E}">
        <p14:creationId xmlns:p14="http://schemas.microsoft.com/office/powerpoint/2010/main" val="2161439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MX" dirty="0" smtClean="0"/>
              <a:t>Proyecto Profesional Informático</a:t>
            </a:r>
            <a:endParaRPr lang="es-CR" dirty="0"/>
          </a:p>
        </p:txBody>
      </p:sp>
      <p:sp>
        <p:nvSpPr>
          <p:cNvPr id="3" name="2 Marcador de contenido"/>
          <p:cNvSpPr>
            <a:spLocks noGrp="1"/>
          </p:cNvSpPr>
          <p:nvPr>
            <p:ph idx="1"/>
          </p:nvPr>
        </p:nvSpPr>
        <p:spPr/>
        <p:txBody>
          <a:bodyPr>
            <a:normAutofit fontScale="92500" lnSpcReduction="20000"/>
          </a:bodyPr>
          <a:lstStyle/>
          <a:p>
            <a:pPr algn="just"/>
            <a:r>
              <a:rPr lang="es-MX" dirty="0" smtClean="0"/>
              <a:t>El PPI corresponde al ultimo curso del plan de estudio de la carrera de Bachillerato de Ingeniería de Sistemas Computacionales de la UTC.</a:t>
            </a:r>
          </a:p>
          <a:p>
            <a:pPr algn="just"/>
            <a:endParaRPr lang="es-MX" dirty="0" smtClean="0"/>
          </a:p>
          <a:p>
            <a:pPr algn="just"/>
            <a:r>
              <a:rPr lang="es-MX" dirty="0" smtClean="0"/>
              <a:t>Consiste en el desarrollo de un software a una empresa seleccionada.  El sistema a desarrollar se basa en las necesidades y requerimientos del cliente + los requerimientos del profesor.</a:t>
            </a:r>
          </a:p>
          <a:p>
            <a:pPr algn="just"/>
            <a:endParaRPr lang="es-MX" dirty="0" smtClean="0"/>
          </a:p>
          <a:p>
            <a:pPr marL="2194560" lvl="8" indent="0" algn="just">
              <a:buNone/>
            </a:pPr>
            <a:r>
              <a:rPr lang="es-MX" sz="2600" dirty="0" smtClean="0"/>
              <a:t>  </a:t>
            </a:r>
            <a:r>
              <a:rPr lang="es-MX" sz="2600" dirty="0" err="1" smtClean="0"/>
              <a:t>ocumentación</a:t>
            </a:r>
            <a:endParaRPr lang="es-MX" sz="2600" dirty="0" smtClean="0"/>
          </a:p>
          <a:p>
            <a:pPr marL="2194560" lvl="8" indent="0" algn="just">
              <a:buNone/>
            </a:pPr>
            <a:r>
              <a:rPr lang="es-MX" sz="2600" dirty="0" smtClean="0"/>
              <a:t>  </a:t>
            </a:r>
            <a:r>
              <a:rPr lang="es-MX" sz="2600" dirty="0" err="1" smtClean="0"/>
              <a:t>esarrollo</a:t>
            </a:r>
            <a:endParaRPr lang="es-MX" sz="2600" dirty="0" smtClean="0"/>
          </a:p>
          <a:p>
            <a:pPr marL="2194560" lvl="8" indent="0" algn="just">
              <a:buNone/>
            </a:pPr>
            <a:r>
              <a:rPr lang="es-MX" sz="2600" dirty="0" smtClean="0"/>
              <a:t>  </a:t>
            </a:r>
            <a:r>
              <a:rPr lang="es-MX" sz="2600" dirty="0" err="1" smtClean="0"/>
              <a:t>efensa</a:t>
            </a:r>
            <a:endParaRPr lang="es-MX" sz="2600" dirty="0" smtClean="0"/>
          </a:p>
          <a:p>
            <a:pPr algn="just"/>
            <a:endParaRPr lang="es-MX" dirty="0" smtClean="0"/>
          </a:p>
          <a:p>
            <a:pPr algn="just"/>
            <a:endParaRPr lang="es-MX" dirty="0" smtClean="0"/>
          </a:p>
        </p:txBody>
      </p:sp>
      <p:sp>
        <p:nvSpPr>
          <p:cNvPr id="4" name="3 CuadroTexto"/>
          <p:cNvSpPr txBox="1"/>
          <p:nvPr/>
        </p:nvSpPr>
        <p:spPr>
          <a:xfrm>
            <a:off x="1619672" y="4509120"/>
            <a:ext cx="936104" cy="1862048"/>
          </a:xfrm>
          <a:prstGeom prst="rect">
            <a:avLst/>
          </a:prstGeom>
          <a:noFill/>
        </p:spPr>
        <p:txBody>
          <a:bodyPr wrap="square" rtlCol="0">
            <a:spAutoFit/>
          </a:bodyPr>
          <a:lstStyle/>
          <a:p>
            <a:r>
              <a:rPr lang="es-MX" sz="11500" dirty="0" smtClean="0"/>
              <a:t>D</a:t>
            </a:r>
            <a:endParaRPr lang="es-CR" sz="2000" dirty="0"/>
          </a:p>
        </p:txBody>
      </p:sp>
    </p:spTree>
    <p:extLst>
      <p:ext uri="{BB962C8B-B14F-4D97-AF65-F5344CB8AC3E}">
        <p14:creationId xmlns:p14="http://schemas.microsoft.com/office/powerpoint/2010/main" val="35405504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D</a:t>
            </a:r>
            <a:r>
              <a:rPr lang="es-MX" dirty="0" smtClean="0"/>
              <a:t>ocumentación</a:t>
            </a:r>
            <a:endParaRPr lang="es-CR" dirty="0"/>
          </a:p>
        </p:txBody>
      </p:sp>
      <p:sp>
        <p:nvSpPr>
          <p:cNvPr id="3" name="2 Marcador de contenido"/>
          <p:cNvSpPr>
            <a:spLocks noGrp="1"/>
          </p:cNvSpPr>
          <p:nvPr>
            <p:ph idx="1"/>
          </p:nvPr>
        </p:nvSpPr>
        <p:spPr/>
        <p:txBody>
          <a:bodyPr>
            <a:normAutofit/>
          </a:bodyPr>
          <a:lstStyle/>
          <a:p>
            <a:pPr algn="just"/>
            <a:endParaRPr lang="es-MX" dirty="0" smtClean="0"/>
          </a:p>
          <a:p>
            <a:pPr algn="just"/>
            <a:r>
              <a:rPr lang="es-MX" dirty="0"/>
              <a:t>En fechas establecidas se realizarán </a:t>
            </a:r>
            <a:r>
              <a:rPr lang="es-MX" dirty="0" smtClean="0"/>
              <a:t>documentos entregables, en formato digital subidos a la U Virtual.</a:t>
            </a:r>
            <a:endParaRPr lang="es-CR" dirty="0"/>
          </a:p>
          <a:p>
            <a:pPr algn="just"/>
            <a:endParaRPr lang="es-MX" dirty="0"/>
          </a:p>
          <a:p>
            <a:pPr algn="just"/>
            <a:r>
              <a:rPr lang="es-MX" dirty="0" smtClean="0"/>
              <a:t>Durante la lección #13 los estudiantes deberán presentar un documento final, el cual será el compendio de todos los entregables realizados durante el cuatrimestre con toda la documentación de sus diferentes fases del proyecto.  En formato digital subido a la U Virtual.</a:t>
            </a:r>
            <a:endParaRPr lang="es-MX" dirty="0"/>
          </a:p>
        </p:txBody>
      </p:sp>
    </p:spTree>
    <p:extLst>
      <p:ext uri="{BB962C8B-B14F-4D97-AF65-F5344CB8AC3E}">
        <p14:creationId xmlns:p14="http://schemas.microsoft.com/office/powerpoint/2010/main" val="35828008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Desarrollo</a:t>
            </a:r>
            <a:endParaRPr lang="es-CR" dirty="0"/>
          </a:p>
        </p:txBody>
      </p:sp>
      <p:sp>
        <p:nvSpPr>
          <p:cNvPr id="3" name="2 Marcador de contenido"/>
          <p:cNvSpPr>
            <a:spLocks noGrp="1"/>
          </p:cNvSpPr>
          <p:nvPr>
            <p:ph idx="1"/>
          </p:nvPr>
        </p:nvSpPr>
        <p:spPr/>
        <p:txBody>
          <a:bodyPr>
            <a:normAutofit fontScale="92500" lnSpcReduction="10000"/>
          </a:bodyPr>
          <a:lstStyle/>
          <a:p>
            <a:pPr algn="just"/>
            <a:r>
              <a:rPr lang="es-MX" dirty="0" smtClean="0"/>
              <a:t>El desarrollo deberá realizarlo según los requerimientos de la empresa mas los requerimientos brindados por el profesor del curso.</a:t>
            </a:r>
          </a:p>
          <a:p>
            <a:pPr algn="just"/>
            <a:endParaRPr lang="es-MX" dirty="0"/>
          </a:p>
          <a:p>
            <a:pPr algn="just"/>
            <a:r>
              <a:rPr lang="es-MX" dirty="0" smtClean="0"/>
              <a:t>El desarrollo deberá realizarlo en algún lenguaje de programación visto en la UTC.</a:t>
            </a:r>
          </a:p>
          <a:p>
            <a:pPr algn="just"/>
            <a:endParaRPr lang="es-MX" dirty="0"/>
          </a:p>
          <a:p>
            <a:pPr algn="just"/>
            <a:r>
              <a:rPr lang="es-MX" dirty="0" smtClean="0"/>
              <a:t>Deberá ser una aplicación Cliente/Servidor.</a:t>
            </a:r>
          </a:p>
          <a:p>
            <a:pPr algn="just"/>
            <a:endParaRPr lang="es-MX" dirty="0" smtClean="0"/>
          </a:p>
          <a:p>
            <a:pPr algn="just"/>
            <a:r>
              <a:rPr lang="es-MX" dirty="0" smtClean="0"/>
              <a:t>Modelo de Programación en capas o Modelo MVC (Modelo Vista Controlador)</a:t>
            </a:r>
            <a:endParaRPr lang="es-CR" dirty="0"/>
          </a:p>
        </p:txBody>
      </p:sp>
    </p:spTree>
    <p:extLst>
      <p:ext uri="{BB962C8B-B14F-4D97-AF65-F5344CB8AC3E}">
        <p14:creationId xmlns:p14="http://schemas.microsoft.com/office/powerpoint/2010/main" val="30472854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Defensa</a:t>
            </a:r>
            <a:endParaRPr lang="es-CR" dirty="0"/>
          </a:p>
        </p:txBody>
      </p:sp>
      <p:sp>
        <p:nvSpPr>
          <p:cNvPr id="3" name="2 Marcador de contenido"/>
          <p:cNvSpPr>
            <a:spLocks noGrp="1"/>
          </p:cNvSpPr>
          <p:nvPr>
            <p:ph idx="1"/>
          </p:nvPr>
        </p:nvSpPr>
        <p:spPr/>
        <p:txBody>
          <a:bodyPr>
            <a:normAutofit fontScale="70000" lnSpcReduction="20000"/>
          </a:bodyPr>
          <a:lstStyle/>
          <a:p>
            <a:pPr algn="just"/>
            <a:r>
              <a:rPr lang="es-MX" dirty="0" smtClean="0"/>
              <a:t>Una vez finalizado la documentación y el desarrollo, el estudiante deberá realizar la defensa de su proyecto (aproximadamente tiempo de la defensa hora por proyecto defendido), cumpliendo con los siguientes puntos:</a:t>
            </a:r>
          </a:p>
          <a:p>
            <a:pPr algn="just"/>
            <a:endParaRPr lang="es-MX" dirty="0"/>
          </a:p>
          <a:p>
            <a:pPr algn="just"/>
            <a:r>
              <a:rPr lang="es-MX" dirty="0"/>
              <a:t>V</a:t>
            </a:r>
            <a:r>
              <a:rPr lang="es-MX" dirty="0" smtClean="0"/>
              <a:t>estimenta formal.</a:t>
            </a:r>
          </a:p>
          <a:p>
            <a:pPr algn="just"/>
            <a:endParaRPr lang="es-MX" dirty="0"/>
          </a:p>
          <a:p>
            <a:pPr algn="just"/>
            <a:r>
              <a:rPr lang="es-MX" dirty="0" smtClean="0"/>
              <a:t>Fecha de defensa: semana 15</a:t>
            </a:r>
          </a:p>
          <a:p>
            <a:pPr marL="0" indent="0" algn="just">
              <a:buNone/>
            </a:pPr>
            <a:endParaRPr lang="es-MX" dirty="0" smtClean="0"/>
          </a:p>
          <a:p>
            <a:pPr algn="just"/>
            <a:r>
              <a:rPr lang="es-MX" dirty="0" smtClean="0"/>
              <a:t>Preparar una presentación PPT de su proyecto, tiempo maximo 10 minutos de presentación.</a:t>
            </a:r>
          </a:p>
          <a:p>
            <a:pPr marL="0" indent="0" algn="just">
              <a:buNone/>
            </a:pPr>
            <a:endParaRPr lang="es-MX" dirty="0" smtClean="0"/>
          </a:p>
          <a:p>
            <a:pPr algn="just"/>
            <a:r>
              <a:rPr lang="es-MX" dirty="0" smtClean="0"/>
              <a:t>Deberá traer un representante de la empresa que realice la presentación del funcionamiento del sistema.</a:t>
            </a:r>
          </a:p>
          <a:p>
            <a:pPr marL="0" indent="0" algn="just">
              <a:buNone/>
            </a:pPr>
            <a:endParaRPr lang="es-MX" dirty="0" smtClean="0"/>
          </a:p>
          <a:p>
            <a:pPr algn="just"/>
            <a:r>
              <a:rPr lang="es-MX" dirty="0" smtClean="0"/>
              <a:t>Presentación de la Defensa se realiza con jurado conformado mínimo por dos docentes y maximo tres docentes.</a:t>
            </a:r>
            <a:endParaRPr lang="es-CR" dirty="0"/>
          </a:p>
        </p:txBody>
      </p:sp>
    </p:spTree>
    <p:extLst>
      <p:ext uri="{BB962C8B-B14F-4D97-AF65-F5344CB8AC3E}">
        <p14:creationId xmlns:p14="http://schemas.microsoft.com/office/powerpoint/2010/main" val="39092682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Fases del proyecto</a:t>
            </a:r>
            <a:endParaRPr lang="es-CR" dirty="0"/>
          </a:p>
        </p:txBody>
      </p:sp>
      <p:sp>
        <p:nvSpPr>
          <p:cNvPr id="3" name="2 Marcador de contenido"/>
          <p:cNvSpPr>
            <a:spLocks noGrp="1"/>
          </p:cNvSpPr>
          <p:nvPr>
            <p:ph idx="1"/>
          </p:nvPr>
        </p:nvSpPr>
        <p:spPr/>
        <p:txBody>
          <a:bodyPr>
            <a:normAutofit/>
          </a:bodyPr>
          <a:lstStyle/>
          <a:p>
            <a:r>
              <a:rPr lang="es-MX" dirty="0" smtClean="0"/>
              <a:t>Selección de la empresa.</a:t>
            </a:r>
          </a:p>
          <a:p>
            <a:r>
              <a:rPr lang="es-MX" dirty="0" smtClean="0"/>
              <a:t>Planeación del Proyecto.</a:t>
            </a:r>
          </a:p>
          <a:p>
            <a:r>
              <a:rPr lang="es-MX" dirty="0" smtClean="0"/>
              <a:t>Toma de requerimientos.</a:t>
            </a:r>
          </a:p>
          <a:p>
            <a:r>
              <a:rPr lang="es-MX" dirty="0" smtClean="0"/>
              <a:t>Análisis y Factibilidad de los requerimientos.</a:t>
            </a:r>
          </a:p>
          <a:p>
            <a:r>
              <a:rPr lang="es-MX" dirty="0" smtClean="0"/>
              <a:t>Diseño lógico y físico del sistema y base de datos.</a:t>
            </a:r>
          </a:p>
          <a:p>
            <a:r>
              <a:rPr lang="es-MX" dirty="0" smtClean="0"/>
              <a:t>Desarrollo, implementación y pruebas del sistema.</a:t>
            </a:r>
          </a:p>
          <a:p>
            <a:r>
              <a:rPr lang="es-MX" dirty="0" smtClean="0"/>
              <a:t>Plan de capacitación, manuales y capacitación. </a:t>
            </a:r>
          </a:p>
          <a:p>
            <a:endParaRPr lang="es-MX" dirty="0" smtClean="0"/>
          </a:p>
          <a:p>
            <a:endParaRPr lang="es-CR" dirty="0"/>
          </a:p>
        </p:txBody>
      </p:sp>
    </p:spTree>
    <p:extLst>
      <p:ext uri="{BB962C8B-B14F-4D97-AF65-F5344CB8AC3E}">
        <p14:creationId xmlns:p14="http://schemas.microsoft.com/office/powerpoint/2010/main" val="2094233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smtClean="0"/>
              <a:t>Facilidades</a:t>
            </a:r>
            <a:endParaRPr lang="es-CR" dirty="0"/>
          </a:p>
        </p:txBody>
      </p:sp>
      <p:sp>
        <p:nvSpPr>
          <p:cNvPr id="3" name="2 Marcador de contenido"/>
          <p:cNvSpPr>
            <a:spLocks noGrp="1"/>
          </p:cNvSpPr>
          <p:nvPr>
            <p:ph idx="1"/>
          </p:nvPr>
        </p:nvSpPr>
        <p:spPr/>
        <p:txBody>
          <a:bodyPr/>
          <a:lstStyle/>
          <a:p>
            <a:r>
              <a:rPr lang="es-MX" dirty="0" smtClean="0"/>
              <a:t>Documentación</a:t>
            </a:r>
          </a:p>
          <a:p>
            <a:r>
              <a:rPr lang="es-MX" dirty="0" smtClean="0"/>
              <a:t>Cronograma </a:t>
            </a:r>
          </a:p>
          <a:p>
            <a:r>
              <a:rPr lang="es-MX" dirty="0" smtClean="0"/>
              <a:t>Ejemplos</a:t>
            </a:r>
          </a:p>
          <a:p>
            <a:r>
              <a:rPr lang="es-MX" dirty="0" smtClean="0"/>
              <a:t>U Virtual</a:t>
            </a:r>
          </a:p>
          <a:p>
            <a:r>
              <a:rPr lang="es-MX" dirty="0" smtClean="0"/>
              <a:t>Asesoría</a:t>
            </a:r>
            <a:endParaRPr lang="es-CR" dirty="0"/>
          </a:p>
        </p:txBody>
      </p:sp>
    </p:spTree>
    <p:extLst>
      <p:ext uri="{BB962C8B-B14F-4D97-AF65-F5344CB8AC3E}">
        <p14:creationId xmlns:p14="http://schemas.microsoft.com/office/powerpoint/2010/main" val="40932708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TotalTime>
  <Words>702</Words>
  <Application>Microsoft Office PowerPoint</Application>
  <PresentationFormat>Presentación en pantalla (4:3)</PresentationFormat>
  <Paragraphs>143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Calibri</vt:lpstr>
      <vt:lpstr>Constantia</vt:lpstr>
      <vt:lpstr>Wingdings 2</vt:lpstr>
      <vt:lpstr>Flujo</vt:lpstr>
      <vt:lpstr>Proyecto Profesional Informático</vt:lpstr>
      <vt:lpstr>Proyecto</vt:lpstr>
      <vt:lpstr>Proyecto Informático</vt:lpstr>
      <vt:lpstr>Proyecto Profesional Informático</vt:lpstr>
      <vt:lpstr>Documentación</vt:lpstr>
      <vt:lpstr>Desarrollo</vt:lpstr>
      <vt:lpstr>Defensa</vt:lpstr>
      <vt:lpstr>Fases del proyecto</vt:lpstr>
      <vt:lpstr>Facilidades</vt:lpstr>
      <vt:lpstr>Requerimientos del Profesor</vt:lpstr>
      <vt:lpstr>Requerimientos del Profesor</vt:lpstr>
      <vt:lpstr>Requerimientos del Profesor</vt:lpstr>
      <vt:lpstr>Requerimientos del Profesor</vt:lpstr>
      <vt:lpstr>Requerimientos del Profesor</vt:lpstr>
      <vt:lpstr>Factores Críticos de Éxito</vt:lpstr>
      <vt:lpstr>Requerimientos</vt:lpstr>
      <vt:lpstr>Actividades para próxima lección</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Picado Solano Henry</dc:creator>
  <cp:lastModifiedBy>UTC</cp:lastModifiedBy>
  <cp:revision>13</cp:revision>
  <dcterms:created xsi:type="dcterms:W3CDTF">2018-09-12T16:39:49Z</dcterms:created>
  <dcterms:modified xsi:type="dcterms:W3CDTF">2019-09-14T23:01:24Z</dcterms:modified>
</cp:coreProperties>
</file>