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16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32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17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270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65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78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17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29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548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831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913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EE13-BECC-4F44-87BC-056E3389416F}" type="datetimeFigureOut">
              <a:rPr lang="es-CR" smtClean="0"/>
              <a:t>09/07/2019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88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oroarguedas@rree.go.c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porras@pqsdica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08043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Usuario: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8043" y="16542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Clave: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763688" y="1268760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Rectángulo"/>
          <p:cNvSpPr/>
          <p:nvPr/>
        </p:nvSpPr>
        <p:spPr>
          <a:xfrm>
            <a:off x="1758819" y="1654213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935288"/>
            <a:ext cx="3829050" cy="121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657475" y="366017"/>
            <a:ext cx="3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Ingreso Sistema XXXXX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117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663293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4" y="5623925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41215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512451" y="2068475"/>
            <a:ext cx="27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Minero San Juan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Licitación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Cliente: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31857" y="5538731"/>
            <a:ext cx="95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Agregar Documento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3483" y="5507954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Subir documento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3114" y="37890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227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2019LA-000454-5454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de Relaciones Exteriores y Culto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Licitación en conjunto con empresa LLLSSSS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10058" y="3777760"/>
            <a:ext cx="78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2019</a:t>
            </a:r>
            <a:endParaRPr lang="es-CR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9273" y="40604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Centro de Costo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6217" y="4049179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04 *Asignado automáticamente por el sistema</a:t>
            </a:r>
            <a:endParaRPr lang="es-CR" dirty="0"/>
          </a:p>
        </p:txBody>
      </p:sp>
      <p:sp>
        <p:nvSpPr>
          <p:cNvPr id="2" name="1 CuadroTexto"/>
          <p:cNvSpPr txBox="1"/>
          <p:nvPr/>
        </p:nvSpPr>
        <p:spPr>
          <a:xfrm>
            <a:off x="809744" y="4533326"/>
            <a:ext cx="786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Documentos:</a:t>
            </a:r>
          </a:p>
          <a:p>
            <a:r>
              <a:rPr lang="es-MX" dirty="0" smtClean="0"/>
              <a:t>  Ref. 2019-04-01-15  Manifiesto de interés  </a:t>
            </a:r>
            <a:r>
              <a:rPr lang="es-MX" sz="1200" dirty="0" smtClean="0"/>
              <a:t>Ver/Modificar/Eliminar</a:t>
            </a:r>
            <a:endParaRPr lang="es-CR" sz="12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533326"/>
            <a:ext cx="589974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3 CuadroTexto"/>
          <p:cNvSpPr txBox="1"/>
          <p:nvPr/>
        </p:nvSpPr>
        <p:spPr>
          <a:xfrm>
            <a:off x="6646263" y="4625658"/>
            <a:ext cx="139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Lista de documentos 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425356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5876307" y="5835776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45 Rectángulo redondeado"/>
          <p:cNvSpPr/>
          <p:nvPr/>
        </p:nvSpPr>
        <p:spPr>
          <a:xfrm>
            <a:off x="2256089" y="5838361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105324" y="582860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83" y="595946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Subir Documento Recibido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 del Documento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5715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4725" y="419436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Usuario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59037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183023" y="4199255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310733" y="5959467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081715" y="5966635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55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Cartel especificaciones Técnicas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571595"/>
            <a:ext cx="325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Pliego especificaciones de la licitación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394280" y="4163585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Administrador</a:t>
            </a:r>
            <a:endParaRPr lang="es-C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432874" y="5962052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Cargar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65899" y="472770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Referencia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74197" y="4732601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77036" y="4727016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2019-sub04-10-8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968367" y="522330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Status:</a:t>
            </a:r>
            <a:endParaRPr lang="es-CR" sz="1400" dirty="0"/>
          </a:p>
        </p:txBody>
      </p:sp>
      <p:sp>
        <p:nvSpPr>
          <p:cNvPr id="43" name="42 Rectángulo"/>
          <p:cNvSpPr/>
          <p:nvPr/>
        </p:nvSpPr>
        <p:spPr>
          <a:xfrm>
            <a:off x="3176665" y="522819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52 CuadroTexto"/>
          <p:cNvSpPr txBox="1"/>
          <p:nvPr/>
        </p:nvSpPr>
        <p:spPr>
          <a:xfrm>
            <a:off x="3318320" y="5236326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79920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590358" y="5738626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18541" y="575387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1" y="523014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41215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512451" y="2068475"/>
            <a:ext cx="27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Minero San Juan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Licitación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Cliente: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47680" y="5831402"/>
            <a:ext cx="95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Agregar Documento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770548" y="5800842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Subir documento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3114" y="37890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227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2019LA-000454-5454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de Relaciones Exteriores y Culto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Licitación en conjunto con empresa LLLSSSS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10058" y="3777760"/>
            <a:ext cx="78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2019</a:t>
            </a:r>
            <a:endParaRPr lang="es-CR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9273" y="40604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Centro de Costo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6217" y="4049179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04 *Asignado automáticamente por el sistema</a:t>
            </a:r>
            <a:endParaRPr lang="es-CR" dirty="0"/>
          </a:p>
        </p:txBody>
      </p:sp>
      <p:sp>
        <p:nvSpPr>
          <p:cNvPr id="2" name="1 CuadroTexto"/>
          <p:cNvSpPr txBox="1"/>
          <p:nvPr/>
        </p:nvSpPr>
        <p:spPr>
          <a:xfrm>
            <a:off x="809744" y="4533326"/>
            <a:ext cx="7866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Documentos:</a:t>
            </a:r>
          </a:p>
          <a:p>
            <a:r>
              <a:rPr lang="es-MX" sz="1600" dirty="0" smtClean="0"/>
              <a:t>  Ref. 2019-04-01-15  Manifiesto de interés  </a:t>
            </a:r>
            <a:r>
              <a:rPr lang="es-MX" sz="1200" dirty="0" smtClean="0"/>
              <a:t>Ver/Modificar/Eliminar</a:t>
            </a:r>
          </a:p>
          <a:p>
            <a:r>
              <a:rPr lang="es-MX" sz="1600" dirty="0" smtClean="0"/>
              <a:t>  Ref</a:t>
            </a:r>
            <a:r>
              <a:rPr lang="es-MX" sz="1600" dirty="0"/>
              <a:t>. </a:t>
            </a:r>
            <a:r>
              <a:rPr lang="es-MX" sz="1600" dirty="0" smtClean="0"/>
              <a:t>2019-sub04-10-8  </a:t>
            </a:r>
            <a:r>
              <a:rPr lang="es-MX" sz="1600" dirty="0"/>
              <a:t>Cartel especificaciones </a:t>
            </a:r>
            <a:r>
              <a:rPr lang="es-MX" sz="1600" dirty="0" smtClean="0"/>
              <a:t>Técnicas  </a:t>
            </a:r>
            <a:r>
              <a:rPr lang="es-MX" sz="1050" dirty="0"/>
              <a:t>Ver/Modificar/Eliminar</a:t>
            </a:r>
            <a:endParaRPr lang="es-CR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570384" y="5753878"/>
            <a:ext cx="1378655" cy="37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Clic Ver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138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Rectángulo redondeado"/>
          <p:cNvSpPr/>
          <p:nvPr/>
        </p:nvSpPr>
        <p:spPr>
          <a:xfrm>
            <a:off x="5640839" y="5402893"/>
            <a:ext cx="1586547" cy="6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8" name="37 Rectángulo redondeado"/>
          <p:cNvSpPr/>
          <p:nvPr/>
        </p:nvSpPr>
        <p:spPr>
          <a:xfrm>
            <a:off x="3661677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82" y="5507954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86711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329862" y="2068475"/>
            <a:ext cx="350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Cartel de especificaciones técnicas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Usuario: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Referencia</a:t>
            </a:r>
            <a:r>
              <a:rPr lang="es-MX" sz="1200" dirty="0" smtClean="0"/>
              <a:t>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96057" y="5514862"/>
            <a:ext cx="114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 documento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841867" y="5507954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Subir </a:t>
            </a:r>
            <a:r>
              <a:rPr lang="es-MX" sz="1400" dirty="0" smtClean="0"/>
              <a:t>documento </a:t>
            </a:r>
            <a:endParaRPr lang="es-CR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Pliego especificaciones de la licitación</a:t>
            </a:r>
            <a:endParaRPr lang="es-CR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Administrado</a:t>
            </a:r>
            <a:r>
              <a:rPr lang="es-MX" sz="1400" dirty="0" smtClean="0"/>
              <a:t>r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2019-sub04-10-8</a:t>
            </a:r>
            <a:endParaRPr lang="es-CR" sz="12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13114" y="378346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Centro de Costo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10058" y="3772180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04 *Asignado automáticamente por el sistema</a:t>
            </a:r>
            <a:endParaRPr lang="es-C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930481" y="5591805"/>
            <a:ext cx="127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Volver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56065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69" y="4202426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319507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5680478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2996952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del </a:t>
            </a:r>
            <a:r>
              <a:rPr lang="es-MX" dirty="0" smtClean="0"/>
              <a:t>Cliente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3500905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Numero de </a:t>
            </a:r>
            <a:r>
              <a:rPr lang="es-MX" dirty="0" smtClean="0"/>
              <a:t>Contacto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584" y="3929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Teléfono:</a:t>
            </a:r>
            <a:endParaRPr lang="es-C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16646" y="4437112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Correo Electrónico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3400484" y="5645333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05811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5263523" y="5645333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400484" y="298756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Relaciones Exteriores</a:t>
            </a:r>
            <a:endParaRPr lang="es-C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473413" y="354931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Lorna</a:t>
            </a:r>
            <a:r>
              <a:rPr lang="es-MX" sz="1400" dirty="0" smtClean="0"/>
              <a:t> Arguedas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51170" y="4437112"/>
            <a:ext cx="28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hlinkClick r:id="rId3"/>
              </a:rPr>
              <a:t>Loroarguedas@rree.go.cr</a:t>
            </a:r>
            <a:r>
              <a:rPr lang="es-MX" sz="1400" dirty="0" smtClean="0"/>
              <a:t>	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329168" y="3948674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25395454</a:t>
            </a:r>
            <a:endParaRPr lang="es-CR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827584" y="4969165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Observaciones:</a:t>
            </a:r>
            <a:endParaRPr lang="es-CR" dirty="0"/>
          </a:p>
        </p:txBody>
      </p:sp>
      <p:sp>
        <p:nvSpPr>
          <p:cNvPr id="47" name="46 Rectángulo"/>
          <p:cNvSpPr/>
          <p:nvPr/>
        </p:nvSpPr>
        <p:spPr>
          <a:xfrm>
            <a:off x="3214786" y="496853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CuadroTexto"/>
          <p:cNvSpPr txBox="1"/>
          <p:nvPr/>
        </p:nvSpPr>
        <p:spPr>
          <a:xfrm>
            <a:off x="3418555" y="4978348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Encargada de servicios Generales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37263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03" y="3225754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845292" y="600363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Proyecto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</a:t>
            </a:r>
            <a:r>
              <a:rPr lang="es-MX" dirty="0" smtClean="0"/>
              <a:t>Cliente: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CuadroTexto"/>
          <p:cNvSpPr txBox="1"/>
          <p:nvPr/>
        </p:nvSpPr>
        <p:spPr>
          <a:xfrm>
            <a:off x="1070722" y="2300749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de Educación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84086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Minis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572000" y="2353404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572000" y="2776650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622202" y="3210955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037544" y="2760926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de Seguridad Publica</a:t>
            </a:r>
            <a:endParaRPr lang="es-CR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030241" y="3180176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de Relaciones Exteriores y culto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45142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663293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00" y="5575750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996058" y="1944784"/>
            <a:ext cx="4970208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2353274" y="2068475"/>
            <a:ext cx="44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Ministerio de relaciones exteriores y culto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contacto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Teléfono: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 Electrónico: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96057" y="5514862"/>
            <a:ext cx="114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 Cliente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791584" y="5591805"/>
            <a:ext cx="11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Volver</a:t>
            </a:r>
            <a:endParaRPr lang="es-CR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Lorna</a:t>
            </a:r>
            <a:r>
              <a:rPr lang="es-MX" sz="1200" dirty="0" smtClean="0"/>
              <a:t> Arguedas</a:t>
            </a:r>
            <a:endParaRPr lang="es-CR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25395454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53274" y="3405844"/>
            <a:ext cx="363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Loroarguedas@rree.go.cr</a:t>
            </a:r>
            <a:endParaRPr lang="es-CR" sz="12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13114" y="378346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10058" y="3772180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Encargada de servicios generales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81604" y="420157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Creado </a:t>
            </a:r>
            <a:r>
              <a:rPr lang="es-MX" sz="1200" dirty="0" smtClean="0"/>
              <a:t>por</a:t>
            </a:r>
            <a:r>
              <a:rPr lang="es-MX" sz="1200" dirty="0" smtClean="0"/>
              <a:t>:</a:t>
            </a:r>
            <a:endParaRPr lang="es-CR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26217" y="4198256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Administrador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771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16" y="2596262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319507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5680478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2996952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3500905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asignado: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584" y="3929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Rol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16646" y="4437112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Correo Electrónico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3400484" y="5645333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05811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5263523" y="5645333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400484" y="298756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Andreina Porras Castro</a:t>
            </a:r>
            <a:endParaRPr lang="es-C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473413" y="354931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Aporras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51170" y="4437112"/>
            <a:ext cx="28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hlinkClick r:id="rId3"/>
              </a:rPr>
              <a:t>Aporras@pqsdical.com</a:t>
            </a:r>
            <a:r>
              <a:rPr lang="es-MX" sz="1400" dirty="0" smtClean="0"/>
              <a:t>		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329168" y="3948674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Full</a:t>
            </a:r>
            <a:endParaRPr lang="es-CR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827584" y="4969165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Observaciones:</a:t>
            </a:r>
            <a:endParaRPr lang="es-CR" dirty="0"/>
          </a:p>
        </p:txBody>
      </p:sp>
      <p:sp>
        <p:nvSpPr>
          <p:cNvPr id="47" name="46 Rectángulo"/>
          <p:cNvSpPr/>
          <p:nvPr/>
        </p:nvSpPr>
        <p:spPr>
          <a:xfrm>
            <a:off x="3214786" y="496853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CuadroTexto"/>
          <p:cNvSpPr txBox="1"/>
          <p:nvPr/>
        </p:nvSpPr>
        <p:spPr>
          <a:xfrm>
            <a:off x="3418554" y="4978348"/>
            <a:ext cx="324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Encargada de la creación de proyectos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530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33163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6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7" y="2300749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845292" y="600363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</a:t>
            </a:r>
            <a:r>
              <a:rPr lang="es-MX" dirty="0" smtClean="0"/>
              <a:t>usuario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</a:t>
            </a:r>
            <a:r>
              <a:rPr lang="es-MX" dirty="0" smtClean="0"/>
              <a:t>Cliente: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CuadroTexto"/>
          <p:cNvSpPr txBox="1"/>
          <p:nvPr/>
        </p:nvSpPr>
        <p:spPr>
          <a:xfrm>
            <a:off x="1255925" y="2300749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Andreina Porras Castro    / aporras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84086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and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572000" y="2353404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54130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663293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00" y="5575750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996058" y="1944784"/>
            <a:ext cx="4970208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131526" y="2068475"/>
            <a:ext cx="44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Andreina Porras Castro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2" y="3078252"/>
            <a:ext cx="152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asignado: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99913" y="34058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 Electrónico: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96057" y="5514862"/>
            <a:ext cx="114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 Usuario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791584" y="5591805"/>
            <a:ext cx="11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Volver</a:t>
            </a:r>
            <a:endParaRPr lang="es-C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aporras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53274" y="3405844"/>
            <a:ext cx="363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aporras@pqsdical.com</a:t>
            </a:r>
            <a:endParaRPr lang="es-CR" sz="12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8469" y="40496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5413" y="4038381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Encargada de servicios generales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9365" y="44677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Creado </a:t>
            </a:r>
            <a:r>
              <a:rPr lang="es-MX" sz="1200" dirty="0" smtClean="0"/>
              <a:t>por</a:t>
            </a:r>
            <a:r>
              <a:rPr lang="es-MX" sz="1200" dirty="0" smtClean="0"/>
              <a:t>:</a:t>
            </a:r>
            <a:endParaRPr lang="es-CR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73978" y="4464457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Administrador</a:t>
            </a:r>
            <a:endParaRPr lang="es-CR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55039" y="37249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Rol:</a:t>
            </a:r>
            <a:endParaRPr lang="es-CR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399652" y="3721670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Full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26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98978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4387720" y="481013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77" y="4998746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09609" y="600363"/>
            <a:ext cx="22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documentos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</a:t>
            </a:r>
            <a:r>
              <a:rPr lang="es-MX" dirty="0" smtClean="0"/>
              <a:t>Cliente: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43 CuadroTexto"/>
          <p:cNvSpPr txBox="1"/>
          <p:nvPr/>
        </p:nvSpPr>
        <p:spPr>
          <a:xfrm>
            <a:off x="3360252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</a:t>
            </a:r>
            <a:endParaRPr lang="es-C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98259" y="2348880"/>
            <a:ext cx="7866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Documentos:</a:t>
            </a:r>
          </a:p>
          <a:p>
            <a:r>
              <a:rPr lang="es-MX" sz="1600" dirty="0" smtClean="0"/>
              <a:t>  Ref. 2019-04-01-15  Manifiesto de interés  </a:t>
            </a:r>
            <a:r>
              <a:rPr lang="es-MX" sz="1200" dirty="0" smtClean="0"/>
              <a:t>Ver/Modificar/Eliminar</a:t>
            </a:r>
          </a:p>
          <a:p>
            <a:r>
              <a:rPr lang="es-MX" sz="1600" dirty="0" smtClean="0"/>
              <a:t>  Ref</a:t>
            </a:r>
            <a:r>
              <a:rPr lang="es-MX" sz="1600" dirty="0"/>
              <a:t>. </a:t>
            </a:r>
            <a:r>
              <a:rPr lang="es-MX" sz="1600" dirty="0" smtClean="0"/>
              <a:t>2019-sub04-10-8  </a:t>
            </a:r>
            <a:r>
              <a:rPr lang="es-MX" sz="1600" dirty="0"/>
              <a:t>Cartel especificaciones </a:t>
            </a:r>
            <a:r>
              <a:rPr lang="es-MX" sz="1600" dirty="0" smtClean="0"/>
              <a:t>Técnicas  </a:t>
            </a:r>
            <a:r>
              <a:rPr lang="es-MX" sz="1050" dirty="0" smtClean="0"/>
              <a:t>Ver/Modificar/Eliminar</a:t>
            </a:r>
          </a:p>
          <a:p>
            <a:r>
              <a:rPr lang="es-MX" sz="1200" dirty="0"/>
              <a:t> </a:t>
            </a:r>
            <a:r>
              <a:rPr lang="es-MX" sz="1600" dirty="0"/>
              <a:t>Ref. </a:t>
            </a:r>
            <a:r>
              <a:rPr lang="es-MX" sz="1600" dirty="0" smtClean="0"/>
              <a:t>2019-05-03-18  Cuenta bancaria </a:t>
            </a:r>
            <a:r>
              <a:rPr lang="es-MX" sz="1200" dirty="0" smtClean="0"/>
              <a:t>Ver/Modificar/Eliminar</a:t>
            </a:r>
          </a:p>
          <a:p>
            <a:r>
              <a:rPr lang="es-MX" sz="1600" dirty="0"/>
              <a:t> Ref. 2019-04-01-15  </a:t>
            </a:r>
            <a:r>
              <a:rPr lang="es-MX" sz="1600" dirty="0" smtClean="0"/>
              <a:t>Nombre  Personal en contrato </a:t>
            </a:r>
            <a:r>
              <a:rPr lang="es-MX" sz="1200" dirty="0" smtClean="0"/>
              <a:t>Ver/Modificar/Eliminar</a:t>
            </a:r>
          </a:p>
          <a:p>
            <a:r>
              <a:rPr lang="es-MX" sz="1600" dirty="0"/>
              <a:t> Ref. </a:t>
            </a:r>
            <a:r>
              <a:rPr lang="es-MX" sz="1600" dirty="0" smtClean="0"/>
              <a:t>2019-sub05-01-12  </a:t>
            </a:r>
            <a:r>
              <a:rPr lang="es-MX" sz="1600" dirty="0"/>
              <a:t>Manifiesto de interés  </a:t>
            </a:r>
            <a:r>
              <a:rPr lang="es-MX" sz="1200" dirty="0"/>
              <a:t>Ver/Modificar/Eliminar</a:t>
            </a:r>
            <a:endParaRPr lang="es-CR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681254" y="4964601"/>
            <a:ext cx="11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Volver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67607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76" y="1353735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08043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Usuario: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8043" y="16542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Clave: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763688" y="1268760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Rectángulo"/>
          <p:cNvSpPr/>
          <p:nvPr/>
        </p:nvSpPr>
        <p:spPr>
          <a:xfrm>
            <a:off x="1758819" y="1654213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935288"/>
            <a:ext cx="3829050" cy="121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657475" y="366017"/>
            <a:ext cx="3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Ingreso Sistema XXXXX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5497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319507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5680478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2996952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del Proyecto 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3500905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Numero de Licitación 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584" y="3929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Cliente:</a:t>
            </a:r>
            <a:endParaRPr lang="es-C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16647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3400484" y="5645333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05811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5263523" y="5645333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827584" y="49588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Año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43" name="42 Rectángulo"/>
          <p:cNvSpPr/>
          <p:nvPr/>
        </p:nvSpPr>
        <p:spPr>
          <a:xfrm>
            <a:off x="3214785" y="4958211"/>
            <a:ext cx="637135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09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37" y="3676464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845292" y="600363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Proyecto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Buscar Proyecto 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CuadroTexto"/>
          <p:cNvSpPr txBox="1"/>
          <p:nvPr/>
        </p:nvSpPr>
        <p:spPr>
          <a:xfrm>
            <a:off x="1173386" y="2283430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Eólico San Juan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103900" y="2744436"/>
            <a:ext cx="346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Hidroeléctrico San Juan</a:t>
            </a:r>
            <a:endParaRPr lang="es-C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118300" y="3182366"/>
            <a:ext cx="33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San Juan de Coronado</a:t>
            </a:r>
            <a:endParaRPr lang="es-C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095314" y="3699182"/>
            <a:ext cx="29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Minero San Juan</a:t>
            </a:r>
          </a:p>
          <a:p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84086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San Juan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845292" y="2344986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352661" y="2805991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241336" y="3243921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707904" y="3760737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Ver detalles  /  Modificar / Eliminar</a:t>
            </a: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222218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1650104" y="527742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01" y="565191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41215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512451" y="2068475"/>
            <a:ext cx="27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 Minero San Juan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Licitación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Cliente: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09868" y="5370416"/>
            <a:ext cx="95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Agregar Documento</a:t>
            </a:r>
            <a:endParaRPr lang="es-CR" sz="1200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4641304" y="527742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4821494" y="5339639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Subir documento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3114" y="37890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227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2019LA-000454-5454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Ministerio de Relaciones Exteriores y Culto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Licitación en conjunto con empresa LLLSSSS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10058" y="3777760"/>
            <a:ext cx="78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2019</a:t>
            </a:r>
            <a:endParaRPr lang="es-CR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9273" y="40604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Centro de Costo </a:t>
            </a:r>
            <a:r>
              <a:rPr lang="es-MX" sz="1200" dirty="0"/>
              <a:t>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6217" y="4049179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04 *Asignado automáticamente por el sistema</a:t>
            </a:r>
            <a:endParaRPr lang="es-CR" dirty="0"/>
          </a:p>
        </p:txBody>
      </p:sp>
      <p:sp>
        <p:nvSpPr>
          <p:cNvPr id="54" name="53 CuadroTexto"/>
          <p:cNvSpPr txBox="1"/>
          <p:nvPr/>
        </p:nvSpPr>
        <p:spPr>
          <a:xfrm>
            <a:off x="809744" y="4533326"/>
            <a:ext cx="786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Documentos:</a:t>
            </a:r>
          </a:p>
          <a:p>
            <a:r>
              <a:rPr lang="es-MX" dirty="0" smtClean="0"/>
              <a:t>	Aun no existen documentos para este Proyecto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6367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Rectángulo redondeado"/>
          <p:cNvSpPr/>
          <p:nvPr/>
        </p:nvSpPr>
        <p:spPr>
          <a:xfrm>
            <a:off x="930580" y="5834582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613184" y="5834582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30" y="6142939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Agregar documento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 del Documento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60663" y="3500905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Asunto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9298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95550" y="44315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Usuario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818593" y="5965441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6384167" y="584175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6589575" y="5972609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05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Manifiesto de Interés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26739" y="3500905"/>
            <a:ext cx="28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Interés en el concurso #2222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929892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Emitido y avalado por XXXXXX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15105" y="440080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Administrador</a:t>
            </a:r>
            <a:endParaRPr lang="es-CR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2763949" y="5844335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46 CuadroTexto"/>
          <p:cNvSpPr txBox="1"/>
          <p:nvPr/>
        </p:nvSpPr>
        <p:spPr>
          <a:xfrm>
            <a:off x="2940734" y="5968026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Cargar</a:t>
            </a:r>
            <a:endParaRPr lang="es-C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107365" y="5958273"/>
            <a:ext cx="11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Machote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76785" y="49345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Referencia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85083" y="493942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96340" y="490375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2019-04-01-15</a:t>
            </a:r>
            <a:endParaRPr lang="es-CR" sz="14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976785" y="5363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Status:</a:t>
            </a:r>
            <a:endParaRPr lang="es-CR" sz="1400" dirty="0"/>
          </a:p>
        </p:txBody>
      </p:sp>
      <p:sp>
        <p:nvSpPr>
          <p:cNvPr id="54" name="53 Rectángulo"/>
          <p:cNvSpPr/>
          <p:nvPr/>
        </p:nvSpPr>
        <p:spPr>
          <a:xfrm>
            <a:off x="3185083" y="5368828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54 CuadroTexto"/>
          <p:cNvSpPr txBox="1"/>
          <p:nvPr/>
        </p:nvSpPr>
        <p:spPr>
          <a:xfrm>
            <a:off x="3326738" y="5376957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 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98727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5275"/>
            <a:ext cx="89916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1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 redondeado"/>
          <p:cNvSpPr/>
          <p:nvPr/>
        </p:nvSpPr>
        <p:spPr>
          <a:xfrm>
            <a:off x="2736321" y="579346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Rectángulo redondeado"/>
          <p:cNvSpPr/>
          <p:nvPr/>
        </p:nvSpPr>
        <p:spPr>
          <a:xfrm>
            <a:off x="902952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585556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4" y="6050466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Agregar documento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 del Documento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60663" y="3500905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Asunto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9298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95550" y="44315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Usuario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790965" y="5914569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6356539" y="579087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6561947" y="5921737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05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Manifiesto de Interés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26739" y="3500905"/>
            <a:ext cx="28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Interés en el concurso #2222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929892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Emitido y avalado por XXXXXX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15105" y="440080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Administrador</a:t>
            </a:r>
            <a:endParaRPr lang="es-C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13106" y="5917154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Cargar</a:t>
            </a:r>
            <a:endParaRPr lang="es-C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079737" y="5907401"/>
            <a:ext cx="11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Machote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76785" y="49345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Referencia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85083" y="493942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96340" y="490375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2019-04-01-15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976785" y="5363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Status:</a:t>
            </a:r>
            <a:endParaRPr lang="es-CR" sz="1400" dirty="0"/>
          </a:p>
        </p:txBody>
      </p:sp>
      <p:sp>
        <p:nvSpPr>
          <p:cNvPr id="43" name="42 Rectángulo"/>
          <p:cNvSpPr/>
          <p:nvPr/>
        </p:nvSpPr>
        <p:spPr>
          <a:xfrm>
            <a:off x="3185083" y="5368828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52 CuadroTexto"/>
          <p:cNvSpPr txBox="1"/>
          <p:nvPr/>
        </p:nvSpPr>
        <p:spPr>
          <a:xfrm>
            <a:off x="3326738" y="5376957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530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 redondeado"/>
          <p:cNvSpPr/>
          <p:nvPr/>
        </p:nvSpPr>
        <p:spPr>
          <a:xfrm>
            <a:off x="2736321" y="579346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Rectángulo redondeado"/>
          <p:cNvSpPr/>
          <p:nvPr/>
        </p:nvSpPr>
        <p:spPr>
          <a:xfrm>
            <a:off x="902952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585556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83" y="595946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Agregar documento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 del Documento 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60663" y="3500905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Asunto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9298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95550" y="44315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Usuario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790965" y="5914569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6356539" y="579087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6561947" y="5921737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05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Manifiesto de Interés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26739" y="3500905"/>
            <a:ext cx="28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Interés en el concurso #2222</a:t>
            </a:r>
            <a:r>
              <a:rPr lang="es-MX" dirty="0" smtClean="0"/>
              <a:t>: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929892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Emitido y avalado por XXXXXX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15105" y="440080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Administrador</a:t>
            </a:r>
            <a:endParaRPr lang="es-C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13106" y="5917154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Cargar</a:t>
            </a:r>
            <a:endParaRPr lang="es-C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079737" y="5907401"/>
            <a:ext cx="11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Machote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76785" y="49345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Referencia </a:t>
            </a:r>
            <a:r>
              <a:rPr lang="es-MX" sz="1400" dirty="0"/>
              <a:t>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85083" y="493942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96340" y="490375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2019-04-01-15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976785" y="5363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Status:</a:t>
            </a:r>
            <a:endParaRPr lang="es-CR" sz="1400" dirty="0"/>
          </a:p>
        </p:txBody>
      </p:sp>
      <p:sp>
        <p:nvSpPr>
          <p:cNvPr id="43" name="42 Rectángulo"/>
          <p:cNvSpPr/>
          <p:nvPr/>
        </p:nvSpPr>
        <p:spPr>
          <a:xfrm>
            <a:off x="3185083" y="5368828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52 CuadroTexto"/>
          <p:cNvSpPr txBox="1"/>
          <p:nvPr/>
        </p:nvSpPr>
        <p:spPr>
          <a:xfrm>
            <a:off x="3326738" y="5376957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297504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1142</Words>
  <Application>Microsoft Office PowerPoint</Application>
  <PresentationFormat>Presentación en pantalla (4:3)</PresentationFormat>
  <Paragraphs>400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Lorna Rodríguez Arguedas</dc:creator>
  <cp:lastModifiedBy>Lorna Rodríguez Arguedas</cp:lastModifiedBy>
  <cp:revision>15</cp:revision>
  <dcterms:created xsi:type="dcterms:W3CDTF">2019-07-08T20:30:16Z</dcterms:created>
  <dcterms:modified xsi:type="dcterms:W3CDTF">2019-07-09T16:03:57Z</dcterms:modified>
</cp:coreProperties>
</file>