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315200" cy="96012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295-9C36-42FB-8319-32B3BBD8766E}" type="datetimeFigureOut">
              <a:rPr lang="es-CL" smtClean="0"/>
              <a:t>01-10-2014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751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295-9C36-42FB-8319-32B3BBD8766E}" type="datetimeFigureOut">
              <a:rPr lang="es-CL" smtClean="0"/>
              <a:t>01-10-2014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91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295-9C36-42FB-8319-32B3BBD8766E}" type="datetimeFigureOut">
              <a:rPr lang="es-CL" smtClean="0"/>
              <a:t>01-10-2014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271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295-9C36-42FB-8319-32B3BBD8766E}" type="datetimeFigureOut">
              <a:rPr lang="es-CL" smtClean="0"/>
              <a:t>01-10-2014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797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295-9C36-42FB-8319-32B3BBD8766E}" type="datetimeFigureOut">
              <a:rPr lang="es-CL" smtClean="0"/>
              <a:t>01-10-2014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564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295-9C36-42FB-8319-32B3BBD8766E}" type="datetimeFigureOut">
              <a:rPr lang="es-CL" smtClean="0"/>
              <a:t>01-10-2014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569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295-9C36-42FB-8319-32B3BBD8766E}" type="datetimeFigureOut">
              <a:rPr lang="es-CL" smtClean="0"/>
              <a:t>01-10-2014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9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295-9C36-42FB-8319-32B3BBD8766E}" type="datetimeFigureOut">
              <a:rPr lang="es-CL" smtClean="0"/>
              <a:t>01-10-2014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227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295-9C36-42FB-8319-32B3BBD8766E}" type="datetimeFigureOut">
              <a:rPr lang="es-CL" smtClean="0"/>
              <a:t>01-10-2014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551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295-9C36-42FB-8319-32B3BBD8766E}" type="datetimeFigureOut">
              <a:rPr lang="es-CL" smtClean="0"/>
              <a:t>01-10-2014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273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295-9C36-42FB-8319-32B3BBD8766E}" type="datetimeFigureOut">
              <a:rPr lang="es-CL" smtClean="0"/>
              <a:t>01-10-2014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0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8295-9C36-42FB-8319-32B3BBD8766E}" type="datetimeFigureOut">
              <a:rPr lang="es-CL" smtClean="0"/>
              <a:t>01-10-2014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C7B8-A9E0-40DF-AA51-5D5E174512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533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231436" y="283294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Reference</a:t>
            </a:r>
            <a:endParaRPr lang="es-CL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735582" y="501907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Database</a:t>
            </a:r>
            <a:endParaRPr lang="es-CL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8054203" y="2681985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err="1" smtClean="0">
                <a:latin typeface="LM Roman 10" panose="00000500000000000000" pitchFamily="50" charset="0"/>
              </a:rPr>
              <a:t>Conditional</a:t>
            </a:r>
            <a:r>
              <a:rPr lang="es-CL" dirty="0" smtClean="0">
                <a:latin typeface="LM Roman 10" panose="00000500000000000000" pitchFamily="50" charset="0"/>
              </a:rPr>
              <a:t> </a:t>
            </a:r>
          </a:p>
          <a:p>
            <a:r>
              <a:rPr lang="es-CL" dirty="0" err="1" smtClean="0">
                <a:latin typeface="LM Roman 10" panose="00000500000000000000" pitchFamily="50" charset="0"/>
              </a:rPr>
              <a:t>p.d.f</a:t>
            </a:r>
            <a:r>
              <a:rPr lang="es-CL" dirty="0" smtClean="0">
                <a:latin typeface="LM Roman 10" panose="00000500000000000000" pitchFamily="50" charset="0"/>
              </a:rPr>
              <a:t>.</a:t>
            </a:r>
            <a:endParaRPr lang="es-CL" dirty="0">
              <a:latin typeface="LM Roman 10" panose="00000500000000000000" pitchFamily="50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747" y="1579333"/>
            <a:ext cx="1219048" cy="1219048"/>
          </a:xfrm>
          <a:prstGeom prst="rect">
            <a:avLst/>
          </a:prstGeom>
        </p:spPr>
      </p:pic>
      <p:cxnSp>
        <p:nvCxnSpPr>
          <p:cNvPr id="31" name="Conector recto de flecha 30"/>
          <p:cNvCxnSpPr>
            <a:stCxn id="9" idx="3"/>
            <a:endCxn id="2" idx="1"/>
          </p:cNvCxnSpPr>
          <p:nvPr/>
        </p:nvCxnSpPr>
        <p:spPr>
          <a:xfrm>
            <a:off x="3561795" y="2188857"/>
            <a:ext cx="762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3672020" y="1819525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i="1" dirty="0" smtClean="0">
                <a:latin typeface="LM Roman 10" panose="00000500000000000000" pitchFamily="50" charset="0"/>
              </a:rPr>
              <a:t>X</a:t>
            </a:r>
            <a:r>
              <a:rPr lang="es-CL" dirty="0" smtClean="0">
                <a:latin typeface="LM Roman 10" panose="00000500000000000000" pitchFamily="50" charset="0"/>
              </a:rPr>
              <a:t>%</a:t>
            </a:r>
            <a:endParaRPr lang="es-CL" dirty="0">
              <a:latin typeface="LM Roman 10" panose="00000500000000000000" pitchFamily="50" charset="0"/>
            </a:endParaRPr>
          </a:p>
        </p:txBody>
      </p:sp>
      <p:cxnSp>
        <p:nvCxnSpPr>
          <p:cNvPr id="33" name="Conector recto de flecha 32"/>
          <p:cNvCxnSpPr>
            <a:stCxn id="2" idx="2"/>
            <a:endCxn id="17" idx="0"/>
          </p:cNvCxnSpPr>
          <p:nvPr/>
        </p:nvCxnSpPr>
        <p:spPr>
          <a:xfrm>
            <a:off x="4933970" y="2798381"/>
            <a:ext cx="135" cy="969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581" y="3767383"/>
            <a:ext cx="1219048" cy="1219048"/>
          </a:xfrm>
          <a:prstGeom prst="rect">
            <a:avLst/>
          </a:prstGeom>
        </p:spPr>
      </p:pic>
      <p:sp>
        <p:nvSpPr>
          <p:cNvPr id="34" name="CuadroTexto 33"/>
          <p:cNvSpPr txBox="1"/>
          <p:nvPr/>
        </p:nvSpPr>
        <p:spPr>
          <a:xfrm>
            <a:off x="4933970" y="2923391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Expert</a:t>
            </a:r>
            <a:endParaRPr lang="es-CL" dirty="0" smtClean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s-CL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Knowledge</a:t>
            </a:r>
            <a:endParaRPr lang="es-CL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7434732" y="1839594"/>
            <a:ext cx="1197739" cy="700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  <a:latin typeface="LM Roman 10" panose="00000500000000000000" pitchFamily="50" charset="0"/>
              </a:rPr>
              <a:t>OWP</a:t>
            </a:r>
          </a:p>
        </p:txBody>
      </p:sp>
      <p:cxnSp>
        <p:nvCxnSpPr>
          <p:cNvPr id="43" name="Conector recto de flecha 42"/>
          <p:cNvCxnSpPr>
            <a:stCxn id="2" idx="3"/>
            <a:endCxn id="42" idx="1"/>
          </p:cNvCxnSpPr>
          <p:nvPr/>
        </p:nvCxnSpPr>
        <p:spPr>
          <a:xfrm>
            <a:off x="5543494" y="2188857"/>
            <a:ext cx="1891238" cy="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6310269" y="1800902"/>
            <a:ext cx="550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i="1" dirty="0">
                <a:latin typeface="LM Roman 10" panose="00000500000000000000" pitchFamily="50" charset="0"/>
              </a:rPr>
              <a:t>X</a:t>
            </a:r>
            <a:r>
              <a:rPr lang="es-CL" dirty="0">
                <a:latin typeface="LM Roman 10" panose="00000500000000000000" pitchFamily="50" charset="0"/>
              </a:rPr>
              <a:t>%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3252551" y="4391113"/>
            <a:ext cx="107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Training</a:t>
            </a:r>
          </a:p>
          <a:p>
            <a:r>
              <a:rPr lang="es-CL" dirty="0" err="1" smtClean="0">
                <a:latin typeface="LM Roman 10" panose="00000500000000000000" pitchFamily="50" charset="0"/>
                <a:ea typeface="CMU Bright" panose="02000603000000000000" pitchFamily="2" charset="0"/>
                <a:cs typeface="CMU Bright" panose="02000603000000000000" pitchFamily="2" charset="0"/>
              </a:rPr>
              <a:t>Image</a:t>
            </a:r>
            <a:endParaRPr lang="es-CL" dirty="0">
              <a:latin typeface="LM Roman 10" panose="00000500000000000000" pitchFamily="50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6153229" y="4106755"/>
            <a:ext cx="741735" cy="540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  <a:latin typeface="LM Roman 10" panose="00000500000000000000" pitchFamily="50" charset="0"/>
              </a:rPr>
              <a:t>MPS</a:t>
            </a:r>
            <a:endParaRPr lang="es-CL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cxnSp>
        <p:nvCxnSpPr>
          <p:cNvPr id="50" name="Conector recto de flecha 49"/>
          <p:cNvCxnSpPr>
            <a:stCxn id="17" idx="3"/>
            <a:endCxn id="49" idx="1"/>
          </p:cNvCxnSpPr>
          <p:nvPr/>
        </p:nvCxnSpPr>
        <p:spPr>
          <a:xfrm>
            <a:off x="5543629" y="4376907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49" idx="0"/>
          </p:cNvCxnSpPr>
          <p:nvPr/>
        </p:nvCxnSpPr>
        <p:spPr>
          <a:xfrm>
            <a:off x="6524096" y="2190052"/>
            <a:ext cx="1" cy="1916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agen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077" y="3495230"/>
            <a:ext cx="1219048" cy="1219048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077" y="3495230"/>
            <a:ext cx="1219048" cy="1219048"/>
          </a:xfrm>
          <a:prstGeom prst="rect">
            <a:avLst/>
          </a:prstGeom>
        </p:spPr>
      </p:pic>
      <p:pic>
        <p:nvPicPr>
          <p:cNvPr id="68" name="Imagen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077" y="3495230"/>
            <a:ext cx="1219048" cy="1219048"/>
          </a:xfrm>
          <a:prstGeom prst="rect">
            <a:avLst/>
          </a:prstGeom>
        </p:spPr>
      </p:pic>
      <p:pic>
        <p:nvPicPr>
          <p:cNvPr id="69" name="Imagen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077" y="3495230"/>
            <a:ext cx="1219048" cy="1219048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077" y="3495230"/>
            <a:ext cx="1219048" cy="1219048"/>
          </a:xfrm>
          <a:prstGeom prst="rect">
            <a:avLst/>
          </a:prstGeom>
        </p:spPr>
      </p:pic>
      <p:pic>
        <p:nvPicPr>
          <p:cNvPr id="71" name="Imagen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77" y="3647630"/>
            <a:ext cx="1219048" cy="1219048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77" y="3800030"/>
            <a:ext cx="1219048" cy="1219048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277" y="3952430"/>
            <a:ext cx="1219048" cy="1219048"/>
          </a:xfrm>
          <a:prstGeom prst="rect">
            <a:avLst/>
          </a:prstGeom>
        </p:spPr>
      </p:pic>
      <p:pic>
        <p:nvPicPr>
          <p:cNvPr id="74" name="Imagen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77" y="4104830"/>
            <a:ext cx="1219048" cy="1219048"/>
          </a:xfrm>
          <a:prstGeom prst="rect">
            <a:avLst/>
          </a:prstGeom>
        </p:spPr>
      </p:pic>
      <p:cxnSp>
        <p:nvCxnSpPr>
          <p:cNvPr id="76" name="Conector recto de flecha 75"/>
          <p:cNvCxnSpPr>
            <a:stCxn id="70" idx="0"/>
            <a:endCxn id="42" idx="2"/>
          </p:cNvCxnSpPr>
          <p:nvPr/>
        </p:nvCxnSpPr>
        <p:spPr>
          <a:xfrm flipV="1">
            <a:off x="8033601" y="2540000"/>
            <a:ext cx="1" cy="955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49" idx="3"/>
          </p:cNvCxnSpPr>
          <p:nvPr/>
        </p:nvCxnSpPr>
        <p:spPr>
          <a:xfrm>
            <a:off x="6894964" y="4376907"/>
            <a:ext cx="5291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42" idx="3"/>
          </p:cNvCxnSpPr>
          <p:nvPr/>
        </p:nvCxnSpPr>
        <p:spPr>
          <a:xfrm flipV="1">
            <a:off x="8632471" y="2188857"/>
            <a:ext cx="745916" cy="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9346984" y="1980530"/>
            <a:ext cx="966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i="1" dirty="0" smtClean="0">
                <a:latin typeface="LM Roman 10" panose="00000500000000000000" pitchFamily="50" charset="0"/>
              </a:rPr>
              <a:t>X</a:t>
            </a:r>
            <a:r>
              <a:rPr lang="es-CL" dirty="0" smtClean="0">
                <a:latin typeface="LM Roman 10" panose="00000500000000000000" pitchFamily="50" charset="0"/>
              </a:rPr>
              <a:t>+</a:t>
            </a:r>
            <a:r>
              <a:rPr lang="es-CL" i="1" dirty="0" smtClean="0">
                <a:latin typeface="LM Roman 10" panose="00000500000000000000" pitchFamily="50" charset="0"/>
              </a:rPr>
              <a:t>Y</a:t>
            </a:r>
            <a:r>
              <a:rPr lang="es-CL" dirty="0" smtClean="0">
                <a:latin typeface="LM Roman 10" panose="00000500000000000000" pitchFamily="50" charset="0"/>
              </a:rPr>
              <a:t>%</a:t>
            </a:r>
            <a:endParaRPr lang="es-CL" dirty="0">
              <a:latin typeface="LM Roman 10" panose="00000500000000000000" pitchFamily="50" charset="0"/>
            </a:endParaRPr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581" y="3767383"/>
            <a:ext cx="1219048" cy="121904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46" y="1579333"/>
            <a:ext cx="1219048" cy="1219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04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142" y="4036357"/>
            <a:ext cx="1219200" cy="1219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36" y="4036357"/>
            <a:ext cx="1219200" cy="12192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453" y="360699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latin typeface="cmr10" panose="020B0500000000000000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Referencia</a:t>
            </a:r>
            <a:endParaRPr lang="es-CL" dirty="0">
              <a:latin typeface="cmr10" panose="020B0500000000000000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660232" y="4253151"/>
            <a:ext cx="1519707" cy="785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  <a:latin typeface="cmr10" panose="020B0500000000000000" pitchFamily="34" charset="0"/>
              </a:rPr>
              <a:t>OWP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220837" y="4253150"/>
            <a:ext cx="1519707" cy="785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  <a:latin typeface="cmr10" panose="020B0500000000000000" pitchFamily="34" charset="0"/>
              </a:rPr>
              <a:t>TV</a:t>
            </a:r>
            <a:endParaRPr lang="es-CL" dirty="0">
              <a:solidFill>
                <a:schemeClr val="tx1"/>
              </a:solidFill>
              <a:latin typeface="cmr10" panose="020B0500000000000000" pitchFamily="34" charset="0"/>
            </a:endParaRPr>
          </a:p>
        </p:txBody>
      </p:sp>
      <p:cxnSp>
        <p:nvCxnSpPr>
          <p:cNvPr id="15" name="Conector recto de flecha 14"/>
          <p:cNvCxnSpPr>
            <a:endCxn id="7" idx="0"/>
          </p:cNvCxnSpPr>
          <p:nvPr/>
        </p:nvCxnSpPr>
        <p:spPr>
          <a:xfrm flipH="1">
            <a:off x="4420086" y="3606992"/>
            <a:ext cx="2147" cy="646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5" idx="3"/>
            <a:endCxn id="7" idx="1"/>
          </p:cNvCxnSpPr>
          <p:nvPr/>
        </p:nvCxnSpPr>
        <p:spPr>
          <a:xfrm>
            <a:off x="2710236" y="4645957"/>
            <a:ext cx="9499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7" idx="3"/>
            <a:endCxn id="8" idx="1"/>
          </p:cNvCxnSpPr>
          <p:nvPr/>
        </p:nvCxnSpPr>
        <p:spPr>
          <a:xfrm flipV="1">
            <a:off x="5179939" y="4645956"/>
            <a:ext cx="10408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8" idx="3"/>
            <a:endCxn id="4" idx="1"/>
          </p:cNvCxnSpPr>
          <p:nvPr/>
        </p:nvCxnSpPr>
        <p:spPr>
          <a:xfrm>
            <a:off x="7740544" y="4645956"/>
            <a:ext cx="9485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8689142" y="36069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latin typeface="cmr10" panose="020B0500000000000000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Inferencia</a:t>
            </a:r>
            <a:endParaRPr lang="es-CL" dirty="0">
              <a:latin typeface="cmr10" panose="020B0500000000000000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919938" y="4290409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dirty="0">
                <a:latin typeface="cmr10" panose="020B0500000000000000" pitchFamily="34" charset="0"/>
              </a:rPr>
              <a:t>X%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5265721" y="4288261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dirty="0" smtClean="0">
                <a:latin typeface="cmr10" panose="020B0500000000000000" pitchFamily="34" charset="0"/>
              </a:rPr>
              <a:t>X+Y%</a:t>
            </a:r>
            <a:endParaRPr lang="es-CL" dirty="0">
              <a:latin typeface="cmr10" panose="020B0500000000000000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409924" y="3770961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dirty="0" err="1" smtClean="0">
                <a:latin typeface="cmr10" panose="020B0500000000000000" pitchFamily="34" charset="0"/>
              </a:rPr>
              <a:t>p.d.f</a:t>
            </a:r>
            <a:r>
              <a:rPr lang="es-CL" dirty="0" smtClean="0">
                <a:latin typeface="cmr10" panose="020B0500000000000000" pitchFamily="34" charset="0"/>
              </a:rPr>
              <a:t>.</a:t>
            </a:r>
            <a:endParaRPr lang="es-CL" dirty="0">
              <a:latin typeface="cmr10" panose="020B0500000000000000" pitchFamily="34" charset="0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924" y="2398525"/>
            <a:ext cx="1219200" cy="1219200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3231152" y="1447662"/>
            <a:ext cx="2448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>
                <a:latin typeface="cmr10" panose="020B0500000000000000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Imagen de Entrenamiento</a:t>
            </a:r>
          </a:p>
          <a:p>
            <a:pPr algn="ctr"/>
            <a:r>
              <a:rPr lang="es-CL" dirty="0" smtClean="0">
                <a:latin typeface="cmr10" panose="020B0500000000000000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(Calculo Patrones)</a:t>
            </a:r>
            <a:endParaRPr lang="es-CL" dirty="0">
              <a:latin typeface="cmr10" panose="020B0500000000000000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32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34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cmr10</vt:lpstr>
      <vt:lpstr>CMU Bright</vt:lpstr>
      <vt:lpstr>LM Roman 10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Thomas Peet Moraga</dc:creator>
  <cp:lastModifiedBy>Thomas Peet Moraga</cp:lastModifiedBy>
  <cp:revision>18</cp:revision>
  <cp:lastPrinted>2014-10-01T22:17:41Z</cp:lastPrinted>
  <dcterms:created xsi:type="dcterms:W3CDTF">2014-07-08T00:00:33Z</dcterms:created>
  <dcterms:modified xsi:type="dcterms:W3CDTF">2014-10-01T22:18:03Z</dcterms:modified>
</cp:coreProperties>
</file>