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35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8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53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1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48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0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70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6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2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4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9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2B3E-AF8E-41D9-B64F-30CA86ABA96C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0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dc.gov/datasets/6cb6520725b0489d9a209a337818fad1_90/explore?location=38.894874%2C-77.022089%2C15.00" TargetMode="External"/><Relationship Id="rId2" Type="http://schemas.openxmlformats.org/officeDocument/2006/relationships/hyperlink" Target="https://openai.com/chatg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a.usno.navy.mil/calculated/durdaydark?year=2023&amp;task=1&amp;lat=38.89&amp;lon=-77.03&amp;label=Washington%2C+DC&amp;tz=5&amp;tz_sign=-1&amp;submit=Get+Data" TargetMode="External"/><Relationship Id="rId5" Type="http://schemas.openxmlformats.org/officeDocument/2006/relationships/hyperlink" Target="https://plotly.com/python/mapbox-density-heatmaps/" TargetMode="External"/><Relationship Id="rId4" Type="http://schemas.openxmlformats.org/officeDocument/2006/relationships/hyperlink" Target="https://perchance.org/ai-text-to-image-gen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0257-D23E-6A4B-40E9-3916453C5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0159" y="416152"/>
            <a:ext cx="8040832" cy="23876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Washington DC Street Light Visualisation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1C459-6EB9-880D-0F7C-74703B7C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67" y="3429000"/>
            <a:ext cx="6279502" cy="760346"/>
          </a:xfrm>
        </p:spPr>
        <p:txBody>
          <a:bodyPr>
            <a:normAutofit/>
          </a:bodyPr>
          <a:lstStyle/>
          <a:p>
            <a:r>
              <a:rPr lang="en-AU" sz="2800" dirty="0"/>
              <a:t>Data Visualisation Track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15E7-281C-C930-6741-28E5CB2C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FC728C4-3D8C-5469-CA8D-1027EEA4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3DB99-0230-DB75-106C-EDEAC1E0599F}"/>
              </a:ext>
            </a:extLst>
          </p:cNvPr>
          <p:cNvSpPr txBox="1"/>
          <p:nvPr/>
        </p:nvSpPr>
        <p:spPr>
          <a:xfrm>
            <a:off x="10142375" y="5150498"/>
            <a:ext cx="21355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Group</a:t>
            </a:r>
            <a:r>
              <a:rPr lang="en-AU" dirty="0"/>
              <a:t> </a:t>
            </a:r>
            <a:r>
              <a:rPr lang="en-AU" b="1" dirty="0"/>
              <a:t>2</a:t>
            </a:r>
          </a:p>
          <a:p>
            <a:r>
              <a:rPr lang="en-AU" dirty="0"/>
              <a:t>Fabiano Santos</a:t>
            </a:r>
          </a:p>
          <a:p>
            <a:r>
              <a:rPr lang="en-AU" dirty="0"/>
              <a:t>Madeleine Chapman</a:t>
            </a:r>
          </a:p>
          <a:p>
            <a:r>
              <a:rPr lang="en-AU" dirty="0"/>
              <a:t>Oliver Uy</a:t>
            </a:r>
          </a:p>
          <a:p>
            <a:r>
              <a:rPr lang="en-AU" dirty="0"/>
              <a:t>Laura Rui Liu</a:t>
            </a:r>
          </a:p>
          <a:p>
            <a:r>
              <a:rPr lang="en-AU" dirty="0"/>
              <a:t>Lewis Trenerry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06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A164-A328-E23A-3066-F4E15A0C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1D59-8E6B-ED0E-5C7C-AB214D86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Washington DC Street Light data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CSV file consisting of 72k rows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Cleaned and stored in pandas </a:t>
            </a:r>
            <a:r>
              <a:rPr lang="en-AU" dirty="0" err="1"/>
              <a:t>dataframe</a:t>
            </a:r>
            <a:endParaRPr lang="en-AU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AU" sz="2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Astronomical daylight /darkness data for Washington DC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sz="2800" dirty="0"/>
              <a:t>Web page scraped for 2023 data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sz="2800" dirty="0"/>
              <a:t>Data cleaned and summarised in data frame by month and total time of darkness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AU" sz="2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Combining data sources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sz="2800" dirty="0"/>
              <a:t>Created PostgreSQL </a:t>
            </a:r>
            <a:r>
              <a:rPr lang="en-AU" sz="2800" dirty="0" err="1"/>
              <a:t>databse</a:t>
            </a:r>
            <a:r>
              <a:rPr lang="en-AU" sz="2800" dirty="0"/>
              <a:t>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sz="2800" dirty="0"/>
              <a:t>Integrate data and merge tables</a:t>
            </a:r>
          </a:p>
          <a:p>
            <a:pPr marL="457200" lvl="1" indent="0">
              <a:buNone/>
            </a:pPr>
            <a:endParaRPr lang="en-AU" sz="2800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575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68AC-C053-C638-37C9-4377AD4D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419417"/>
            <a:ext cx="10515600" cy="1325563"/>
          </a:xfrm>
        </p:spPr>
        <p:txBody>
          <a:bodyPr/>
          <a:lstStyle/>
          <a:p>
            <a:r>
              <a:rPr lang="en-AU" b="1" dirty="0"/>
              <a:t>Bar Chart</a:t>
            </a:r>
          </a:p>
        </p:txBody>
      </p:sp>
      <p:pic>
        <p:nvPicPr>
          <p:cNvPr id="10" name="Picture 9" descr="A graph of purple bars&#10;&#10;Description automatically generated">
            <a:extLst>
              <a:ext uri="{FF2B5EF4-FFF2-40B4-BE49-F238E27FC236}">
                <a16:creationId xmlns:a16="http://schemas.microsoft.com/office/drawing/2014/main" id="{2344E20E-4D45-E8B1-D6BD-86D43EB0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74" y="1943100"/>
            <a:ext cx="8488680" cy="31699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43A2E80-AE4B-8EC2-8EE7-B9F9553E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224" y="1744980"/>
            <a:ext cx="3144401" cy="4351338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/>
              <a:t>Libraries used: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/>
              <a:t>seaborn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 err="1"/>
              <a:t>Matplotlib.pyplot</a:t>
            </a:r>
            <a:endParaRPr lang="en-AU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AU" dirty="0"/>
          </a:p>
          <a:p>
            <a:pPr marL="457200" lvl="1" indent="0">
              <a:buNone/>
            </a:pPr>
            <a:endParaRPr lang="en-AU" sz="2800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818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62FE-7AB4-2B40-9C50-D8E23EDE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Pie Chart</a:t>
            </a:r>
          </a:p>
        </p:txBody>
      </p:sp>
      <p:pic>
        <p:nvPicPr>
          <p:cNvPr id="5" name="Content Placeholder 4" descr="A screenshot of a pie chart&#10;&#10;Description automatically generated">
            <a:extLst>
              <a:ext uri="{FF2B5EF4-FFF2-40B4-BE49-F238E27FC236}">
                <a16:creationId xmlns:a16="http://schemas.microsoft.com/office/drawing/2014/main" id="{92D1BC8F-EF0C-12E6-F26D-7487E137C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325000"/>
            <a:ext cx="5068195" cy="524346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C96F1D-BCFC-A5E2-6FB2-BE01C0B84FBC}"/>
              </a:ext>
            </a:extLst>
          </p:cNvPr>
          <p:cNvSpPr txBox="1">
            <a:spLocks/>
          </p:cNvSpPr>
          <p:nvPr/>
        </p:nvSpPr>
        <p:spPr>
          <a:xfrm>
            <a:off x="6721796" y="1806771"/>
            <a:ext cx="5263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/>
              <a:t>Libraries used:</a:t>
            </a:r>
          </a:p>
          <a:p>
            <a:pPr lvl="1">
              <a:buFont typeface="Arial" panose="020B0604020202020204" pitchFamily="34" charset="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 err="1"/>
              <a:t>Matplotlib.pyplot</a:t>
            </a:r>
            <a:endParaRPr lang="en-AU" dirty="0"/>
          </a:p>
          <a:p>
            <a:pPr lvl="1">
              <a:buFont typeface="Arial" panose="020B0604020202020204" pitchFamily="34" charset="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 err="1"/>
              <a:t>Ipywidgets</a:t>
            </a:r>
            <a:r>
              <a:rPr lang="en-AU" dirty="0"/>
              <a:t> to enable interactive dropdown box</a:t>
            </a:r>
          </a:p>
          <a:p>
            <a:pPr>
              <a:buFont typeface="Arial" panose="020B0604020202020204" pitchFamily="34" charset="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AU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800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320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083-1C7F-C5AF-3BF8-10AB1375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Map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8E355C-12C9-7B52-4766-1D9ECA652EC8}"/>
              </a:ext>
            </a:extLst>
          </p:cNvPr>
          <p:cNvSpPr txBox="1">
            <a:spLocks/>
          </p:cNvSpPr>
          <p:nvPr/>
        </p:nvSpPr>
        <p:spPr>
          <a:xfrm>
            <a:off x="6721796" y="1806771"/>
            <a:ext cx="5263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Libraries used:</a:t>
            </a:r>
          </a:p>
          <a:p>
            <a:pPr lvl="1"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lvl="1"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shapely.geometry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lvl="1"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plotly.express</a:t>
            </a:r>
            <a:endParaRPr lang="en-AU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800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10" name="Picture 9" descr="A map with a red and blue square&#10;&#10;Description automatically generated">
            <a:extLst>
              <a:ext uri="{FF2B5EF4-FFF2-40B4-BE49-F238E27FC236}">
                <a16:creationId xmlns:a16="http://schemas.microsoft.com/office/drawing/2014/main" id="{13A2C17E-BD98-D9F7-06B5-6FC8CD695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690687"/>
            <a:ext cx="5560346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6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4E1B-6B9D-9778-8731-BAB987F8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Insights and 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E4A7D3-174C-6A53-797F-F719DDA511C0}"/>
              </a:ext>
            </a:extLst>
          </p:cNvPr>
          <p:cNvSpPr txBox="1">
            <a:spLocks/>
          </p:cNvSpPr>
          <p:nvPr/>
        </p:nvSpPr>
        <p:spPr>
          <a:xfrm>
            <a:off x="913278" y="1869116"/>
            <a:ext cx="104405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 err="1"/>
              <a:t>xxxxx</a:t>
            </a:r>
            <a:endParaRPr lang="en-AU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800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656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4E1B-6B9D-9778-8731-BAB987F8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3832-CC75-F2DF-B39D-8B8F47C7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OpenAI. (2024). ChatGPT. Retrieved April 11, 2024 from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2"/>
              </a:rPr>
              <a:t>https://openai.com/chatgpt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OpenData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DC. (2024). Streetlight Locations. Retrieved April 4, 2024, from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3"/>
              </a:rPr>
              <a:t>https://opendata.dc.gov/datasets/6cb6520725b0489d9a209a337818fad1_90/explore?location=38.894874%2C-77.022089%2C15.00</a:t>
            </a:r>
            <a:endParaRPr lang="en-US" b="0" i="0" u="none" strike="noStrike" dirty="0"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Perchance. (2024). AI Text-to-Image Generator. Retrieved April 13, 2024, from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4"/>
              </a:rPr>
              <a:t>https://perchance.org/ai-text-to-image-generator</a:t>
            </a:r>
            <a:endParaRPr lang="en-US" b="0" i="0" u="none" strike="noStrike" dirty="0"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Plotly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(2024).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Mapbox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Density Heatmaps. Retrieved April 9, 2024, from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5"/>
              </a:rPr>
              <a:t>https://plotly.com/python/mapbox-density-heatmaps/</a:t>
            </a:r>
            <a:endParaRPr lang="en-US" b="0" i="0" u="none" strike="noStrike" dirty="0"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U.S. Naval Observatory. (2023). Daylight Duration for Washington, DC. Retrieved April 4, 2024 from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6"/>
              </a:rPr>
              <a:t>https://aa.usno.navy.mil/calculated/durdaydark?year=2023&amp;task=1&amp;lat=38.89&amp;lon=-77.03&amp;label=Washington%2C+DC&amp;tz=5&amp;tz_sign=-1&amp;submit=Get+Data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213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173</TotalTime>
  <Words>298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2013 - 2022 Theme</vt:lpstr>
      <vt:lpstr>Washington DC Street Light Visualisation and Analysis</vt:lpstr>
      <vt:lpstr>Data</vt:lpstr>
      <vt:lpstr>Bar Chart</vt:lpstr>
      <vt:lpstr>Pie Chart</vt:lpstr>
      <vt:lpstr>Map</vt:lpstr>
      <vt:lpstr>Insights and 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Group 2</dc:title>
  <dc:creator>Jim Trenerry</dc:creator>
  <cp:lastModifiedBy>Jim Trenerry</cp:lastModifiedBy>
  <cp:revision>9</cp:revision>
  <dcterms:created xsi:type="dcterms:W3CDTF">2024-04-13T02:21:22Z</dcterms:created>
  <dcterms:modified xsi:type="dcterms:W3CDTF">2024-04-13T05:14:48Z</dcterms:modified>
</cp:coreProperties>
</file>