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0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6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C937-54EC-3347-B5CF-9CF92626D31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A784-3074-BD40-9389-D214FEF6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65567" y="846727"/>
            <a:ext cx="8248638" cy="4721941"/>
            <a:chOff x="365567" y="846727"/>
            <a:chExt cx="8248638" cy="4721941"/>
          </a:xfrm>
        </p:grpSpPr>
        <p:pic>
          <p:nvPicPr>
            <p:cNvPr id="4" name="Picture 3" descr="conta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67" y="846727"/>
              <a:ext cx="8248638" cy="4702697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596452" y="1173871"/>
              <a:ext cx="7753882" cy="0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2652" y="5252003"/>
              <a:ext cx="7753882" cy="0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97708" y="1385552"/>
              <a:ext cx="0" cy="2136059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273374" y="1173871"/>
              <a:ext cx="0" cy="3885695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97708" y="3887242"/>
              <a:ext cx="0" cy="1345517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7577" y="865971"/>
              <a:ext cx="0" cy="4702697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556485" y="846727"/>
              <a:ext cx="0" cy="4664209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337" y="5530180"/>
              <a:ext cx="8206628" cy="0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7577" y="890882"/>
              <a:ext cx="8206628" cy="0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69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23andMe</dc:creator>
  <cp:lastModifiedBy>23andMe</cp:lastModifiedBy>
  <cp:revision>1</cp:revision>
  <dcterms:created xsi:type="dcterms:W3CDTF">2014-09-10T20:31:32Z</dcterms:created>
  <dcterms:modified xsi:type="dcterms:W3CDTF">2014-09-10T20:36:01Z</dcterms:modified>
</cp:coreProperties>
</file>