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  <p:sldId id="257" r:id="rId5"/>
    <p:sldId id="258" r:id="rId6"/>
    <p:sldId id="261" r:id="rId7"/>
    <p:sldId id="264" r:id="rId8"/>
    <p:sldId id="268" r:id="rId9"/>
    <p:sldId id="263" r:id="rId10"/>
    <p:sldId id="259" r:id="rId11"/>
    <p:sldId id="262" r:id="rId12"/>
    <p:sldId id="260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Geovanny Sayay Sagnay" initials="FGSS" lastIdx="1" clrIdx="0">
    <p:extLst>
      <p:ext uri="{19B8F6BF-5375-455C-9EA6-DF929625EA0E}">
        <p15:presenceInfo xmlns:p15="http://schemas.microsoft.com/office/powerpoint/2012/main" userId="Fabian Geovanny Sayay Sagn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3:41:54.843" idx="1">
    <p:pos x="3098" y="4714"/>
    <p:text>Desarrollo Sprint 1 - Metodología (plan
recolección de datos, fiablidad de datos, análisis datos, propuesta de soluciones, plan
de implementación) - redacción documento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D0374-E85C-4AAC-AAD5-242D63F0C4E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E6FAA26-72D5-45E3-8E0B-C72E14579E3F}">
      <dgm:prSet phldrT="[Texto]"/>
      <dgm:spPr/>
      <dgm:t>
        <a:bodyPr/>
        <a:lstStyle/>
        <a:p>
          <a:r>
            <a:rPr lang="es-ES" dirty="0" smtClean="0"/>
            <a:t>Tutor</a:t>
          </a:r>
          <a:endParaRPr lang="es-ES" dirty="0"/>
        </a:p>
      </dgm:t>
    </dgm:pt>
    <dgm:pt modelId="{445142EA-ECDC-4C85-8E6D-A9CB6B0A1C92}" type="parTrans" cxnId="{BE3E7C4D-28AA-45A4-BD99-675C40E332F5}">
      <dgm:prSet/>
      <dgm:spPr/>
      <dgm:t>
        <a:bodyPr/>
        <a:lstStyle/>
        <a:p>
          <a:endParaRPr lang="es-ES"/>
        </a:p>
      </dgm:t>
    </dgm:pt>
    <dgm:pt modelId="{096342BB-5A9E-4EA3-9E4B-66CF8CF4C474}" type="sibTrans" cxnId="{BE3E7C4D-28AA-45A4-BD99-675C40E332F5}">
      <dgm:prSet/>
      <dgm:spPr/>
      <dgm:t>
        <a:bodyPr/>
        <a:lstStyle/>
        <a:p>
          <a:endParaRPr lang="es-ES"/>
        </a:p>
      </dgm:t>
    </dgm:pt>
    <dgm:pt modelId="{9CF3927A-D26C-49CC-AC93-13E4F304A7E9}">
      <dgm:prSet phldrT="[Texto]"/>
      <dgm:spPr/>
      <dgm:t>
        <a:bodyPr/>
        <a:lstStyle/>
        <a:p>
          <a:r>
            <a:rPr lang="es-ES" dirty="0" smtClean="0"/>
            <a:t>PHD Luis Mendoza</a:t>
          </a:r>
          <a:endParaRPr lang="es-ES" dirty="0"/>
        </a:p>
      </dgm:t>
    </dgm:pt>
    <dgm:pt modelId="{62218FE4-15B8-48C5-80D9-EA0C6AA6386F}" type="parTrans" cxnId="{A4E97ACD-771C-4B52-A3A2-437C02E99DCC}">
      <dgm:prSet/>
      <dgm:spPr/>
      <dgm:t>
        <a:bodyPr/>
        <a:lstStyle/>
        <a:p>
          <a:endParaRPr lang="es-ES"/>
        </a:p>
      </dgm:t>
    </dgm:pt>
    <dgm:pt modelId="{18418F19-BA34-472B-B715-230DCBF5C749}" type="sibTrans" cxnId="{A4E97ACD-771C-4B52-A3A2-437C02E99DCC}">
      <dgm:prSet/>
      <dgm:spPr/>
      <dgm:t>
        <a:bodyPr/>
        <a:lstStyle/>
        <a:p>
          <a:endParaRPr lang="es-ES"/>
        </a:p>
      </dgm:t>
    </dgm:pt>
    <dgm:pt modelId="{E83B7868-238A-4854-9A87-7408A25FA81A}">
      <dgm:prSet phldrT="[Texto]"/>
      <dgm:spPr/>
      <dgm:t>
        <a:bodyPr/>
        <a:lstStyle/>
        <a:p>
          <a:r>
            <a:rPr lang="es-ES" dirty="0" smtClean="0"/>
            <a:t>Cliente</a:t>
          </a:r>
          <a:endParaRPr lang="es-ES" dirty="0"/>
        </a:p>
      </dgm:t>
    </dgm:pt>
    <dgm:pt modelId="{61552CCE-FDAC-4843-926B-0110BDA8191A}" type="parTrans" cxnId="{795F4C99-0237-4552-B2DC-0C31F1F0B136}">
      <dgm:prSet/>
      <dgm:spPr/>
      <dgm:t>
        <a:bodyPr/>
        <a:lstStyle/>
        <a:p>
          <a:endParaRPr lang="es-ES"/>
        </a:p>
      </dgm:t>
    </dgm:pt>
    <dgm:pt modelId="{180D927E-5010-4F64-80AC-AE45B83E83B7}" type="sibTrans" cxnId="{795F4C99-0237-4552-B2DC-0C31F1F0B136}">
      <dgm:prSet/>
      <dgm:spPr/>
      <dgm:t>
        <a:bodyPr/>
        <a:lstStyle/>
        <a:p>
          <a:endParaRPr lang="es-ES"/>
        </a:p>
      </dgm:t>
    </dgm:pt>
    <dgm:pt modelId="{2D821F1B-D7A7-417F-BF9B-3B543469FFCB}">
      <dgm:prSet phldrT="[Texto]"/>
      <dgm:spPr/>
      <dgm:t>
        <a:bodyPr/>
        <a:lstStyle/>
        <a:p>
          <a:r>
            <a:rPr lang="es-ES" dirty="0" smtClean="0"/>
            <a:t>Espol</a:t>
          </a:r>
          <a:endParaRPr lang="es-ES" dirty="0"/>
        </a:p>
      </dgm:t>
    </dgm:pt>
    <dgm:pt modelId="{E2062D93-9E69-4179-9E01-2FB77860489C}" type="parTrans" cxnId="{12B8B57D-6C06-411F-83AF-5EDFD00D2117}">
      <dgm:prSet/>
      <dgm:spPr/>
      <dgm:t>
        <a:bodyPr/>
        <a:lstStyle/>
        <a:p>
          <a:endParaRPr lang="es-ES"/>
        </a:p>
      </dgm:t>
    </dgm:pt>
    <dgm:pt modelId="{3E7FB251-F906-449C-8370-BE86E162A5B0}" type="sibTrans" cxnId="{12B8B57D-6C06-411F-83AF-5EDFD00D2117}">
      <dgm:prSet/>
      <dgm:spPr/>
      <dgm:t>
        <a:bodyPr/>
        <a:lstStyle/>
        <a:p>
          <a:endParaRPr lang="es-ES"/>
        </a:p>
      </dgm:t>
    </dgm:pt>
    <dgm:pt modelId="{7278A8E1-01AB-4A26-9F44-3D582DC61C5A}">
      <dgm:prSet phldrT="[Texto]"/>
      <dgm:spPr/>
      <dgm:t>
        <a:bodyPr/>
        <a:lstStyle/>
        <a:p>
          <a:r>
            <a:rPr lang="es-ES" dirty="0" smtClean="0"/>
            <a:t>Contacto</a:t>
          </a:r>
          <a:endParaRPr lang="es-ES" dirty="0"/>
        </a:p>
      </dgm:t>
    </dgm:pt>
    <dgm:pt modelId="{4C480630-7E48-4208-8CBD-D9F9AD0BC85C}" type="parTrans" cxnId="{E53C50B3-D288-4B6F-BD21-EBB944FA4337}">
      <dgm:prSet/>
      <dgm:spPr/>
      <dgm:t>
        <a:bodyPr/>
        <a:lstStyle/>
        <a:p>
          <a:endParaRPr lang="es-ES"/>
        </a:p>
      </dgm:t>
    </dgm:pt>
    <dgm:pt modelId="{FFFCB64D-5EBA-4CF8-982A-5CBA95D05A8D}" type="sibTrans" cxnId="{E53C50B3-D288-4B6F-BD21-EBB944FA4337}">
      <dgm:prSet/>
      <dgm:spPr/>
      <dgm:t>
        <a:bodyPr/>
        <a:lstStyle/>
        <a:p>
          <a:endParaRPr lang="es-ES"/>
        </a:p>
      </dgm:t>
    </dgm:pt>
    <dgm:pt modelId="{6F6E25F2-C557-476B-B0DC-0BB681E05257}">
      <dgm:prSet phldrT="[Texto]"/>
      <dgm:spPr/>
      <dgm:t>
        <a:bodyPr/>
        <a:lstStyle/>
        <a:p>
          <a:r>
            <a:rPr lang="es-ES" dirty="0" smtClean="0"/>
            <a:t>Ing. Miguel Fuentes (GTSI)</a:t>
          </a:r>
          <a:endParaRPr lang="es-ES" dirty="0"/>
        </a:p>
      </dgm:t>
    </dgm:pt>
    <dgm:pt modelId="{0DC5923F-149F-4530-9922-C3AA86D8CB86}" type="parTrans" cxnId="{74A561D7-FE29-474B-ABFB-847360161416}">
      <dgm:prSet/>
      <dgm:spPr/>
      <dgm:t>
        <a:bodyPr/>
        <a:lstStyle/>
        <a:p>
          <a:endParaRPr lang="es-ES"/>
        </a:p>
      </dgm:t>
    </dgm:pt>
    <dgm:pt modelId="{B84DC0A4-D52A-4B3A-8FB5-24CDEE6BC1AE}" type="sibTrans" cxnId="{74A561D7-FE29-474B-ABFB-847360161416}">
      <dgm:prSet/>
      <dgm:spPr/>
      <dgm:t>
        <a:bodyPr/>
        <a:lstStyle/>
        <a:p>
          <a:endParaRPr lang="es-ES"/>
        </a:p>
      </dgm:t>
    </dgm:pt>
    <dgm:pt modelId="{3668C0B5-3B39-4399-9845-EA342990633E}">
      <dgm:prSet phldrT="[Texto]"/>
      <dgm:spPr/>
      <dgm:t>
        <a:bodyPr/>
        <a:lstStyle/>
        <a:p>
          <a:r>
            <a:rPr lang="es-ES" dirty="0" smtClean="0"/>
            <a:t>Ing. Carola Gordillo (Infraestructura)</a:t>
          </a:r>
          <a:endParaRPr lang="es-ES" dirty="0"/>
        </a:p>
      </dgm:t>
    </dgm:pt>
    <dgm:pt modelId="{B44FB8EA-CA10-40EB-871B-45E3D5515609}" type="parTrans" cxnId="{9EE6EF03-DF77-4CAE-8A89-487F89FC648D}">
      <dgm:prSet/>
      <dgm:spPr/>
      <dgm:t>
        <a:bodyPr/>
        <a:lstStyle/>
        <a:p>
          <a:endParaRPr lang="es-ES"/>
        </a:p>
      </dgm:t>
    </dgm:pt>
    <dgm:pt modelId="{74F13AAD-F763-4333-9296-E2F1252C7B54}" type="sibTrans" cxnId="{9EE6EF03-DF77-4CAE-8A89-487F89FC648D}">
      <dgm:prSet/>
      <dgm:spPr/>
      <dgm:t>
        <a:bodyPr/>
        <a:lstStyle/>
        <a:p>
          <a:endParaRPr lang="es-ES"/>
        </a:p>
      </dgm:t>
    </dgm:pt>
    <dgm:pt modelId="{D47C06A0-7B1E-4375-9749-A483522C5F25}">
      <dgm:prSet phldrT="[Texto]"/>
      <dgm:spPr/>
      <dgm:t>
        <a:bodyPr/>
        <a:lstStyle/>
        <a:p>
          <a:r>
            <a:rPr lang="es-ES" dirty="0" smtClean="0"/>
            <a:t>Desarrollador</a:t>
          </a:r>
          <a:endParaRPr lang="es-ES" dirty="0"/>
        </a:p>
      </dgm:t>
    </dgm:pt>
    <dgm:pt modelId="{AACBE79A-5816-4A24-BACB-BEB5AE9EB82A}" type="parTrans" cxnId="{B7EC2FDB-1147-4B4B-8BD5-73C5AEEA5304}">
      <dgm:prSet/>
      <dgm:spPr/>
      <dgm:t>
        <a:bodyPr/>
        <a:lstStyle/>
        <a:p>
          <a:endParaRPr lang="es-ES"/>
        </a:p>
      </dgm:t>
    </dgm:pt>
    <dgm:pt modelId="{053D3F43-4531-4315-9CA0-C1A1C96350FA}" type="sibTrans" cxnId="{B7EC2FDB-1147-4B4B-8BD5-73C5AEEA5304}">
      <dgm:prSet/>
      <dgm:spPr/>
      <dgm:t>
        <a:bodyPr/>
        <a:lstStyle/>
        <a:p>
          <a:endParaRPr lang="es-ES"/>
        </a:p>
      </dgm:t>
    </dgm:pt>
    <dgm:pt modelId="{80D95EBB-95AB-47AC-AF14-FF9AD1391D7C}">
      <dgm:prSet phldrT="[Texto]"/>
      <dgm:spPr/>
      <dgm:t>
        <a:bodyPr/>
        <a:lstStyle/>
        <a:p>
          <a:r>
            <a:rPr lang="es-ES" dirty="0" smtClean="0"/>
            <a:t>Fabián Sayay Sagñay</a:t>
          </a:r>
          <a:endParaRPr lang="es-ES" dirty="0"/>
        </a:p>
      </dgm:t>
    </dgm:pt>
    <dgm:pt modelId="{3F743755-D902-4F85-94FD-CBAFB9AF86F9}" type="parTrans" cxnId="{FA5F0C3F-53FA-4982-B1D7-5A32D66D95E2}">
      <dgm:prSet/>
      <dgm:spPr/>
      <dgm:t>
        <a:bodyPr/>
        <a:lstStyle/>
        <a:p>
          <a:endParaRPr lang="es-ES"/>
        </a:p>
      </dgm:t>
    </dgm:pt>
    <dgm:pt modelId="{D67AA394-9F8D-4EE5-838A-E3CC042F2E0A}" type="sibTrans" cxnId="{FA5F0C3F-53FA-4982-B1D7-5A32D66D95E2}">
      <dgm:prSet/>
      <dgm:spPr/>
      <dgm:t>
        <a:bodyPr/>
        <a:lstStyle/>
        <a:p>
          <a:endParaRPr lang="es-ES"/>
        </a:p>
      </dgm:t>
    </dgm:pt>
    <dgm:pt modelId="{E2C114F1-34A1-4547-B1EF-FB6037D90DF9}" type="pres">
      <dgm:prSet presAssocID="{5FED0374-E85C-4AAC-AAD5-242D63F0C4E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A339F2D-DCCC-40FB-BED6-914E74E627CF}" type="pres">
      <dgm:prSet presAssocID="{2E6FAA26-72D5-45E3-8E0B-C72E14579E3F}" presName="linNode" presStyleCnt="0"/>
      <dgm:spPr/>
    </dgm:pt>
    <dgm:pt modelId="{4362F9A5-412E-4535-A16E-30814D6E9573}" type="pres">
      <dgm:prSet presAssocID="{2E6FAA26-72D5-45E3-8E0B-C72E14579E3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9BE245-E9EA-4185-8445-F970CFF1EC8C}" type="pres">
      <dgm:prSet presAssocID="{2E6FAA26-72D5-45E3-8E0B-C72E14579E3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F5E861-3798-486E-A53D-9613A28BE7F9}" type="pres">
      <dgm:prSet presAssocID="{096342BB-5A9E-4EA3-9E4B-66CF8CF4C474}" presName="spacing" presStyleCnt="0"/>
      <dgm:spPr/>
    </dgm:pt>
    <dgm:pt modelId="{37AB90B8-9FCC-4915-A6F9-35A6A84326F5}" type="pres">
      <dgm:prSet presAssocID="{E83B7868-238A-4854-9A87-7408A25FA81A}" presName="linNode" presStyleCnt="0"/>
      <dgm:spPr/>
    </dgm:pt>
    <dgm:pt modelId="{BF310215-D3CC-4F90-9883-B3B51A1CC103}" type="pres">
      <dgm:prSet presAssocID="{E83B7868-238A-4854-9A87-7408A25FA81A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0E54A3-35AB-422D-BF0D-342C8B73235C}" type="pres">
      <dgm:prSet presAssocID="{E83B7868-238A-4854-9A87-7408A25FA81A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7023D4-4258-46D6-88F5-7561A5884738}" type="pres">
      <dgm:prSet presAssocID="{180D927E-5010-4F64-80AC-AE45B83E83B7}" presName="spacing" presStyleCnt="0"/>
      <dgm:spPr/>
    </dgm:pt>
    <dgm:pt modelId="{C78BCB7A-2C85-45BB-9867-4AD06696FB81}" type="pres">
      <dgm:prSet presAssocID="{7278A8E1-01AB-4A26-9F44-3D582DC61C5A}" presName="linNode" presStyleCnt="0"/>
      <dgm:spPr/>
    </dgm:pt>
    <dgm:pt modelId="{288DAFCD-9F3F-4151-835E-7AEF05ED4FD3}" type="pres">
      <dgm:prSet presAssocID="{7278A8E1-01AB-4A26-9F44-3D582DC61C5A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37513-1A5C-4FA5-A6A0-94DD3FC3436B}" type="pres">
      <dgm:prSet presAssocID="{7278A8E1-01AB-4A26-9F44-3D582DC61C5A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5B69D3-A01B-4C7D-9B33-9869880A978C}" type="pres">
      <dgm:prSet presAssocID="{FFFCB64D-5EBA-4CF8-982A-5CBA95D05A8D}" presName="spacing" presStyleCnt="0"/>
      <dgm:spPr/>
    </dgm:pt>
    <dgm:pt modelId="{C65D82C2-59C5-493C-9937-713D2A8337FF}" type="pres">
      <dgm:prSet presAssocID="{D47C06A0-7B1E-4375-9749-A483522C5F25}" presName="linNode" presStyleCnt="0"/>
      <dgm:spPr/>
    </dgm:pt>
    <dgm:pt modelId="{C3858F16-5FF4-4564-89F9-8C5B815A7BCF}" type="pres">
      <dgm:prSet presAssocID="{D47C06A0-7B1E-4375-9749-A483522C5F25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D23E89-DDCF-4212-98EF-DCAED5E32D70}" type="pres">
      <dgm:prSet presAssocID="{D47C06A0-7B1E-4375-9749-A483522C5F25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49B5A42-636E-4EF8-AE84-D4E97CE4D21F}" type="presOf" srcId="{E83B7868-238A-4854-9A87-7408A25FA81A}" destId="{BF310215-D3CC-4F90-9883-B3B51A1CC103}" srcOrd="0" destOrd="0" presId="urn:microsoft.com/office/officeart/2005/8/layout/vList6"/>
    <dgm:cxn modelId="{19A7D432-01EE-4ABD-9495-F862861402A9}" type="presOf" srcId="{80D95EBB-95AB-47AC-AF14-FF9AD1391D7C}" destId="{4AD23E89-DDCF-4212-98EF-DCAED5E32D70}" srcOrd="0" destOrd="0" presId="urn:microsoft.com/office/officeart/2005/8/layout/vList6"/>
    <dgm:cxn modelId="{9D833217-89DA-47E3-A700-5CDA69496A72}" type="presOf" srcId="{7278A8E1-01AB-4A26-9F44-3D582DC61C5A}" destId="{288DAFCD-9F3F-4151-835E-7AEF05ED4FD3}" srcOrd="0" destOrd="0" presId="urn:microsoft.com/office/officeart/2005/8/layout/vList6"/>
    <dgm:cxn modelId="{FA5F0C3F-53FA-4982-B1D7-5A32D66D95E2}" srcId="{D47C06A0-7B1E-4375-9749-A483522C5F25}" destId="{80D95EBB-95AB-47AC-AF14-FF9AD1391D7C}" srcOrd="0" destOrd="0" parTransId="{3F743755-D902-4F85-94FD-CBAFB9AF86F9}" sibTransId="{D67AA394-9F8D-4EE5-838A-E3CC042F2E0A}"/>
    <dgm:cxn modelId="{A4E97ACD-771C-4B52-A3A2-437C02E99DCC}" srcId="{2E6FAA26-72D5-45E3-8E0B-C72E14579E3F}" destId="{9CF3927A-D26C-49CC-AC93-13E4F304A7E9}" srcOrd="0" destOrd="0" parTransId="{62218FE4-15B8-48C5-80D9-EA0C6AA6386F}" sibTransId="{18418F19-BA34-472B-B715-230DCBF5C749}"/>
    <dgm:cxn modelId="{74A561D7-FE29-474B-ABFB-847360161416}" srcId="{7278A8E1-01AB-4A26-9F44-3D582DC61C5A}" destId="{6F6E25F2-C557-476B-B0DC-0BB681E05257}" srcOrd="0" destOrd="0" parTransId="{0DC5923F-149F-4530-9922-C3AA86D8CB86}" sibTransId="{B84DC0A4-D52A-4B3A-8FB5-24CDEE6BC1AE}"/>
    <dgm:cxn modelId="{12B8B57D-6C06-411F-83AF-5EDFD00D2117}" srcId="{E83B7868-238A-4854-9A87-7408A25FA81A}" destId="{2D821F1B-D7A7-417F-BF9B-3B543469FFCB}" srcOrd="0" destOrd="0" parTransId="{E2062D93-9E69-4179-9E01-2FB77860489C}" sibTransId="{3E7FB251-F906-449C-8370-BE86E162A5B0}"/>
    <dgm:cxn modelId="{795F4C99-0237-4552-B2DC-0C31F1F0B136}" srcId="{5FED0374-E85C-4AAC-AAD5-242D63F0C4ED}" destId="{E83B7868-238A-4854-9A87-7408A25FA81A}" srcOrd="1" destOrd="0" parTransId="{61552CCE-FDAC-4843-926B-0110BDA8191A}" sibTransId="{180D927E-5010-4F64-80AC-AE45B83E83B7}"/>
    <dgm:cxn modelId="{1F8739B7-B806-4278-8749-3CCFF5FBE3FC}" type="presOf" srcId="{3668C0B5-3B39-4399-9845-EA342990633E}" destId="{42837513-1A5C-4FA5-A6A0-94DD3FC3436B}" srcOrd="0" destOrd="1" presId="urn:microsoft.com/office/officeart/2005/8/layout/vList6"/>
    <dgm:cxn modelId="{E53C50B3-D288-4B6F-BD21-EBB944FA4337}" srcId="{5FED0374-E85C-4AAC-AAD5-242D63F0C4ED}" destId="{7278A8E1-01AB-4A26-9F44-3D582DC61C5A}" srcOrd="2" destOrd="0" parTransId="{4C480630-7E48-4208-8CBD-D9F9AD0BC85C}" sibTransId="{FFFCB64D-5EBA-4CF8-982A-5CBA95D05A8D}"/>
    <dgm:cxn modelId="{BE3E7C4D-28AA-45A4-BD99-675C40E332F5}" srcId="{5FED0374-E85C-4AAC-AAD5-242D63F0C4ED}" destId="{2E6FAA26-72D5-45E3-8E0B-C72E14579E3F}" srcOrd="0" destOrd="0" parTransId="{445142EA-ECDC-4C85-8E6D-A9CB6B0A1C92}" sibTransId="{096342BB-5A9E-4EA3-9E4B-66CF8CF4C474}"/>
    <dgm:cxn modelId="{2002C2B7-FDBF-433E-B2C6-83792E6B551C}" type="presOf" srcId="{6F6E25F2-C557-476B-B0DC-0BB681E05257}" destId="{42837513-1A5C-4FA5-A6A0-94DD3FC3436B}" srcOrd="0" destOrd="0" presId="urn:microsoft.com/office/officeart/2005/8/layout/vList6"/>
    <dgm:cxn modelId="{12207F4E-EACD-4E24-96D5-2FC8E6B2807A}" type="presOf" srcId="{9CF3927A-D26C-49CC-AC93-13E4F304A7E9}" destId="{F09BE245-E9EA-4185-8445-F970CFF1EC8C}" srcOrd="0" destOrd="0" presId="urn:microsoft.com/office/officeart/2005/8/layout/vList6"/>
    <dgm:cxn modelId="{8BB4F12A-F40D-4EDC-A795-D1BB8D7FE352}" type="presOf" srcId="{2E6FAA26-72D5-45E3-8E0B-C72E14579E3F}" destId="{4362F9A5-412E-4535-A16E-30814D6E9573}" srcOrd="0" destOrd="0" presId="urn:microsoft.com/office/officeart/2005/8/layout/vList6"/>
    <dgm:cxn modelId="{B7EC2FDB-1147-4B4B-8BD5-73C5AEEA5304}" srcId="{5FED0374-E85C-4AAC-AAD5-242D63F0C4ED}" destId="{D47C06A0-7B1E-4375-9749-A483522C5F25}" srcOrd="3" destOrd="0" parTransId="{AACBE79A-5816-4A24-BACB-BEB5AE9EB82A}" sibTransId="{053D3F43-4531-4315-9CA0-C1A1C96350FA}"/>
    <dgm:cxn modelId="{AA672241-18B0-4CFA-8BA4-28E2461FC4AB}" type="presOf" srcId="{2D821F1B-D7A7-417F-BF9B-3B543469FFCB}" destId="{9D0E54A3-35AB-422D-BF0D-342C8B73235C}" srcOrd="0" destOrd="0" presId="urn:microsoft.com/office/officeart/2005/8/layout/vList6"/>
    <dgm:cxn modelId="{035E4F92-B5ED-43B7-A029-F9C0CB86291F}" type="presOf" srcId="{5FED0374-E85C-4AAC-AAD5-242D63F0C4ED}" destId="{E2C114F1-34A1-4547-B1EF-FB6037D90DF9}" srcOrd="0" destOrd="0" presId="urn:microsoft.com/office/officeart/2005/8/layout/vList6"/>
    <dgm:cxn modelId="{7195BE28-6C26-481D-B5EC-1D2A3C00F692}" type="presOf" srcId="{D47C06A0-7B1E-4375-9749-A483522C5F25}" destId="{C3858F16-5FF4-4564-89F9-8C5B815A7BCF}" srcOrd="0" destOrd="0" presId="urn:microsoft.com/office/officeart/2005/8/layout/vList6"/>
    <dgm:cxn modelId="{9EE6EF03-DF77-4CAE-8A89-487F89FC648D}" srcId="{7278A8E1-01AB-4A26-9F44-3D582DC61C5A}" destId="{3668C0B5-3B39-4399-9845-EA342990633E}" srcOrd="1" destOrd="0" parTransId="{B44FB8EA-CA10-40EB-871B-45E3D5515609}" sibTransId="{74F13AAD-F763-4333-9296-E2F1252C7B54}"/>
    <dgm:cxn modelId="{7FEF77F7-6B20-428A-B286-F374E1AEAF1A}" type="presParOf" srcId="{E2C114F1-34A1-4547-B1EF-FB6037D90DF9}" destId="{7A339F2D-DCCC-40FB-BED6-914E74E627CF}" srcOrd="0" destOrd="0" presId="urn:microsoft.com/office/officeart/2005/8/layout/vList6"/>
    <dgm:cxn modelId="{7EC891E7-5718-4034-A9E6-EA6FDD7BDBA3}" type="presParOf" srcId="{7A339F2D-DCCC-40FB-BED6-914E74E627CF}" destId="{4362F9A5-412E-4535-A16E-30814D6E9573}" srcOrd="0" destOrd="0" presId="urn:microsoft.com/office/officeart/2005/8/layout/vList6"/>
    <dgm:cxn modelId="{5ABDE459-3C27-42BB-A67A-B2685C778748}" type="presParOf" srcId="{7A339F2D-DCCC-40FB-BED6-914E74E627CF}" destId="{F09BE245-E9EA-4185-8445-F970CFF1EC8C}" srcOrd="1" destOrd="0" presId="urn:microsoft.com/office/officeart/2005/8/layout/vList6"/>
    <dgm:cxn modelId="{47D9AF04-999C-4F8B-AF30-8E7E50A04B08}" type="presParOf" srcId="{E2C114F1-34A1-4547-B1EF-FB6037D90DF9}" destId="{88F5E861-3798-486E-A53D-9613A28BE7F9}" srcOrd="1" destOrd="0" presId="urn:microsoft.com/office/officeart/2005/8/layout/vList6"/>
    <dgm:cxn modelId="{897A8443-EDA8-4A8E-9E6E-AD26722FD692}" type="presParOf" srcId="{E2C114F1-34A1-4547-B1EF-FB6037D90DF9}" destId="{37AB90B8-9FCC-4915-A6F9-35A6A84326F5}" srcOrd="2" destOrd="0" presId="urn:microsoft.com/office/officeart/2005/8/layout/vList6"/>
    <dgm:cxn modelId="{12CBFB53-5C6E-4E8E-9644-353DF5ADAFAD}" type="presParOf" srcId="{37AB90B8-9FCC-4915-A6F9-35A6A84326F5}" destId="{BF310215-D3CC-4F90-9883-B3B51A1CC103}" srcOrd="0" destOrd="0" presId="urn:microsoft.com/office/officeart/2005/8/layout/vList6"/>
    <dgm:cxn modelId="{A6AE5793-4DBE-4D4C-A5E1-D99EED42E831}" type="presParOf" srcId="{37AB90B8-9FCC-4915-A6F9-35A6A84326F5}" destId="{9D0E54A3-35AB-422D-BF0D-342C8B73235C}" srcOrd="1" destOrd="0" presId="urn:microsoft.com/office/officeart/2005/8/layout/vList6"/>
    <dgm:cxn modelId="{28B47D56-88B5-4025-B318-45DBE3F2CF80}" type="presParOf" srcId="{E2C114F1-34A1-4547-B1EF-FB6037D90DF9}" destId="{D77023D4-4258-46D6-88F5-7561A5884738}" srcOrd="3" destOrd="0" presId="urn:microsoft.com/office/officeart/2005/8/layout/vList6"/>
    <dgm:cxn modelId="{7D43715E-7FF9-4338-B5AB-0E1EA52E5416}" type="presParOf" srcId="{E2C114F1-34A1-4547-B1EF-FB6037D90DF9}" destId="{C78BCB7A-2C85-45BB-9867-4AD06696FB81}" srcOrd="4" destOrd="0" presId="urn:microsoft.com/office/officeart/2005/8/layout/vList6"/>
    <dgm:cxn modelId="{735ACB28-E599-4F96-9161-4BF46B598CC9}" type="presParOf" srcId="{C78BCB7A-2C85-45BB-9867-4AD06696FB81}" destId="{288DAFCD-9F3F-4151-835E-7AEF05ED4FD3}" srcOrd="0" destOrd="0" presId="urn:microsoft.com/office/officeart/2005/8/layout/vList6"/>
    <dgm:cxn modelId="{9211B46B-DF9D-4BC8-914F-6A6EDB35C0E3}" type="presParOf" srcId="{C78BCB7A-2C85-45BB-9867-4AD06696FB81}" destId="{42837513-1A5C-4FA5-A6A0-94DD3FC3436B}" srcOrd="1" destOrd="0" presId="urn:microsoft.com/office/officeart/2005/8/layout/vList6"/>
    <dgm:cxn modelId="{D1D22345-80FC-4E60-8FBB-B3AF8ED5F1B5}" type="presParOf" srcId="{E2C114F1-34A1-4547-B1EF-FB6037D90DF9}" destId="{2F5B69D3-A01B-4C7D-9B33-9869880A978C}" srcOrd="5" destOrd="0" presId="urn:microsoft.com/office/officeart/2005/8/layout/vList6"/>
    <dgm:cxn modelId="{FE24C1C0-EC3F-4BB0-96A7-42F29DBD552F}" type="presParOf" srcId="{E2C114F1-34A1-4547-B1EF-FB6037D90DF9}" destId="{C65D82C2-59C5-493C-9937-713D2A8337FF}" srcOrd="6" destOrd="0" presId="urn:microsoft.com/office/officeart/2005/8/layout/vList6"/>
    <dgm:cxn modelId="{D29E7083-759B-4D0A-8D4E-A54E77E054A9}" type="presParOf" srcId="{C65D82C2-59C5-493C-9937-713D2A8337FF}" destId="{C3858F16-5FF4-4564-89F9-8C5B815A7BCF}" srcOrd="0" destOrd="0" presId="urn:microsoft.com/office/officeart/2005/8/layout/vList6"/>
    <dgm:cxn modelId="{CAEC5DFD-EAB5-4700-9A8D-03A8EFA8EF5E}" type="presParOf" srcId="{C65D82C2-59C5-493C-9937-713D2A8337FF}" destId="{4AD23E89-DDCF-4212-98EF-DCAED5E32D7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90D6F-2BF9-4381-BFCF-38828D193E0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14A19A-90A5-4998-A6D9-29534E908E76}">
      <dgm:prSet phldrT="[Texto]"/>
      <dgm:spPr/>
      <dgm:t>
        <a:bodyPr/>
        <a:lstStyle/>
        <a:p>
          <a:r>
            <a:rPr lang="es-ES" dirty="0" smtClean="0"/>
            <a:t>Fiable</a:t>
          </a:r>
          <a:endParaRPr lang="es-ES" dirty="0"/>
        </a:p>
      </dgm:t>
    </dgm:pt>
    <dgm:pt modelId="{74A61646-436A-4756-BB68-5BAEA58C29F7}" type="parTrans" cxnId="{DE33FA3B-4456-4764-96A8-50FCF872FD3B}">
      <dgm:prSet/>
      <dgm:spPr/>
      <dgm:t>
        <a:bodyPr/>
        <a:lstStyle/>
        <a:p>
          <a:endParaRPr lang="es-ES"/>
        </a:p>
      </dgm:t>
    </dgm:pt>
    <dgm:pt modelId="{AEED4033-8595-480A-8F78-8F8A20AD459B}" type="sibTrans" cxnId="{DE33FA3B-4456-4764-96A8-50FCF872FD3B}">
      <dgm:prSet/>
      <dgm:spPr/>
      <dgm:t>
        <a:bodyPr/>
        <a:lstStyle/>
        <a:p>
          <a:endParaRPr lang="es-ES"/>
        </a:p>
      </dgm:t>
    </dgm:pt>
    <dgm:pt modelId="{D1172B31-287B-437B-B22D-65383DFC7C0C}">
      <dgm:prSet phldrT="[Texto]"/>
      <dgm:spPr/>
      <dgm:t>
        <a:bodyPr/>
        <a:lstStyle/>
        <a:p>
          <a:r>
            <a:rPr lang="es-ES" dirty="0" smtClean="0"/>
            <a:t>Seguro</a:t>
          </a:r>
          <a:endParaRPr lang="es-ES" dirty="0"/>
        </a:p>
      </dgm:t>
    </dgm:pt>
    <dgm:pt modelId="{1263FC98-33AA-429C-B10C-E0A5EC3FA2B7}" type="parTrans" cxnId="{B7F5812C-74E5-4631-AF0C-E30513EDBBEF}">
      <dgm:prSet/>
      <dgm:spPr/>
      <dgm:t>
        <a:bodyPr/>
        <a:lstStyle/>
        <a:p>
          <a:endParaRPr lang="es-ES"/>
        </a:p>
      </dgm:t>
    </dgm:pt>
    <dgm:pt modelId="{9D201857-2867-4314-86FC-1AA187F3317A}" type="sibTrans" cxnId="{B7F5812C-74E5-4631-AF0C-E30513EDBBEF}">
      <dgm:prSet/>
      <dgm:spPr/>
      <dgm:t>
        <a:bodyPr/>
        <a:lstStyle/>
        <a:p>
          <a:endParaRPr lang="es-ES"/>
        </a:p>
      </dgm:t>
    </dgm:pt>
    <dgm:pt modelId="{008493C9-4311-447F-8AAF-AA951B73A963}">
      <dgm:prSet phldrT="[Texto]"/>
      <dgm:spPr/>
      <dgm:t>
        <a:bodyPr/>
        <a:lstStyle/>
        <a:p>
          <a:r>
            <a:rPr lang="es-ES" dirty="0" smtClean="0"/>
            <a:t>Escalable</a:t>
          </a:r>
          <a:endParaRPr lang="es-ES" dirty="0"/>
        </a:p>
      </dgm:t>
    </dgm:pt>
    <dgm:pt modelId="{F8D2DDCF-A932-49EA-B514-D51BBE23DEBF}" type="parTrans" cxnId="{05BE220A-15B2-48DA-83D7-B4107D95032F}">
      <dgm:prSet/>
      <dgm:spPr/>
      <dgm:t>
        <a:bodyPr/>
        <a:lstStyle/>
        <a:p>
          <a:endParaRPr lang="es-ES"/>
        </a:p>
      </dgm:t>
    </dgm:pt>
    <dgm:pt modelId="{66F2A50B-E9A6-414D-B121-F582AFB7F2D2}" type="sibTrans" cxnId="{05BE220A-15B2-48DA-83D7-B4107D95032F}">
      <dgm:prSet/>
      <dgm:spPr/>
      <dgm:t>
        <a:bodyPr/>
        <a:lstStyle/>
        <a:p>
          <a:endParaRPr lang="es-ES"/>
        </a:p>
      </dgm:t>
    </dgm:pt>
    <dgm:pt modelId="{594A2247-1A0A-4880-8048-B3E656E36E93}">
      <dgm:prSet phldrT="[Texto]"/>
      <dgm:spPr/>
      <dgm:t>
        <a:bodyPr/>
        <a:lstStyle/>
        <a:p>
          <a:r>
            <a:rPr lang="es-ES" dirty="0" smtClean="0"/>
            <a:t>Robusto</a:t>
          </a:r>
          <a:endParaRPr lang="es-ES" dirty="0"/>
        </a:p>
      </dgm:t>
    </dgm:pt>
    <dgm:pt modelId="{BAEAA617-3956-42B1-8C7A-EC76AAC1D8F1}" type="parTrans" cxnId="{ADA92BCB-68E8-4857-B6B8-F19A132C8D58}">
      <dgm:prSet/>
      <dgm:spPr/>
      <dgm:t>
        <a:bodyPr/>
        <a:lstStyle/>
        <a:p>
          <a:endParaRPr lang="es-ES"/>
        </a:p>
      </dgm:t>
    </dgm:pt>
    <dgm:pt modelId="{83266133-20AB-45E7-A7D8-49B60811A7CA}" type="sibTrans" cxnId="{ADA92BCB-68E8-4857-B6B8-F19A132C8D58}">
      <dgm:prSet/>
      <dgm:spPr/>
      <dgm:t>
        <a:bodyPr/>
        <a:lstStyle/>
        <a:p>
          <a:endParaRPr lang="es-ES"/>
        </a:p>
      </dgm:t>
    </dgm:pt>
    <dgm:pt modelId="{965C5BED-D0A2-499C-8F35-6EB3DACEAFB9}" type="pres">
      <dgm:prSet presAssocID="{D9690D6F-2BF9-4381-BFCF-38828D193E02}" presName="Name0" presStyleCnt="0">
        <dgm:presLayoutVars>
          <dgm:dir/>
          <dgm:resizeHandles val="exact"/>
        </dgm:presLayoutVars>
      </dgm:prSet>
      <dgm:spPr/>
    </dgm:pt>
    <dgm:pt modelId="{D31F47A6-6774-42D6-88C0-DDE73B884B9B}" type="pres">
      <dgm:prSet presAssocID="{D9690D6F-2BF9-4381-BFCF-38828D193E02}" presName="fgShape" presStyleLbl="fgShp" presStyleIdx="0" presStyleCnt="1"/>
      <dgm:spPr/>
    </dgm:pt>
    <dgm:pt modelId="{C67A2FC6-CBA0-41CC-BA7F-4423DD3B7E5A}" type="pres">
      <dgm:prSet presAssocID="{D9690D6F-2BF9-4381-BFCF-38828D193E02}" presName="linComp" presStyleCnt="0"/>
      <dgm:spPr/>
    </dgm:pt>
    <dgm:pt modelId="{6E24D34E-42C4-40EA-9581-2533EF4E5B95}" type="pres">
      <dgm:prSet presAssocID="{4114A19A-90A5-4998-A6D9-29534E908E76}" presName="compNode" presStyleCnt="0"/>
      <dgm:spPr/>
    </dgm:pt>
    <dgm:pt modelId="{D1D18224-3D57-4435-AC4D-4C2C1C35261E}" type="pres">
      <dgm:prSet presAssocID="{4114A19A-90A5-4998-A6D9-29534E908E76}" presName="bkgdShape" presStyleLbl="node1" presStyleIdx="0" presStyleCnt="4"/>
      <dgm:spPr/>
      <dgm:t>
        <a:bodyPr/>
        <a:lstStyle/>
        <a:p>
          <a:endParaRPr lang="es-ES"/>
        </a:p>
      </dgm:t>
    </dgm:pt>
    <dgm:pt modelId="{DCF3FDBD-F71F-4995-9BFC-B375748D6C41}" type="pres">
      <dgm:prSet presAssocID="{4114A19A-90A5-4998-A6D9-29534E908E76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9915ED-B5EF-4C24-9F91-652D26DF07CF}" type="pres">
      <dgm:prSet presAssocID="{4114A19A-90A5-4998-A6D9-29534E908E76}" presName="invisiNode" presStyleLbl="node1" presStyleIdx="0" presStyleCnt="4"/>
      <dgm:spPr/>
    </dgm:pt>
    <dgm:pt modelId="{D552651F-3178-4DE9-9665-2F286B6573E8}" type="pres">
      <dgm:prSet presAssocID="{4114A19A-90A5-4998-A6D9-29534E908E7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16D82F4-944A-43E3-95E7-86E065AD38AA}" type="pres">
      <dgm:prSet presAssocID="{AEED4033-8595-480A-8F78-8F8A20AD459B}" presName="sibTrans" presStyleLbl="sibTrans2D1" presStyleIdx="0" presStyleCnt="0"/>
      <dgm:spPr/>
    </dgm:pt>
    <dgm:pt modelId="{775B3EF8-82BF-471D-ACD4-28277FCBD6F5}" type="pres">
      <dgm:prSet presAssocID="{D1172B31-287B-437B-B22D-65383DFC7C0C}" presName="compNode" presStyleCnt="0"/>
      <dgm:spPr/>
    </dgm:pt>
    <dgm:pt modelId="{4BAF58E1-5E3E-46CB-9737-D940394BB539}" type="pres">
      <dgm:prSet presAssocID="{D1172B31-287B-437B-B22D-65383DFC7C0C}" presName="bkgdShape" presStyleLbl="node1" presStyleIdx="1" presStyleCnt="4" custLinFactNeighborX="-460" custLinFactNeighborY="431"/>
      <dgm:spPr/>
      <dgm:t>
        <a:bodyPr/>
        <a:lstStyle/>
        <a:p>
          <a:endParaRPr lang="es-ES"/>
        </a:p>
      </dgm:t>
    </dgm:pt>
    <dgm:pt modelId="{7362D69E-A436-4857-B69C-E8B8359579A8}" type="pres">
      <dgm:prSet presAssocID="{D1172B31-287B-437B-B22D-65383DFC7C0C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7DEB39-58B5-48C4-AB8A-B90D43B27B62}" type="pres">
      <dgm:prSet presAssocID="{D1172B31-287B-437B-B22D-65383DFC7C0C}" presName="invisiNode" presStyleLbl="node1" presStyleIdx="1" presStyleCnt="4"/>
      <dgm:spPr/>
    </dgm:pt>
    <dgm:pt modelId="{B5FB12D5-C0BB-4748-A507-ADAF6EDBD166}" type="pres">
      <dgm:prSet presAssocID="{D1172B31-287B-437B-B22D-65383DFC7C0C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1845AFA6-1EE7-4232-B43C-F46902BB8692}" type="pres">
      <dgm:prSet presAssocID="{9D201857-2867-4314-86FC-1AA187F3317A}" presName="sibTrans" presStyleLbl="sibTrans2D1" presStyleIdx="0" presStyleCnt="0"/>
      <dgm:spPr/>
    </dgm:pt>
    <dgm:pt modelId="{184E4CA7-6878-476D-B3FF-2D1366BCC2AE}" type="pres">
      <dgm:prSet presAssocID="{594A2247-1A0A-4880-8048-B3E656E36E93}" presName="compNode" presStyleCnt="0"/>
      <dgm:spPr/>
    </dgm:pt>
    <dgm:pt modelId="{A242555B-255C-456A-82C1-B1EDCFBCD3BF}" type="pres">
      <dgm:prSet presAssocID="{594A2247-1A0A-4880-8048-B3E656E36E93}" presName="bkgdShape" presStyleLbl="node1" presStyleIdx="2" presStyleCnt="4"/>
      <dgm:spPr/>
    </dgm:pt>
    <dgm:pt modelId="{7B4ECC78-D953-45B0-8BE6-BC84D5A83598}" type="pres">
      <dgm:prSet presAssocID="{594A2247-1A0A-4880-8048-B3E656E36E93}" presName="nodeTx" presStyleLbl="node1" presStyleIdx="2" presStyleCnt="4">
        <dgm:presLayoutVars>
          <dgm:bulletEnabled val="1"/>
        </dgm:presLayoutVars>
      </dgm:prSet>
      <dgm:spPr/>
    </dgm:pt>
    <dgm:pt modelId="{2D479459-6289-4ADE-9731-CCBE320D136D}" type="pres">
      <dgm:prSet presAssocID="{594A2247-1A0A-4880-8048-B3E656E36E93}" presName="invisiNode" presStyleLbl="node1" presStyleIdx="2" presStyleCnt="4"/>
      <dgm:spPr/>
    </dgm:pt>
    <dgm:pt modelId="{1A80558B-9806-4CC8-A561-A4CB16D3B4B3}" type="pres">
      <dgm:prSet presAssocID="{594A2247-1A0A-4880-8048-B3E656E36E93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</dgm:pt>
    <dgm:pt modelId="{4921EA56-4D51-4CFA-BD60-0DF3228E6CFD}" type="pres">
      <dgm:prSet presAssocID="{83266133-20AB-45E7-A7D8-49B60811A7CA}" presName="sibTrans" presStyleLbl="sibTrans2D1" presStyleIdx="0" presStyleCnt="0"/>
      <dgm:spPr/>
    </dgm:pt>
    <dgm:pt modelId="{6CF15C64-BB4D-42E1-AD0D-7CC4AD5234B9}" type="pres">
      <dgm:prSet presAssocID="{008493C9-4311-447F-8AAF-AA951B73A963}" presName="compNode" presStyleCnt="0"/>
      <dgm:spPr/>
    </dgm:pt>
    <dgm:pt modelId="{0196FB4C-A158-48F6-8989-1C65D3144ADF}" type="pres">
      <dgm:prSet presAssocID="{008493C9-4311-447F-8AAF-AA951B73A963}" presName="bkgdShape" presStyleLbl="node1" presStyleIdx="3" presStyleCnt="4"/>
      <dgm:spPr/>
    </dgm:pt>
    <dgm:pt modelId="{45516F3D-A16A-4189-AF0B-C29BA763881D}" type="pres">
      <dgm:prSet presAssocID="{008493C9-4311-447F-8AAF-AA951B73A963}" presName="nodeTx" presStyleLbl="node1" presStyleIdx="3" presStyleCnt="4">
        <dgm:presLayoutVars>
          <dgm:bulletEnabled val="1"/>
        </dgm:presLayoutVars>
      </dgm:prSet>
      <dgm:spPr/>
    </dgm:pt>
    <dgm:pt modelId="{2A4655DB-EB6A-485E-A0E4-197789C85982}" type="pres">
      <dgm:prSet presAssocID="{008493C9-4311-447F-8AAF-AA951B73A963}" presName="invisiNode" presStyleLbl="node1" presStyleIdx="3" presStyleCnt="4"/>
      <dgm:spPr/>
    </dgm:pt>
    <dgm:pt modelId="{2D2858CC-D834-4C79-8D33-F606889728D7}" type="pres">
      <dgm:prSet presAssocID="{008493C9-4311-447F-8AAF-AA951B73A963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727C6613-6AFD-407B-846F-15C2D2735A42}" type="presOf" srcId="{4114A19A-90A5-4998-A6D9-29534E908E76}" destId="{D1D18224-3D57-4435-AC4D-4C2C1C35261E}" srcOrd="0" destOrd="0" presId="urn:microsoft.com/office/officeart/2005/8/layout/hList7"/>
    <dgm:cxn modelId="{DE33FA3B-4456-4764-96A8-50FCF872FD3B}" srcId="{D9690D6F-2BF9-4381-BFCF-38828D193E02}" destId="{4114A19A-90A5-4998-A6D9-29534E908E76}" srcOrd="0" destOrd="0" parTransId="{74A61646-436A-4756-BB68-5BAEA58C29F7}" sibTransId="{AEED4033-8595-480A-8F78-8F8A20AD459B}"/>
    <dgm:cxn modelId="{226EFD2F-B2F6-4172-B6BA-9552401619D9}" type="presOf" srcId="{AEED4033-8595-480A-8F78-8F8A20AD459B}" destId="{316D82F4-944A-43E3-95E7-86E065AD38AA}" srcOrd="0" destOrd="0" presId="urn:microsoft.com/office/officeart/2005/8/layout/hList7"/>
    <dgm:cxn modelId="{72874483-D9CB-4AC8-A08B-55719F94381E}" type="presOf" srcId="{594A2247-1A0A-4880-8048-B3E656E36E93}" destId="{7B4ECC78-D953-45B0-8BE6-BC84D5A83598}" srcOrd="1" destOrd="0" presId="urn:microsoft.com/office/officeart/2005/8/layout/hList7"/>
    <dgm:cxn modelId="{ADA92BCB-68E8-4857-B6B8-F19A132C8D58}" srcId="{D9690D6F-2BF9-4381-BFCF-38828D193E02}" destId="{594A2247-1A0A-4880-8048-B3E656E36E93}" srcOrd="2" destOrd="0" parTransId="{BAEAA617-3956-42B1-8C7A-EC76AAC1D8F1}" sibTransId="{83266133-20AB-45E7-A7D8-49B60811A7CA}"/>
    <dgm:cxn modelId="{A5F3EB37-8182-410E-B283-2A40C9999A69}" type="presOf" srcId="{008493C9-4311-447F-8AAF-AA951B73A963}" destId="{45516F3D-A16A-4189-AF0B-C29BA763881D}" srcOrd="1" destOrd="0" presId="urn:microsoft.com/office/officeart/2005/8/layout/hList7"/>
    <dgm:cxn modelId="{D7E60128-8F40-4755-B8C6-590BB9D5916D}" type="presOf" srcId="{D9690D6F-2BF9-4381-BFCF-38828D193E02}" destId="{965C5BED-D0A2-499C-8F35-6EB3DACEAFB9}" srcOrd="0" destOrd="0" presId="urn:microsoft.com/office/officeart/2005/8/layout/hList7"/>
    <dgm:cxn modelId="{28A29EAD-EBFF-4ED6-A044-B516DB48DCFC}" type="presOf" srcId="{D1172B31-287B-437B-B22D-65383DFC7C0C}" destId="{7362D69E-A436-4857-B69C-E8B8359579A8}" srcOrd="1" destOrd="0" presId="urn:microsoft.com/office/officeart/2005/8/layout/hList7"/>
    <dgm:cxn modelId="{05BE220A-15B2-48DA-83D7-B4107D95032F}" srcId="{D9690D6F-2BF9-4381-BFCF-38828D193E02}" destId="{008493C9-4311-447F-8AAF-AA951B73A963}" srcOrd="3" destOrd="0" parTransId="{F8D2DDCF-A932-49EA-B514-D51BBE23DEBF}" sibTransId="{66F2A50B-E9A6-414D-B121-F582AFB7F2D2}"/>
    <dgm:cxn modelId="{7C9BD37B-98B0-4D43-9C4B-CBFEFDD5380D}" type="presOf" srcId="{008493C9-4311-447F-8AAF-AA951B73A963}" destId="{0196FB4C-A158-48F6-8989-1C65D3144ADF}" srcOrd="0" destOrd="0" presId="urn:microsoft.com/office/officeart/2005/8/layout/hList7"/>
    <dgm:cxn modelId="{CFCE3159-A68B-44D8-B08D-BA8C153F73C3}" type="presOf" srcId="{9D201857-2867-4314-86FC-1AA187F3317A}" destId="{1845AFA6-1EE7-4232-B43C-F46902BB8692}" srcOrd="0" destOrd="0" presId="urn:microsoft.com/office/officeart/2005/8/layout/hList7"/>
    <dgm:cxn modelId="{7F8A459A-A2A8-4A55-AE91-D5A79438300A}" type="presOf" srcId="{594A2247-1A0A-4880-8048-B3E656E36E93}" destId="{A242555B-255C-456A-82C1-B1EDCFBCD3BF}" srcOrd="0" destOrd="0" presId="urn:microsoft.com/office/officeart/2005/8/layout/hList7"/>
    <dgm:cxn modelId="{B7F5812C-74E5-4631-AF0C-E30513EDBBEF}" srcId="{D9690D6F-2BF9-4381-BFCF-38828D193E02}" destId="{D1172B31-287B-437B-B22D-65383DFC7C0C}" srcOrd="1" destOrd="0" parTransId="{1263FC98-33AA-429C-B10C-E0A5EC3FA2B7}" sibTransId="{9D201857-2867-4314-86FC-1AA187F3317A}"/>
    <dgm:cxn modelId="{FF063531-0C1F-4F5A-A608-EE2B4A7D431E}" type="presOf" srcId="{D1172B31-287B-437B-B22D-65383DFC7C0C}" destId="{4BAF58E1-5E3E-46CB-9737-D940394BB539}" srcOrd="0" destOrd="0" presId="urn:microsoft.com/office/officeart/2005/8/layout/hList7"/>
    <dgm:cxn modelId="{5D872A46-0ECD-4C43-8856-96C9B9ED8ACD}" type="presOf" srcId="{4114A19A-90A5-4998-A6D9-29534E908E76}" destId="{DCF3FDBD-F71F-4995-9BFC-B375748D6C41}" srcOrd="1" destOrd="0" presId="urn:microsoft.com/office/officeart/2005/8/layout/hList7"/>
    <dgm:cxn modelId="{9F628C7F-3BD7-4F53-BA12-583FD95CB072}" type="presOf" srcId="{83266133-20AB-45E7-A7D8-49B60811A7CA}" destId="{4921EA56-4D51-4CFA-BD60-0DF3228E6CFD}" srcOrd="0" destOrd="0" presId="urn:microsoft.com/office/officeart/2005/8/layout/hList7"/>
    <dgm:cxn modelId="{99058F05-B056-4010-9C72-80E02FADF1E8}" type="presParOf" srcId="{965C5BED-D0A2-499C-8F35-6EB3DACEAFB9}" destId="{D31F47A6-6774-42D6-88C0-DDE73B884B9B}" srcOrd="0" destOrd="0" presId="urn:microsoft.com/office/officeart/2005/8/layout/hList7"/>
    <dgm:cxn modelId="{48549BE6-312F-410F-9F36-159DEA75EFB8}" type="presParOf" srcId="{965C5BED-D0A2-499C-8F35-6EB3DACEAFB9}" destId="{C67A2FC6-CBA0-41CC-BA7F-4423DD3B7E5A}" srcOrd="1" destOrd="0" presId="urn:microsoft.com/office/officeart/2005/8/layout/hList7"/>
    <dgm:cxn modelId="{A067C6F3-8997-4416-9028-E6EC3F57A01C}" type="presParOf" srcId="{C67A2FC6-CBA0-41CC-BA7F-4423DD3B7E5A}" destId="{6E24D34E-42C4-40EA-9581-2533EF4E5B95}" srcOrd="0" destOrd="0" presId="urn:microsoft.com/office/officeart/2005/8/layout/hList7"/>
    <dgm:cxn modelId="{E778D7FF-6B17-4D3A-B2EF-6CEB083F3531}" type="presParOf" srcId="{6E24D34E-42C4-40EA-9581-2533EF4E5B95}" destId="{D1D18224-3D57-4435-AC4D-4C2C1C35261E}" srcOrd="0" destOrd="0" presId="urn:microsoft.com/office/officeart/2005/8/layout/hList7"/>
    <dgm:cxn modelId="{867FEF11-DB3C-4AFC-8D80-0A941887734C}" type="presParOf" srcId="{6E24D34E-42C4-40EA-9581-2533EF4E5B95}" destId="{DCF3FDBD-F71F-4995-9BFC-B375748D6C41}" srcOrd="1" destOrd="0" presId="urn:microsoft.com/office/officeart/2005/8/layout/hList7"/>
    <dgm:cxn modelId="{3F33A581-30CD-4143-8D15-ADD122BEFE43}" type="presParOf" srcId="{6E24D34E-42C4-40EA-9581-2533EF4E5B95}" destId="{C99915ED-B5EF-4C24-9F91-652D26DF07CF}" srcOrd="2" destOrd="0" presId="urn:microsoft.com/office/officeart/2005/8/layout/hList7"/>
    <dgm:cxn modelId="{DD80C69E-A44A-47E6-B390-BB5FACE685D2}" type="presParOf" srcId="{6E24D34E-42C4-40EA-9581-2533EF4E5B95}" destId="{D552651F-3178-4DE9-9665-2F286B6573E8}" srcOrd="3" destOrd="0" presId="urn:microsoft.com/office/officeart/2005/8/layout/hList7"/>
    <dgm:cxn modelId="{2FE1DDB4-209E-414E-A91A-8B03094F57BA}" type="presParOf" srcId="{C67A2FC6-CBA0-41CC-BA7F-4423DD3B7E5A}" destId="{316D82F4-944A-43E3-95E7-86E065AD38AA}" srcOrd="1" destOrd="0" presId="urn:microsoft.com/office/officeart/2005/8/layout/hList7"/>
    <dgm:cxn modelId="{AB3FB9CC-8BB6-447B-94F4-80D00625B095}" type="presParOf" srcId="{C67A2FC6-CBA0-41CC-BA7F-4423DD3B7E5A}" destId="{775B3EF8-82BF-471D-ACD4-28277FCBD6F5}" srcOrd="2" destOrd="0" presId="urn:microsoft.com/office/officeart/2005/8/layout/hList7"/>
    <dgm:cxn modelId="{756C3CD2-AE0A-4658-9FA3-B498487CFC00}" type="presParOf" srcId="{775B3EF8-82BF-471D-ACD4-28277FCBD6F5}" destId="{4BAF58E1-5E3E-46CB-9737-D940394BB539}" srcOrd="0" destOrd="0" presId="urn:microsoft.com/office/officeart/2005/8/layout/hList7"/>
    <dgm:cxn modelId="{915CDDE5-2265-430E-920B-725E62BD1CD5}" type="presParOf" srcId="{775B3EF8-82BF-471D-ACD4-28277FCBD6F5}" destId="{7362D69E-A436-4857-B69C-E8B8359579A8}" srcOrd="1" destOrd="0" presId="urn:microsoft.com/office/officeart/2005/8/layout/hList7"/>
    <dgm:cxn modelId="{B2CAF551-A722-4F24-80F2-413E29EF6077}" type="presParOf" srcId="{775B3EF8-82BF-471D-ACD4-28277FCBD6F5}" destId="{B47DEB39-58B5-48C4-AB8A-B90D43B27B62}" srcOrd="2" destOrd="0" presId="urn:microsoft.com/office/officeart/2005/8/layout/hList7"/>
    <dgm:cxn modelId="{1C0AB127-D9B5-4550-92C5-E2DA246D75DB}" type="presParOf" srcId="{775B3EF8-82BF-471D-ACD4-28277FCBD6F5}" destId="{B5FB12D5-C0BB-4748-A507-ADAF6EDBD166}" srcOrd="3" destOrd="0" presId="urn:microsoft.com/office/officeart/2005/8/layout/hList7"/>
    <dgm:cxn modelId="{7611F073-A5E7-44C5-80D4-AB3E44597D18}" type="presParOf" srcId="{C67A2FC6-CBA0-41CC-BA7F-4423DD3B7E5A}" destId="{1845AFA6-1EE7-4232-B43C-F46902BB8692}" srcOrd="3" destOrd="0" presId="urn:microsoft.com/office/officeart/2005/8/layout/hList7"/>
    <dgm:cxn modelId="{6AA1B0E8-4FD4-4234-A4AA-4092AF0D7D39}" type="presParOf" srcId="{C67A2FC6-CBA0-41CC-BA7F-4423DD3B7E5A}" destId="{184E4CA7-6878-476D-B3FF-2D1366BCC2AE}" srcOrd="4" destOrd="0" presId="urn:microsoft.com/office/officeart/2005/8/layout/hList7"/>
    <dgm:cxn modelId="{A21D23A8-DBCD-4053-9170-B5D8B909C341}" type="presParOf" srcId="{184E4CA7-6878-476D-B3FF-2D1366BCC2AE}" destId="{A242555B-255C-456A-82C1-B1EDCFBCD3BF}" srcOrd="0" destOrd="0" presId="urn:microsoft.com/office/officeart/2005/8/layout/hList7"/>
    <dgm:cxn modelId="{5809334C-2D3A-4E29-940A-DBD35B2951B5}" type="presParOf" srcId="{184E4CA7-6878-476D-B3FF-2D1366BCC2AE}" destId="{7B4ECC78-D953-45B0-8BE6-BC84D5A83598}" srcOrd="1" destOrd="0" presId="urn:microsoft.com/office/officeart/2005/8/layout/hList7"/>
    <dgm:cxn modelId="{2E5DB7F5-D09E-48F5-BA4E-E41D37F0D4EF}" type="presParOf" srcId="{184E4CA7-6878-476D-B3FF-2D1366BCC2AE}" destId="{2D479459-6289-4ADE-9731-CCBE320D136D}" srcOrd="2" destOrd="0" presId="urn:microsoft.com/office/officeart/2005/8/layout/hList7"/>
    <dgm:cxn modelId="{1A37F0BD-2C99-4FBE-A810-ABB8C2789F39}" type="presParOf" srcId="{184E4CA7-6878-476D-B3FF-2D1366BCC2AE}" destId="{1A80558B-9806-4CC8-A561-A4CB16D3B4B3}" srcOrd="3" destOrd="0" presId="urn:microsoft.com/office/officeart/2005/8/layout/hList7"/>
    <dgm:cxn modelId="{1AABF899-9601-4C0B-A63D-5D243EA058B2}" type="presParOf" srcId="{C67A2FC6-CBA0-41CC-BA7F-4423DD3B7E5A}" destId="{4921EA56-4D51-4CFA-BD60-0DF3228E6CFD}" srcOrd="5" destOrd="0" presId="urn:microsoft.com/office/officeart/2005/8/layout/hList7"/>
    <dgm:cxn modelId="{9910BEE0-6E61-4DAF-8304-07C85C98C197}" type="presParOf" srcId="{C67A2FC6-CBA0-41CC-BA7F-4423DD3B7E5A}" destId="{6CF15C64-BB4D-42E1-AD0D-7CC4AD5234B9}" srcOrd="6" destOrd="0" presId="urn:microsoft.com/office/officeart/2005/8/layout/hList7"/>
    <dgm:cxn modelId="{808BC291-4CB4-4605-8A27-B3422BAC858C}" type="presParOf" srcId="{6CF15C64-BB4D-42E1-AD0D-7CC4AD5234B9}" destId="{0196FB4C-A158-48F6-8989-1C65D3144ADF}" srcOrd="0" destOrd="0" presId="urn:microsoft.com/office/officeart/2005/8/layout/hList7"/>
    <dgm:cxn modelId="{3A5ABCC2-9834-4797-9F4D-FB60D649BB3E}" type="presParOf" srcId="{6CF15C64-BB4D-42E1-AD0D-7CC4AD5234B9}" destId="{45516F3D-A16A-4189-AF0B-C29BA763881D}" srcOrd="1" destOrd="0" presId="urn:microsoft.com/office/officeart/2005/8/layout/hList7"/>
    <dgm:cxn modelId="{64D84C3A-7DEB-46A0-823D-04A5BB4E475B}" type="presParOf" srcId="{6CF15C64-BB4D-42E1-AD0D-7CC4AD5234B9}" destId="{2A4655DB-EB6A-485E-A0E4-197789C85982}" srcOrd="2" destOrd="0" presId="urn:microsoft.com/office/officeart/2005/8/layout/hList7"/>
    <dgm:cxn modelId="{A32E939C-B39F-4589-BC3C-8A07AF5EF226}" type="presParOf" srcId="{6CF15C64-BB4D-42E1-AD0D-7CC4AD5234B9}" destId="{2D2858CC-D834-4C79-8D33-F606889728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E245-E9EA-4185-8445-F970CFF1EC8C}">
      <dsp:nvSpPr>
        <dsp:cNvPr id="0" name=""/>
        <dsp:cNvSpPr/>
      </dsp:nvSpPr>
      <dsp:spPr>
        <a:xfrm>
          <a:off x="2687019" y="660"/>
          <a:ext cx="4030528" cy="523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PHD Luis Mendoza</a:t>
          </a:r>
          <a:endParaRPr lang="es-ES" sz="1300" kern="1200" dirty="0"/>
        </a:p>
      </dsp:txBody>
      <dsp:txXfrm>
        <a:off x="2687019" y="66140"/>
        <a:ext cx="3834088" cy="392879"/>
      </dsp:txXfrm>
    </dsp:sp>
    <dsp:sp modelId="{4362F9A5-412E-4535-A16E-30814D6E9573}">
      <dsp:nvSpPr>
        <dsp:cNvPr id="0" name=""/>
        <dsp:cNvSpPr/>
      </dsp:nvSpPr>
      <dsp:spPr>
        <a:xfrm>
          <a:off x="0" y="660"/>
          <a:ext cx="2687019" cy="523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Tutor</a:t>
          </a:r>
          <a:endParaRPr lang="es-ES" sz="2700" kern="1200" dirty="0"/>
        </a:p>
      </dsp:txBody>
      <dsp:txXfrm>
        <a:off x="25572" y="26232"/>
        <a:ext cx="2635875" cy="472695"/>
      </dsp:txXfrm>
    </dsp:sp>
    <dsp:sp modelId="{9D0E54A3-35AB-422D-BF0D-342C8B73235C}">
      <dsp:nvSpPr>
        <dsp:cNvPr id="0" name=""/>
        <dsp:cNvSpPr/>
      </dsp:nvSpPr>
      <dsp:spPr>
        <a:xfrm>
          <a:off x="2687019" y="576884"/>
          <a:ext cx="4030528" cy="523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Espol</a:t>
          </a:r>
          <a:endParaRPr lang="es-ES" sz="1300" kern="1200" dirty="0"/>
        </a:p>
      </dsp:txBody>
      <dsp:txXfrm>
        <a:off x="2687019" y="642364"/>
        <a:ext cx="3834088" cy="392879"/>
      </dsp:txXfrm>
    </dsp:sp>
    <dsp:sp modelId="{BF310215-D3CC-4F90-9883-B3B51A1CC103}">
      <dsp:nvSpPr>
        <dsp:cNvPr id="0" name=""/>
        <dsp:cNvSpPr/>
      </dsp:nvSpPr>
      <dsp:spPr>
        <a:xfrm>
          <a:off x="0" y="576884"/>
          <a:ext cx="2687019" cy="523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Cliente</a:t>
          </a:r>
          <a:endParaRPr lang="es-ES" sz="2700" kern="1200" dirty="0"/>
        </a:p>
      </dsp:txBody>
      <dsp:txXfrm>
        <a:off x="25572" y="602456"/>
        <a:ext cx="2635875" cy="472695"/>
      </dsp:txXfrm>
    </dsp:sp>
    <dsp:sp modelId="{42837513-1A5C-4FA5-A6A0-94DD3FC3436B}">
      <dsp:nvSpPr>
        <dsp:cNvPr id="0" name=""/>
        <dsp:cNvSpPr/>
      </dsp:nvSpPr>
      <dsp:spPr>
        <a:xfrm>
          <a:off x="2687019" y="1153107"/>
          <a:ext cx="4030528" cy="523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Ing. Miguel Fuentes (GTSI)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Ing. Carola Gordillo (Infraestructura)</a:t>
          </a:r>
          <a:endParaRPr lang="es-ES" sz="1300" kern="1200" dirty="0"/>
        </a:p>
      </dsp:txBody>
      <dsp:txXfrm>
        <a:off x="2687019" y="1218587"/>
        <a:ext cx="3834088" cy="392879"/>
      </dsp:txXfrm>
    </dsp:sp>
    <dsp:sp modelId="{288DAFCD-9F3F-4151-835E-7AEF05ED4FD3}">
      <dsp:nvSpPr>
        <dsp:cNvPr id="0" name=""/>
        <dsp:cNvSpPr/>
      </dsp:nvSpPr>
      <dsp:spPr>
        <a:xfrm>
          <a:off x="0" y="1153107"/>
          <a:ext cx="2687019" cy="523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Contacto</a:t>
          </a:r>
          <a:endParaRPr lang="es-ES" sz="2700" kern="1200" dirty="0"/>
        </a:p>
      </dsp:txBody>
      <dsp:txXfrm>
        <a:off x="25572" y="1178679"/>
        <a:ext cx="2635875" cy="472695"/>
      </dsp:txXfrm>
    </dsp:sp>
    <dsp:sp modelId="{4AD23E89-DDCF-4212-98EF-DCAED5E32D70}">
      <dsp:nvSpPr>
        <dsp:cNvPr id="0" name=""/>
        <dsp:cNvSpPr/>
      </dsp:nvSpPr>
      <dsp:spPr>
        <a:xfrm>
          <a:off x="2687019" y="1729331"/>
          <a:ext cx="4030528" cy="523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Fabián Sayay Sagñay</a:t>
          </a:r>
          <a:endParaRPr lang="es-ES" sz="1300" kern="1200" dirty="0"/>
        </a:p>
      </dsp:txBody>
      <dsp:txXfrm>
        <a:off x="2687019" y="1794811"/>
        <a:ext cx="3834088" cy="392879"/>
      </dsp:txXfrm>
    </dsp:sp>
    <dsp:sp modelId="{C3858F16-5FF4-4564-89F9-8C5B815A7BCF}">
      <dsp:nvSpPr>
        <dsp:cNvPr id="0" name=""/>
        <dsp:cNvSpPr/>
      </dsp:nvSpPr>
      <dsp:spPr>
        <a:xfrm>
          <a:off x="0" y="1729331"/>
          <a:ext cx="2687019" cy="523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Desarrollador</a:t>
          </a:r>
          <a:endParaRPr lang="es-ES" sz="2700" kern="1200" dirty="0"/>
        </a:p>
      </dsp:txBody>
      <dsp:txXfrm>
        <a:off x="25572" y="1754903"/>
        <a:ext cx="2635875" cy="47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8224-3D57-4435-AC4D-4C2C1C35261E}">
      <dsp:nvSpPr>
        <dsp:cNvPr id="0" name=""/>
        <dsp:cNvSpPr/>
      </dsp:nvSpPr>
      <dsp:spPr>
        <a:xfrm>
          <a:off x="1476" y="0"/>
          <a:ext cx="1547963" cy="221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Fiable</a:t>
          </a:r>
          <a:endParaRPr lang="es-ES" sz="2300" kern="1200" dirty="0"/>
        </a:p>
      </dsp:txBody>
      <dsp:txXfrm>
        <a:off x="1476" y="884608"/>
        <a:ext cx="1547963" cy="884608"/>
      </dsp:txXfrm>
    </dsp:sp>
    <dsp:sp modelId="{D552651F-3178-4DE9-9665-2F286B6573E8}">
      <dsp:nvSpPr>
        <dsp:cNvPr id="0" name=""/>
        <dsp:cNvSpPr/>
      </dsp:nvSpPr>
      <dsp:spPr>
        <a:xfrm>
          <a:off x="407240" y="132691"/>
          <a:ext cx="736436" cy="7364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F58E1-5E3E-46CB-9737-D940394BB539}">
      <dsp:nvSpPr>
        <dsp:cNvPr id="0" name=""/>
        <dsp:cNvSpPr/>
      </dsp:nvSpPr>
      <dsp:spPr>
        <a:xfrm>
          <a:off x="1588759" y="0"/>
          <a:ext cx="1547963" cy="221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Seguro</a:t>
          </a:r>
          <a:endParaRPr lang="es-ES" sz="2300" kern="1200" dirty="0"/>
        </a:p>
      </dsp:txBody>
      <dsp:txXfrm>
        <a:off x="1588759" y="884608"/>
        <a:ext cx="1547963" cy="884608"/>
      </dsp:txXfrm>
    </dsp:sp>
    <dsp:sp modelId="{B5FB12D5-C0BB-4748-A507-ADAF6EDBD166}">
      <dsp:nvSpPr>
        <dsp:cNvPr id="0" name=""/>
        <dsp:cNvSpPr/>
      </dsp:nvSpPr>
      <dsp:spPr>
        <a:xfrm>
          <a:off x="2001643" y="132691"/>
          <a:ext cx="736436" cy="73643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2555B-255C-456A-82C1-B1EDCFBCD3BF}">
      <dsp:nvSpPr>
        <dsp:cNvPr id="0" name=""/>
        <dsp:cNvSpPr/>
      </dsp:nvSpPr>
      <dsp:spPr>
        <a:xfrm>
          <a:off x="3190282" y="0"/>
          <a:ext cx="1547963" cy="221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Robusto</a:t>
          </a:r>
          <a:endParaRPr lang="es-ES" sz="2300" kern="1200" dirty="0"/>
        </a:p>
      </dsp:txBody>
      <dsp:txXfrm>
        <a:off x="3190282" y="884608"/>
        <a:ext cx="1547963" cy="884608"/>
      </dsp:txXfrm>
    </dsp:sp>
    <dsp:sp modelId="{1A80558B-9806-4CC8-A561-A4CB16D3B4B3}">
      <dsp:nvSpPr>
        <dsp:cNvPr id="0" name=""/>
        <dsp:cNvSpPr/>
      </dsp:nvSpPr>
      <dsp:spPr>
        <a:xfrm>
          <a:off x="3596046" y="132691"/>
          <a:ext cx="736436" cy="7364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6FB4C-A158-48F6-8989-1C65D3144ADF}">
      <dsp:nvSpPr>
        <dsp:cNvPr id="0" name=""/>
        <dsp:cNvSpPr/>
      </dsp:nvSpPr>
      <dsp:spPr>
        <a:xfrm>
          <a:off x="4784685" y="0"/>
          <a:ext cx="1547963" cy="221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Escalable</a:t>
          </a:r>
          <a:endParaRPr lang="es-ES" sz="2300" kern="1200" dirty="0"/>
        </a:p>
      </dsp:txBody>
      <dsp:txXfrm>
        <a:off x="4784685" y="884608"/>
        <a:ext cx="1547963" cy="884608"/>
      </dsp:txXfrm>
    </dsp:sp>
    <dsp:sp modelId="{2D2858CC-D834-4C79-8D33-F606889728D7}">
      <dsp:nvSpPr>
        <dsp:cNvPr id="0" name=""/>
        <dsp:cNvSpPr/>
      </dsp:nvSpPr>
      <dsp:spPr>
        <a:xfrm>
          <a:off x="5190448" y="132691"/>
          <a:ext cx="736436" cy="73643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F47A6-6774-42D6-88C0-DDE73B884B9B}">
      <dsp:nvSpPr>
        <dsp:cNvPr id="0" name=""/>
        <dsp:cNvSpPr/>
      </dsp:nvSpPr>
      <dsp:spPr>
        <a:xfrm>
          <a:off x="253365" y="1769216"/>
          <a:ext cx="5827395" cy="33172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80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7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05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0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6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resas contratación Pública Colombia. Centro en Medell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6331"/>
            <a:ext cx="8499558" cy="30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8968" y="1105123"/>
            <a:ext cx="9522656" cy="1646302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rgbClr val="7030A0"/>
                </a:solidFill>
              </a:rPr>
              <a:t>Desarrollo de un </a:t>
            </a:r>
            <a:r>
              <a:rPr lang="es-EC" dirty="0" smtClean="0">
                <a:solidFill>
                  <a:srgbClr val="7030A0"/>
                </a:solidFill>
              </a:rPr>
              <a:t>Prototipo</a:t>
            </a:r>
            <a:r>
              <a:rPr lang="es-EC" dirty="0">
                <a:solidFill>
                  <a:srgbClr val="7030A0"/>
                </a:solidFill>
              </a:rPr>
              <a:t> de </a:t>
            </a:r>
            <a:r>
              <a:rPr lang="es-EC" dirty="0" smtClean="0">
                <a:solidFill>
                  <a:srgbClr val="7030A0"/>
                </a:solidFill>
              </a:rPr>
              <a:t/>
            </a:r>
            <a:br>
              <a:rPr lang="es-EC" dirty="0" smtClean="0">
                <a:solidFill>
                  <a:srgbClr val="7030A0"/>
                </a:solidFill>
              </a:rPr>
            </a:br>
            <a:r>
              <a:rPr lang="es-EC" dirty="0" smtClean="0">
                <a:solidFill>
                  <a:srgbClr val="7030A0"/>
                </a:solidFill>
              </a:rPr>
              <a:t>Sistema</a:t>
            </a:r>
            <a:r>
              <a:rPr lang="es-EC" dirty="0">
                <a:solidFill>
                  <a:srgbClr val="7030A0"/>
                </a:solidFill>
              </a:rPr>
              <a:t> para el   </a:t>
            </a:r>
            <a:r>
              <a:rPr lang="es-EC" dirty="0" smtClean="0">
                <a:solidFill>
                  <a:srgbClr val="7030A0"/>
                </a:solidFill>
              </a:rPr>
              <a:t>Seguimiento</a:t>
            </a:r>
            <a:r>
              <a:rPr lang="es-EC" dirty="0">
                <a:solidFill>
                  <a:srgbClr val="7030A0"/>
                </a:solidFill>
              </a:rPr>
              <a:t> de </a:t>
            </a:r>
            <a:r>
              <a:rPr lang="es-EC" dirty="0" smtClean="0">
                <a:solidFill>
                  <a:srgbClr val="7030A0"/>
                </a:solidFill>
              </a:rPr>
              <a:t>Contratos</a:t>
            </a:r>
            <a:r>
              <a:rPr lang="es-EC" dirty="0">
                <a:solidFill>
                  <a:srgbClr val="7030A0"/>
                </a:solidFill>
              </a:rPr>
              <a:t> para la </a:t>
            </a:r>
            <a:r>
              <a:rPr lang="es-EC" dirty="0" smtClean="0">
                <a:solidFill>
                  <a:srgbClr val="7030A0"/>
                </a:solidFill>
              </a:rPr>
              <a:t>Espol</a:t>
            </a:r>
            <a:endParaRPr lang="es-EC" dirty="0">
              <a:solidFill>
                <a:srgbClr val="7030A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60325" y="3096331"/>
            <a:ext cx="4878466" cy="23740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2900" b="1" dirty="0" smtClean="0">
                <a:solidFill>
                  <a:schemeClr val="tx1"/>
                </a:solidFill>
              </a:rPr>
              <a:t>Estudiante: Fabian Sayay Sagñay</a:t>
            </a:r>
          </a:p>
          <a:p>
            <a:pPr algn="l"/>
            <a:endParaRPr lang="es-ES" sz="2900" b="1" dirty="0">
              <a:solidFill>
                <a:schemeClr val="tx1"/>
              </a:solidFill>
            </a:endParaRPr>
          </a:p>
          <a:p>
            <a:pPr algn="l"/>
            <a:r>
              <a:rPr lang="es-ES" sz="2900" b="1" dirty="0" smtClean="0">
                <a:solidFill>
                  <a:schemeClr val="tx1"/>
                </a:solidFill>
              </a:rPr>
              <a:t>Tutor: PhD Luis Mendoza</a:t>
            </a:r>
          </a:p>
          <a:p>
            <a:pPr algn="l"/>
            <a:endParaRPr lang="es-ES" sz="2900" b="1" dirty="0">
              <a:solidFill>
                <a:schemeClr val="tx1"/>
              </a:solidFill>
            </a:endParaRPr>
          </a:p>
          <a:p>
            <a:pPr algn="l"/>
            <a:r>
              <a:rPr lang="es-ES" sz="2900" b="1" dirty="0" smtClean="0">
                <a:solidFill>
                  <a:schemeClr val="tx1"/>
                </a:solidFill>
              </a:rPr>
              <a:t>Cliente: Ing. Miguel Fuentes p. </a:t>
            </a:r>
            <a:endParaRPr lang="es-ES" sz="2900" b="1" dirty="0" smtClean="0">
              <a:solidFill>
                <a:schemeClr val="tx1"/>
              </a:solidFill>
            </a:endParaRPr>
          </a:p>
          <a:p>
            <a:pPr algn="l"/>
            <a:r>
              <a:rPr lang="es-ES" sz="2900" b="1" dirty="0">
                <a:solidFill>
                  <a:schemeClr val="tx1"/>
                </a:solidFill>
              </a:rPr>
              <a:t> </a:t>
            </a:r>
            <a:r>
              <a:rPr lang="es-ES" sz="2900" b="1" dirty="0" smtClean="0">
                <a:solidFill>
                  <a:schemeClr val="tx1"/>
                </a:solidFill>
              </a:rPr>
              <a:t>            </a:t>
            </a:r>
            <a:r>
              <a:rPr lang="es-ES" sz="2900" b="1" dirty="0" smtClean="0">
                <a:solidFill>
                  <a:schemeClr val="tx1"/>
                </a:solidFill>
              </a:rPr>
              <a:t>Ing</a:t>
            </a:r>
            <a:r>
              <a:rPr lang="es-ES" sz="2900" b="1" dirty="0" smtClean="0">
                <a:solidFill>
                  <a:schemeClr val="tx1"/>
                </a:solidFill>
              </a:rPr>
              <a:t>. Carola Gordillo</a:t>
            </a:r>
          </a:p>
          <a:p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en forma de variable-atributo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Variable: Espol</a:t>
            </a:r>
          </a:p>
          <a:p>
            <a:r>
              <a:rPr lang="es-ES" sz="3200" dirty="0" smtClean="0"/>
              <a:t>Atributo: Institución Educativa que busca innovar en todos los ámbitos socioeconómicos que permitan el desarrollo integral de la sociedad.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32202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para resolver el problema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28275"/>
            <a:ext cx="8596668" cy="482065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s-ES" sz="2600" dirty="0" smtClean="0"/>
              <a:t>Reuniones semanales con el cliente y tutor para definir esquemas conceptuales del problema a resolver</a:t>
            </a:r>
          </a:p>
          <a:p>
            <a:pPr>
              <a:lnSpc>
                <a:spcPct val="210000"/>
              </a:lnSpc>
            </a:pPr>
            <a:r>
              <a:rPr lang="es-ES" sz="2600" dirty="0" smtClean="0"/>
              <a:t>Detallar todas las necesidades del cliente y sus requerimientos.</a:t>
            </a:r>
          </a:p>
          <a:p>
            <a:pPr>
              <a:lnSpc>
                <a:spcPct val="210000"/>
              </a:lnSpc>
            </a:pPr>
            <a:r>
              <a:rPr lang="es-ES" sz="2600" dirty="0" smtClean="0"/>
              <a:t>Hacer un análisis de los requerimientos para luego clasificarlos.</a:t>
            </a:r>
          </a:p>
          <a:p>
            <a:pPr>
              <a:lnSpc>
                <a:spcPct val="210000"/>
              </a:lnSpc>
            </a:pPr>
            <a:r>
              <a:rPr lang="es-ES" sz="2600" dirty="0" smtClean="0"/>
              <a:t>Hacer el diseño del sistema basados en los requerimientos.</a:t>
            </a:r>
          </a:p>
          <a:p>
            <a:pPr>
              <a:lnSpc>
                <a:spcPct val="210000"/>
              </a:lnSpc>
            </a:pPr>
            <a:r>
              <a:rPr lang="es-ES" sz="2600" dirty="0" smtClean="0"/>
              <a:t>Definir la arquitectura para su implementación</a:t>
            </a:r>
          </a:p>
          <a:p>
            <a:endParaRPr lang="es-ES" sz="2600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548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smtClean="0"/>
              <a:t>Ley</a:t>
            </a:r>
            <a:r>
              <a:rPr lang="es-ES" dirty="0"/>
              <a:t> Orgánica del Sistema Nacional de Contratación Pública. (Registro Oficial Suplemento 395 de 04-ago.-2008, Ultima modificación: 18-dic.-2015, Estado: Vigente), Montecristi, Manabí, Ecuador, 22 de Julio del 2008.  </a:t>
            </a:r>
          </a:p>
          <a:p>
            <a:pPr fontAlgn="base"/>
            <a:r>
              <a:rPr lang="es-ES" dirty="0" smtClean="0"/>
              <a:t>Código</a:t>
            </a:r>
            <a:r>
              <a:rPr lang="es-ES" dirty="0"/>
              <a:t> Civil. (Registro Oficial), Quito, Ecuador, 10 de mayo del 2005.  </a:t>
            </a:r>
            <a:endParaRPr lang="es-ES" dirty="0" smtClean="0"/>
          </a:p>
          <a:p>
            <a:pPr fontAlgn="base"/>
            <a:endParaRPr 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48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427" y="3168316"/>
            <a:ext cx="3766329" cy="938463"/>
          </a:xfrm>
        </p:spPr>
        <p:txBody>
          <a:bodyPr>
            <a:noAutofit/>
          </a:bodyPr>
          <a:lstStyle/>
          <a:p>
            <a:r>
              <a:rPr lang="es-ES" sz="4800" dirty="0" smtClean="0"/>
              <a:t>Gracias….</a:t>
            </a:r>
            <a:endParaRPr lang="es-EC" sz="4800" dirty="0"/>
          </a:p>
        </p:txBody>
      </p:sp>
    </p:spTree>
    <p:extLst>
      <p:ext uri="{BB962C8B-B14F-4D97-AF65-F5344CB8AC3E}">
        <p14:creationId xmlns:p14="http://schemas.microsoft.com/office/powerpoint/2010/main" val="14410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9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resas contratación Pública Colombia. Centro en Medell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6331"/>
            <a:ext cx="8499558" cy="30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8968" y="1105123"/>
            <a:ext cx="9522656" cy="1646302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rgbClr val="7030A0"/>
                </a:solidFill>
              </a:rPr>
              <a:t>Desarrollo de un </a:t>
            </a:r>
            <a:r>
              <a:rPr lang="es-EC" dirty="0" smtClean="0">
                <a:solidFill>
                  <a:srgbClr val="7030A0"/>
                </a:solidFill>
              </a:rPr>
              <a:t>Prototipo</a:t>
            </a:r>
            <a:r>
              <a:rPr lang="es-EC" dirty="0">
                <a:solidFill>
                  <a:srgbClr val="7030A0"/>
                </a:solidFill>
              </a:rPr>
              <a:t> de </a:t>
            </a:r>
            <a:r>
              <a:rPr lang="es-EC" dirty="0" smtClean="0">
                <a:solidFill>
                  <a:srgbClr val="7030A0"/>
                </a:solidFill>
              </a:rPr>
              <a:t/>
            </a:r>
            <a:br>
              <a:rPr lang="es-EC" dirty="0" smtClean="0">
                <a:solidFill>
                  <a:srgbClr val="7030A0"/>
                </a:solidFill>
              </a:rPr>
            </a:br>
            <a:r>
              <a:rPr lang="es-EC" dirty="0" smtClean="0">
                <a:solidFill>
                  <a:srgbClr val="7030A0"/>
                </a:solidFill>
              </a:rPr>
              <a:t>Sistema</a:t>
            </a:r>
            <a:r>
              <a:rPr lang="es-EC" dirty="0">
                <a:solidFill>
                  <a:srgbClr val="7030A0"/>
                </a:solidFill>
              </a:rPr>
              <a:t> para el   </a:t>
            </a:r>
            <a:r>
              <a:rPr lang="es-EC" dirty="0" smtClean="0">
                <a:solidFill>
                  <a:srgbClr val="7030A0"/>
                </a:solidFill>
              </a:rPr>
              <a:t>Seguimiento</a:t>
            </a:r>
            <a:r>
              <a:rPr lang="es-EC" dirty="0">
                <a:solidFill>
                  <a:srgbClr val="7030A0"/>
                </a:solidFill>
              </a:rPr>
              <a:t> de </a:t>
            </a:r>
            <a:r>
              <a:rPr lang="es-EC" dirty="0" smtClean="0">
                <a:solidFill>
                  <a:srgbClr val="7030A0"/>
                </a:solidFill>
              </a:rPr>
              <a:t>Contratos</a:t>
            </a:r>
            <a:r>
              <a:rPr lang="es-EC" dirty="0">
                <a:solidFill>
                  <a:srgbClr val="7030A0"/>
                </a:solidFill>
              </a:rPr>
              <a:t> para la </a:t>
            </a:r>
            <a:r>
              <a:rPr lang="es-EC" dirty="0" smtClean="0">
                <a:solidFill>
                  <a:srgbClr val="7030A0"/>
                </a:solidFill>
              </a:rPr>
              <a:t>Espol</a:t>
            </a:r>
            <a:endParaRPr lang="es-EC" dirty="0">
              <a:solidFill>
                <a:srgbClr val="7030A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60325" y="3096331"/>
            <a:ext cx="4878466" cy="23740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2900" b="1" dirty="0" smtClean="0">
                <a:solidFill>
                  <a:schemeClr val="tx1"/>
                </a:solidFill>
              </a:rPr>
              <a:t>Estudiante: Fabian Sayay Sagñay</a:t>
            </a:r>
          </a:p>
          <a:p>
            <a:pPr algn="l"/>
            <a:endParaRPr lang="es-ES" sz="2900" b="1" dirty="0">
              <a:solidFill>
                <a:schemeClr val="tx1"/>
              </a:solidFill>
            </a:endParaRPr>
          </a:p>
          <a:p>
            <a:pPr algn="l"/>
            <a:r>
              <a:rPr lang="es-ES" sz="2900" b="1" dirty="0" smtClean="0">
                <a:solidFill>
                  <a:schemeClr val="tx1"/>
                </a:solidFill>
              </a:rPr>
              <a:t>Tutor: PhD Luis Mendoza</a:t>
            </a:r>
          </a:p>
          <a:p>
            <a:pPr algn="l"/>
            <a:endParaRPr lang="es-ES" sz="2900" b="1" dirty="0">
              <a:solidFill>
                <a:schemeClr val="tx1"/>
              </a:solidFill>
            </a:endParaRPr>
          </a:p>
          <a:p>
            <a:pPr algn="l"/>
            <a:r>
              <a:rPr lang="es-ES" sz="2900" b="1" dirty="0" smtClean="0">
                <a:solidFill>
                  <a:schemeClr val="tx1"/>
                </a:solidFill>
              </a:rPr>
              <a:t>Cliente: Ing. Miguel Fuentes p. </a:t>
            </a:r>
            <a:endParaRPr lang="es-ES" sz="2900" b="1" dirty="0" smtClean="0">
              <a:solidFill>
                <a:schemeClr val="tx1"/>
              </a:solidFill>
            </a:endParaRPr>
          </a:p>
          <a:p>
            <a:pPr algn="l"/>
            <a:r>
              <a:rPr lang="es-ES" sz="2900" b="1" dirty="0">
                <a:solidFill>
                  <a:schemeClr val="tx1"/>
                </a:solidFill>
              </a:rPr>
              <a:t> </a:t>
            </a:r>
            <a:r>
              <a:rPr lang="es-ES" sz="2900" b="1" dirty="0" smtClean="0">
                <a:solidFill>
                  <a:schemeClr val="tx1"/>
                </a:solidFill>
              </a:rPr>
              <a:t>            </a:t>
            </a:r>
            <a:r>
              <a:rPr lang="es-ES" sz="2900" b="1" dirty="0" smtClean="0">
                <a:solidFill>
                  <a:schemeClr val="tx1"/>
                </a:solidFill>
              </a:rPr>
              <a:t>Ing</a:t>
            </a:r>
            <a:r>
              <a:rPr lang="es-ES" sz="2900" b="1" dirty="0" smtClean="0">
                <a:solidFill>
                  <a:schemeClr val="tx1"/>
                </a:solidFill>
              </a:rPr>
              <a:t>. Carola Gordillo</a:t>
            </a:r>
          </a:p>
          <a:p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484" y="283845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ES" sz="6000" dirty="0" smtClean="0"/>
              <a:t> METODOLOGIA</a:t>
            </a:r>
            <a:br>
              <a:rPr lang="es-ES" sz="6000" dirty="0" smtClean="0"/>
            </a:br>
            <a:endParaRPr lang="es-EC" sz="6000" dirty="0"/>
          </a:p>
        </p:txBody>
      </p:sp>
    </p:spTree>
    <p:extLst>
      <p:ext uri="{BB962C8B-B14F-4D97-AF65-F5344CB8AC3E}">
        <p14:creationId xmlns:p14="http://schemas.microsoft.com/office/powerpoint/2010/main" val="3654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recolección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60514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Reuniones semanales con los clientes para reafirmar o aclarecer dudas con respecto a lo datos recolectados anteriormente.</a:t>
            </a:r>
          </a:p>
          <a:p>
            <a:r>
              <a:rPr lang="es-ES" dirty="0" smtClean="0"/>
              <a:t>Entrevistas con la nueva cliente para obtener mas información.</a:t>
            </a:r>
          </a:p>
          <a:p>
            <a:r>
              <a:rPr lang="es-ES" dirty="0" smtClean="0"/>
              <a:t>Uso de medios audiovisuales para tener mayores detalles de cada variable.</a:t>
            </a:r>
          </a:p>
          <a:p>
            <a:r>
              <a:rPr lang="es-ES" dirty="0" smtClean="0"/>
              <a:t>Conocer el proceso que conlleva a concebir un contrato en la ESPOL.</a:t>
            </a:r>
          </a:p>
          <a:p>
            <a:pPr lvl="1"/>
            <a:r>
              <a:rPr lang="es-ES" dirty="0" smtClean="0"/>
              <a:t>UAS</a:t>
            </a:r>
          </a:p>
          <a:p>
            <a:pPr lvl="1"/>
            <a:r>
              <a:rPr lang="es-ES" dirty="0" smtClean="0"/>
              <a:t>GTSI (Sistema Integral de Compras Publicas)</a:t>
            </a:r>
          </a:p>
          <a:p>
            <a:r>
              <a:rPr lang="es-ES" dirty="0" smtClean="0"/>
              <a:t>Identificar los roles de usuario del sistema.</a:t>
            </a:r>
            <a:endParaRPr lang="es-ES" dirty="0"/>
          </a:p>
          <a:p>
            <a:r>
              <a:rPr lang="es-ES" dirty="0" smtClean="0"/>
              <a:t>Administradores de contratos como fuente primaria.</a:t>
            </a:r>
            <a:endParaRPr 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9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Fiabilidad de los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8852" y="6858000"/>
            <a:ext cx="8596668" cy="3880773"/>
          </a:xfrm>
        </p:spPr>
        <p:txBody>
          <a:bodyPr/>
          <a:lstStyle/>
          <a:p>
            <a:r>
              <a:rPr lang="es-ES" dirty="0" smtClean="0"/>
              <a:t>Altamente </a:t>
            </a:r>
            <a:r>
              <a:rPr lang="es-ES" dirty="0"/>
              <a:t>fiables ya que provienen de fuentes que están vinculadas directamente en el proceso de generar </a:t>
            </a:r>
            <a:r>
              <a:rPr lang="es-ES" dirty="0" smtClean="0"/>
              <a:t>y administrar un contrato</a:t>
            </a:r>
          </a:p>
          <a:p>
            <a:r>
              <a:rPr lang="es-ES" dirty="0" smtClean="0"/>
              <a:t>Estos </a:t>
            </a:r>
            <a:r>
              <a:rPr lang="es-ES" dirty="0"/>
              <a:t>datos </a:t>
            </a:r>
            <a:r>
              <a:rPr lang="es-ES" dirty="0" smtClean="0"/>
              <a:t>serán </a:t>
            </a:r>
            <a:r>
              <a:rPr lang="es-ES" dirty="0"/>
              <a:t>validados en cada una de las </a:t>
            </a:r>
            <a:r>
              <a:rPr lang="es-ES" dirty="0" smtClean="0"/>
              <a:t>reuniones </a:t>
            </a:r>
            <a:r>
              <a:rPr lang="es-ES" dirty="0"/>
              <a:t>con el cliente mediante la retroalimentación </a:t>
            </a:r>
            <a:r>
              <a:rPr lang="es-ES" dirty="0" smtClean="0"/>
              <a:t>y </a:t>
            </a:r>
            <a:r>
              <a:rPr lang="es-ES" dirty="0"/>
              <a:t>aprobación </a:t>
            </a:r>
            <a:r>
              <a:rPr lang="es-ES" dirty="0" smtClean="0"/>
              <a:t>del mismo.</a:t>
            </a:r>
          </a:p>
          <a:p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3343275" y="2955262"/>
            <a:ext cx="2619375" cy="711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Fiabilidad de los Datos</a:t>
            </a:r>
            <a:endParaRPr lang="es-EC" dirty="0"/>
          </a:p>
        </p:txBody>
      </p:sp>
      <p:sp>
        <p:nvSpPr>
          <p:cNvPr id="5" name="Elipse 4"/>
          <p:cNvSpPr/>
          <p:nvPr/>
        </p:nvSpPr>
        <p:spPr>
          <a:xfrm>
            <a:off x="1276350" y="1714500"/>
            <a:ext cx="19716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Altamente fiables</a:t>
            </a:r>
            <a:endParaRPr lang="es-EC" dirty="0"/>
          </a:p>
        </p:txBody>
      </p:sp>
      <p:sp>
        <p:nvSpPr>
          <p:cNvPr id="6" name="Elipse 5"/>
          <p:cNvSpPr/>
          <p:nvPr/>
        </p:nvSpPr>
        <p:spPr>
          <a:xfrm>
            <a:off x="5800725" y="1635125"/>
            <a:ext cx="19716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Fuentes directas</a:t>
            </a:r>
            <a:endParaRPr lang="es-EC" dirty="0"/>
          </a:p>
        </p:txBody>
      </p:sp>
      <p:sp>
        <p:nvSpPr>
          <p:cNvPr id="7" name="Elipse 6"/>
          <p:cNvSpPr/>
          <p:nvPr/>
        </p:nvSpPr>
        <p:spPr>
          <a:xfrm>
            <a:off x="1276350" y="4724400"/>
            <a:ext cx="19716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Retroalimentación </a:t>
            </a:r>
            <a:endParaRPr lang="es-EC" dirty="0"/>
          </a:p>
        </p:txBody>
      </p:sp>
      <p:sp>
        <p:nvSpPr>
          <p:cNvPr id="8" name="Elipse 7"/>
          <p:cNvSpPr/>
          <p:nvPr/>
        </p:nvSpPr>
        <p:spPr>
          <a:xfrm>
            <a:off x="5800725" y="4724400"/>
            <a:ext cx="1971675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Aprobación</a:t>
            </a:r>
            <a:endParaRPr lang="es-EC" dirty="0"/>
          </a:p>
        </p:txBody>
      </p:sp>
      <p:cxnSp>
        <p:nvCxnSpPr>
          <p:cNvPr id="12" name="Conector curvado 11"/>
          <p:cNvCxnSpPr>
            <a:stCxn id="7" idx="0"/>
            <a:endCxn id="4" idx="2"/>
          </p:cNvCxnSpPr>
          <p:nvPr/>
        </p:nvCxnSpPr>
        <p:spPr>
          <a:xfrm rot="5400000" flipH="1" flipV="1">
            <a:off x="2928938" y="3000376"/>
            <a:ext cx="1057275" cy="2390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curvado 13"/>
          <p:cNvCxnSpPr>
            <a:stCxn id="8" idx="0"/>
            <a:endCxn id="4" idx="2"/>
          </p:cNvCxnSpPr>
          <p:nvPr/>
        </p:nvCxnSpPr>
        <p:spPr>
          <a:xfrm rot="16200000" flipV="1">
            <a:off x="5191126" y="3128963"/>
            <a:ext cx="1057275" cy="213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5" idx="4"/>
            <a:endCxn id="4" idx="0"/>
          </p:cNvCxnSpPr>
          <p:nvPr/>
        </p:nvCxnSpPr>
        <p:spPr>
          <a:xfrm rot="16200000" flipH="1">
            <a:off x="3132469" y="1434768"/>
            <a:ext cx="650212" cy="2390775"/>
          </a:xfrm>
          <a:prstGeom prst="curvedConnector3">
            <a:avLst>
              <a:gd name="adj1" fmla="val 3974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ector curvado 18"/>
          <p:cNvCxnSpPr>
            <a:stCxn id="6" idx="4"/>
            <a:endCxn id="4" idx="0"/>
          </p:cNvCxnSpPr>
          <p:nvPr/>
        </p:nvCxnSpPr>
        <p:spPr>
          <a:xfrm rot="5400000">
            <a:off x="5354970" y="1523668"/>
            <a:ext cx="729587" cy="213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los datos recolectados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584" y="1855789"/>
            <a:ext cx="8596668" cy="3880773"/>
          </a:xfrm>
        </p:spPr>
        <p:txBody>
          <a:bodyPr/>
          <a:lstStyle/>
          <a:p>
            <a:r>
              <a:rPr lang="es-ES" dirty="0" smtClean="0"/>
              <a:t>Datos </a:t>
            </a:r>
            <a:r>
              <a:rPr lang="es-ES" dirty="0"/>
              <a:t>recolectados y aceptados por el </a:t>
            </a:r>
            <a:r>
              <a:rPr lang="es-ES" dirty="0" smtClean="0"/>
              <a:t>cliente.</a:t>
            </a:r>
          </a:p>
          <a:p>
            <a:r>
              <a:rPr lang="es-ES" dirty="0" smtClean="0"/>
              <a:t>Clasificación de los requerimientos: </a:t>
            </a:r>
            <a:r>
              <a:rPr lang="es-ES" dirty="0"/>
              <a:t>funcionales y no funcionales </a:t>
            </a:r>
            <a:endParaRPr lang="es-ES" dirty="0" smtClean="0"/>
          </a:p>
          <a:p>
            <a:endParaRPr lang="es-E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66347793"/>
              </p:ext>
            </p:extLst>
          </p:nvPr>
        </p:nvGraphicFramePr>
        <p:xfrm>
          <a:off x="1571625" y="2979604"/>
          <a:ext cx="6334126" cy="2211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1094"/>
            <a:ext cx="8596668" cy="3880773"/>
          </a:xfrm>
        </p:spPr>
        <p:txBody>
          <a:bodyPr/>
          <a:lstStyle/>
          <a:p>
            <a:r>
              <a:rPr lang="es-ES" dirty="0" smtClean="0"/>
              <a:t>Contratación Publica: </a:t>
            </a:r>
            <a:r>
              <a:rPr lang="es-ES" dirty="0" smtClean="0"/>
              <a:t>Es </a:t>
            </a:r>
            <a:r>
              <a:rPr lang="es-ES" dirty="0"/>
              <a:t>aquella que se da cuando las entidades públicas contratan personas jurídicas o naturales del sector público o privado para cumplir con algunas de sus </a:t>
            </a:r>
            <a:r>
              <a:rPr lang="es-ES" dirty="0" smtClean="0"/>
              <a:t>obligaciones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pic>
        <p:nvPicPr>
          <p:cNvPr id="2052" name="Picture 4" descr="Nuevos montos de contratación SERCOP 2020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77"/>
          <a:stretch/>
        </p:blipFill>
        <p:spPr bwMode="auto">
          <a:xfrm>
            <a:off x="1267326" y="2555749"/>
            <a:ext cx="6963123" cy="35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los datos recolectados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584" y="1855789"/>
            <a:ext cx="8596668" cy="3880773"/>
          </a:xfrm>
        </p:spPr>
        <p:txBody>
          <a:bodyPr/>
          <a:lstStyle/>
          <a:p>
            <a:r>
              <a:rPr lang="es-ES" dirty="0" smtClean="0"/>
              <a:t>Definir Roles de usuarios encontrados.</a:t>
            </a:r>
            <a:endParaRPr lang="es-EC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62232"/>
              </p:ext>
            </p:extLst>
          </p:nvPr>
        </p:nvGraphicFramePr>
        <p:xfrm>
          <a:off x="1241253" y="2869075"/>
          <a:ext cx="81279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22">
                  <a:extLst>
                    <a:ext uri="{9D8B030D-6E8A-4147-A177-3AD203B41FA5}">
                      <a16:colId xmlns:a16="http://schemas.microsoft.com/office/drawing/2014/main" val="397857828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34142423"/>
                    </a:ext>
                  </a:extLst>
                </a:gridCol>
                <a:gridCol w="5283027">
                  <a:extLst>
                    <a:ext uri="{9D8B030D-6E8A-4147-A177-3AD203B41FA5}">
                      <a16:colId xmlns:a16="http://schemas.microsoft.com/office/drawing/2014/main" val="277892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Rol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del</a:t>
                      </a:r>
                      <a:r>
                        <a:rPr lang="es-ES" baseline="0" dirty="0" smtClean="0"/>
                        <a:t> sistema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Persona encargada de la</a:t>
                      </a:r>
                      <a:r>
                        <a:rPr lang="es-ES" baseline="0" dirty="0" smtClean="0"/>
                        <a:t> configuración del sistema para su correcto uso.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del Contrato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Quien hace uso del sistema para dar seguimiento a un contrato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Consultor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Observa y verifica información confiable de cada contrato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Usuario-UAS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Puede reasignar contratos bajo</a:t>
                      </a:r>
                      <a:r>
                        <a:rPr lang="es-ES" baseline="0" dirty="0" smtClean="0"/>
                        <a:t> pedido expreso del administrador de contratos.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0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 de Solución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55764"/>
            <a:ext cx="8596668" cy="472598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</a:t>
            </a:r>
            <a:r>
              <a:rPr lang="es-ES" dirty="0" smtClean="0"/>
              <a:t>on </a:t>
            </a:r>
            <a:r>
              <a:rPr lang="es-ES" dirty="0"/>
              <a:t>la finalidad de describir la arquitectura del sistema para el seguimiento de </a:t>
            </a:r>
            <a:r>
              <a:rPr lang="es-ES" dirty="0" smtClean="0"/>
              <a:t>contrato:</a:t>
            </a:r>
          </a:p>
          <a:p>
            <a:pPr lvl="1"/>
            <a:r>
              <a:rPr lang="es-ES" dirty="0" smtClean="0"/>
              <a:t>Modelo </a:t>
            </a:r>
            <a:r>
              <a:rPr lang="es-ES" b="1" dirty="0" smtClean="0"/>
              <a:t>4+1</a:t>
            </a:r>
            <a:r>
              <a:rPr lang="es-ES" dirty="0"/>
              <a:t> </a:t>
            </a:r>
            <a:r>
              <a:rPr lang="es-ES" dirty="0" smtClean="0"/>
              <a:t>de </a:t>
            </a:r>
            <a:r>
              <a:rPr lang="es-EC" dirty="0" err="1" smtClean="0"/>
              <a:t>Kruchten</a:t>
            </a:r>
            <a:r>
              <a:rPr lang="es-EC" dirty="0" smtClean="0"/>
              <a:t>: </a:t>
            </a:r>
            <a:r>
              <a:rPr lang="es-ES" dirty="0" smtClean="0"/>
              <a:t>es </a:t>
            </a:r>
            <a:r>
              <a:rPr lang="es-ES" dirty="0"/>
              <a:t>un modelo diseñado por </a:t>
            </a:r>
            <a:r>
              <a:rPr lang="es-ES" dirty="0" err="1"/>
              <a:t>Philippe</a:t>
            </a:r>
            <a:r>
              <a:rPr lang="es-ES" dirty="0"/>
              <a:t> </a:t>
            </a:r>
            <a:r>
              <a:rPr lang="es-ES" dirty="0" err="1"/>
              <a:t>Kruchten</a:t>
            </a:r>
            <a:r>
              <a:rPr lang="es-ES" dirty="0"/>
              <a:t> para "describir la arquitectura de sistemas software, basados en el uso de múltiples vistas </a:t>
            </a:r>
            <a:r>
              <a:rPr lang="es-ES" dirty="0" smtClean="0"/>
              <a:t>concurrentes.</a:t>
            </a:r>
          </a:p>
          <a:p>
            <a:pPr lvl="2"/>
            <a:r>
              <a:rPr lang="es-ES" dirty="0" smtClean="0"/>
              <a:t>Vista Lógica</a:t>
            </a:r>
          </a:p>
          <a:p>
            <a:pPr lvl="3"/>
            <a:r>
              <a:rPr lang="es-ES" dirty="0" smtClean="0"/>
              <a:t>Diagrama de clase</a:t>
            </a:r>
          </a:p>
          <a:p>
            <a:pPr lvl="3"/>
            <a:r>
              <a:rPr lang="es-ES" dirty="0" smtClean="0"/>
              <a:t>Diagrama de Comunicación</a:t>
            </a:r>
          </a:p>
          <a:p>
            <a:pPr lvl="2"/>
            <a:r>
              <a:rPr lang="es-ES" dirty="0" smtClean="0"/>
              <a:t>Vista de desarrollo</a:t>
            </a:r>
          </a:p>
          <a:p>
            <a:pPr lvl="3"/>
            <a:r>
              <a:rPr lang="es-ES" dirty="0" smtClean="0"/>
              <a:t>Diagrama de componentes</a:t>
            </a:r>
          </a:p>
          <a:p>
            <a:pPr lvl="2"/>
            <a:r>
              <a:rPr lang="es-ES" dirty="0" smtClean="0"/>
              <a:t>Vista de procesos</a:t>
            </a:r>
          </a:p>
          <a:p>
            <a:pPr lvl="3"/>
            <a:r>
              <a:rPr lang="es-ES" dirty="0" smtClean="0"/>
              <a:t>Diagrama de Actividad</a:t>
            </a:r>
          </a:p>
          <a:p>
            <a:pPr lvl="2"/>
            <a:r>
              <a:rPr lang="es-ES" dirty="0" smtClean="0"/>
              <a:t>Vista física</a:t>
            </a:r>
          </a:p>
          <a:p>
            <a:pPr lvl="3"/>
            <a:r>
              <a:rPr lang="es-ES" dirty="0" smtClean="0"/>
              <a:t>Diagrama de despliegue</a:t>
            </a:r>
          </a:p>
          <a:p>
            <a:pPr lvl="2"/>
            <a:r>
              <a:rPr lang="es-ES" dirty="0" smtClean="0"/>
              <a:t>Escenarios</a:t>
            </a:r>
          </a:p>
          <a:p>
            <a:pPr lvl="3"/>
            <a:r>
              <a:rPr lang="es-ES" dirty="0" smtClean="0"/>
              <a:t>Casos de Uso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034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a Usar</a:t>
            </a:r>
            <a:endParaRPr lang="es-EC" dirty="0"/>
          </a:p>
        </p:txBody>
      </p:sp>
      <p:pic>
        <p:nvPicPr>
          <p:cNvPr id="8194" name="Picture 2" descr="What is Backend Developer? Skills to become a Web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237456"/>
            <a:ext cx="77343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ngular 8.0 Has Arrived: What to Expect and How to Upgrad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4519436"/>
            <a:ext cx="2682875" cy="11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Creating an Oracle Database 12c - Step by step | AlekCiss.com"/>
          <p:cNvSpPr>
            <a:spLocks noChangeAspect="1" noChangeArrowheads="1"/>
          </p:cNvSpPr>
          <p:nvPr/>
        </p:nvSpPr>
        <p:spPr bwMode="auto">
          <a:xfrm>
            <a:off x="-471485" y="-771525"/>
            <a:ext cx="931860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8200" name="Picture 8" descr="Creating an Oracle Database 12c - Step by step | AlekCis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51" y="1771650"/>
            <a:ext cx="1068894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Building a Windows service with Worker Services and .NET Core 3.1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4931172"/>
            <a:ext cx="2062483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ntroducción a JSON Web Tokens (JWT) - Java desde 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033587"/>
            <a:ext cx="1396349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implementación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677863" y="1836738"/>
          <a:ext cx="859631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62">
                  <a:extLst>
                    <a:ext uri="{9D8B030D-6E8A-4147-A177-3AD203B41FA5}">
                      <a16:colId xmlns:a16="http://schemas.microsoft.com/office/drawing/2014/main" val="3921219050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3169911778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3851045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93660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Pasos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Pasos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Tecnología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5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Configurar DB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Oracle BD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Configurar Maquina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Visual Studio</a:t>
                      </a:r>
                      <a:r>
                        <a:rPr lang="es-ES" baseline="0" dirty="0" smtClean="0"/>
                        <a:t> 2019, visual Studio Code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Implementar</a:t>
                      </a:r>
                      <a:r>
                        <a:rPr lang="es-ES" baseline="0" dirty="0" smtClean="0"/>
                        <a:t>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Angular 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6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Implementar API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DotNetCore 3.1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Implementar Seguridad en las 2 capas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Cas, Jwt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Testing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0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Entrega de Documentación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5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5812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Capas de Seguridad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Seguridad de almacenamiento</a:t>
            </a:r>
          </a:p>
          <a:p>
            <a:r>
              <a:rPr lang="es-ES" dirty="0" smtClean="0"/>
              <a:t>Seguridad de los datos</a:t>
            </a:r>
          </a:p>
          <a:p>
            <a:r>
              <a:rPr lang="es-ES" dirty="0" smtClean="0"/>
              <a:t>Seguridad(administra </a:t>
            </a:r>
            <a:r>
              <a:rPr lang="es-ES" dirty="0" err="1" smtClean="0"/>
              <a:t>token</a:t>
            </a:r>
            <a:r>
              <a:rPr lang="es-ES" dirty="0" smtClean="0"/>
              <a:t>)</a:t>
            </a:r>
          </a:p>
          <a:p>
            <a:r>
              <a:rPr lang="es-ES" b="1" dirty="0"/>
              <a:t>Seguridad de la interfaz de </a:t>
            </a:r>
            <a:r>
              <a:rPr lang="es-ES" b="1" dirty="0" smtClean="0"/>
              <a:t>usuario</a:t>
            </a:r>
          </a:p>
          <a:p>
            <a:pPr lvl="1" fontAlgn="base"/>
            <a:r>
              <a:rPr lang="es-ES" dirty="0"/>
              <a:t>Pero si me preocupa la autorización de la partes privadas de la interfaz. Cualquier aplicación profesional te pedirán que dependiendo del rol del usuario pueda acceder a acciones del menú o a vistas que otro usuario no tendría que tener acceso.</a:t>
            </a:r>
          </a:p>
          <a:p>
            <a:pPr lvl="1" fontAlgn="base"/>
            <a:r>
              <a:rPr lang="es-ES" dirty="0"/>
              <a:t>Por la misma naturaleza de JavaScript si gestionamos esto desde el cliente personalmente me parece poco seguro “es fácilmente accesible y modificable” y vuelvo a repetir que mis servicios si que están protegidos.</a:t>
            </a:r>
          </a:p>
          <a:p>
            <a:pPr lvl="1"/>
            <a:endParaRPr lang="es-ES" b="1" dirty="0"/>
          </a:p>
          <a:p>
            <a:r>
              <a:rPr lang="es-ES" b="1" dirty="0" err="1" smtClean="0"/>
              <a:t>gfdfg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857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518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28681" y="1366505"/>
            <a:ext cx="8596668" cy="492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Administrador de Contratos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C" altLang="es-EC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 contrato, la entidad contratante designará de manera expresa un administrador del mismo, quien velará por el cabal y oportuno cumplimiento de todas y cada una de las obligaciones derivadas del contrato. Adoptará las acciones que sean necesarias para evitar retrasos injustificados e impondrá las multas y sanciones a que hubiere lugar.</a:t>
            </a:r>
            <a:endParaRPr lang="es-EC" altLang="es-EC" sz="900" dirty="0">
              <a:solidFill>
                <a:schemeClr val="tx1"/>
              </a:solidFill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C" altLang="es-EC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contrato es de ejecución de obras, prevé y requiere de los servicios de fiscalización, el administrador del contrato velará porque ésta actúe de acuerdo a las especificaciones constantes en los pliegos o en el propio contrato</a:t>
            </a:r>
            <a:endParaRPr lang="es-EC" altLang="es-EC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Font typeface="Wingdings 3" charset="2"/>
              <a:buNone/>
            </a:pPr>
            <a:endParaRPr lang="es-ES" dirty="0" smtClean="0"/>
          </a:p>
        </p:txBody>
      </p:sp>
      <p:pic>
        <p:nvPicPr>
          <p:cNvPr id="3074" name="Picture 2" descr="Responsabilidades del Administrador del Contrato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7072" r="6470" b="13917"/>
          <a:stretch/>
        </p:blipFill>
        <p:spPr bwMode="auto">
          <a:xfrm>
            <a:off x="2542674" y="4050631"/>
            <a:ext cx="3328737" cy="1540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Declaración del problema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21327"/>
            <a:ext cx="8596668" cy="4110962"/>
          </a:xfrm>
        </p:spPr>
        <p:txBody>
          <a:bodyPr/>
          <a:lstStyle/>
          <a:p>
            <a:r>
              <a:rPr lang="es-ES" dirty="0" smtClean="0"/>
              <a:t>Nuevo sistema integral de compras publicas, Espol</a:t>
            </a:r>
          </a:p>
          <a:p>
            <a:r>
              <a:rPr lang="es-ES" dirty="0" smtClean="0"/>
              <a:t>Ineficiencia en la administración de los contratos</a:t>
            </a:r>
          </a:p>
          <a:p>
            <a:r>
              <a:rPr lang="es-ES" dirty="0" smtClean="0"/>
              <a:t>Manejo inadecuado de los documentos del contrato.</a:t>
            </a:r>
          </a:p>
          <a:p>
            <a:r>
              <a:rPr lang="es-ES" dirty="0" smtClean="0"/>
              <a:t>Difícil seguimiento del avance y cumplimiento contrato </a:t>
            </a:r>
          </a:p>
          <a:p>
            <a:r>
              <a:rPr lang="es-ES" dirty="0" smtClean="0"/>
              <a:t>Complejidad a la hora de auditar dichos contratos.</a:t>
            </a:r>
          </a:p>
          <a:p>
            <a:r>
              <a:rPr lang="es-ES" dirty="0" smtClean="0"/>
              <a:t>Responsabilidad compartida.</a:t>
            </a:r>
            <a:endParaRPr lang="es-EC" dirty="0"/>
          </a:p>
        </p:txBody>
      </p:sp>
      <p:pic>
        <p:nvPicPr>
          <p:cNvPr id="4098" name="Picture 2" descr="Icônes Comptable Clip Art Libres De Droits , Vecteurs Et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8"/>
          <a:stretch/>
        </p:blipFill>
        <p:spPr bwMode="auto">
          <a:xfrm>
            <a:off x="4058652" y="3576808"/>
            <a:ext cx="3578558" cy="320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l Telégrafo - Noticias del Ecuador y del mundo - El Registr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69" y="4376910"/>
            <a:ext cx="2123509" cy="141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ómo archivar documentos, Normas Básicas para la Organización d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48" y="1870582"/>
            <a:ext cx="2395120" cy="1595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Necesidades del Cliente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186" y="1422652"/>
            <a:ext cx="8596668" cy="3880773"/>
          </a:xfrm>
        </p:spPr>
        <p:txBody>
          <a:bodyPr/>
          <a:lstStyle/>
          <a:p>
            <a:r>
              <a:rPr lang="es-ES" dirty="0" smtClean="0"/>
              <a:t>Que el sistema le permita al administrador del contrato tener, de manera oportuna, toda la información del contrato a administrar.</a:t>
            </a:r>
          </a:p>
          <a:p>
            <a:r>
              <a:rPr lang="es-ES" dirty="0" smtClean="0"/>
              <a:t>Que el sistema le permita al administrador ingresar nuevos contratos.</a:t>
            </a:r>
          </a:p>
          <a:p>
            <a:r>
              <a:rPr lang="es-ES" dirty="0" smtClean="0"/>
              <a:t>Que le permita la correcta manipulación de los datos con todas las seguridades del caso y que estos sean fiables para los que lo requieran.</a:t>
            </a:r>
          </a:p>
          <a:p>
            <a:r>
              <a:rPr lang="es-ES" dirty="0" smtClean="0"/>
              <a:t>Que le permita al administrador recibir notificaciones de contratos que estén por culminar.</a:t>
            </a:r>
          </a:p>
          <a:p>
            <a:endParaRPr lang="es-EC" dirty="0"/>
          </a:p>
        </p:txBody>
      </p:sp>
      <p:pic>
        <p:nvPicPr>
          <p:cNvPr id="2050" name="Picture 2" descr="El contable ordena los documentos en una carpeta, un hombre de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383"/>
          <a:stretch/>
        </p:blipFill>
        <p:spPr bwMode="auto">
          <a:xfrm>
            <a:off x="4235611" y="4181402"/>
            <a:ext cx="5038391" cy="22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or Concept De Services De Comptabilité. Comptable Femme Au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3"/>
          <a:stretch/>
        </p:blipFill>
        <p:spPr bwMode="auto">
          <a:xfrm>
            <a:off x="875739" y="3990812"/>
            <a:ext cx="3049169" cy="24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0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5453"/>
            <a:ext cx="8596668" cy="5542547"/>
          </a:xfrm>
        </p:spPr>
        <p:txBody>
          <a:bodyPr>
            <a:normAutofit/>
          </a:bodyPr>
          <a:lstStyle/>
          <a:p>
            <a:pPr fontAlgn="base"/>
            <a:r>
              <a:rPr lang="es-ES" sz="2000" dirty="0"/>
              <a:t>Desarrollar un prototipo 100% funcional de un sistema para el seguimiento de contratos, siguiendo las leyes y normas vigentes del estado ecuatoriano, así como los estándares de la GTSI, para soportar las tareas de todos los administradores de contratos de la ESPOL. </a:t>
            </a:r>
          </a:p>
          <a:p>
            <a:pPr fontAlgn="base"/>
            <a:r>
              <a:rPr lang="es-ES" sz="2000" b="1" dirty="0"/>
              <a:t>Objetivos Específicos  </a:t>
            </a:r>
          </a:p>
          <a:p>
            <a:pPr lvl="1" fontAlgn="base"/>
            <a:r>
              <a:rPr lang="es-ES" sz="1800" dirty="0"/>
              <a:t>Determinar los requerimientos de la administración de contratos que sigue la ESPOL. </a:t>
            </a:r>
          </a:p>
          <a:p>
            <a:pPr lvl="1" fontAlgn="base"/>
            <a:r>
              <a:rPr lang="es-ES" sz="1800" dirty="0"/>
              <a:t>Diseñar la arquitectura del prototipo funcional del sistema de acuerdo con los lineamientos de desarrollo de la GTSI. </a:t>
            </a:r>
          </a:p>
          <a:p>
            <a:pPr lvl="1" fontAlgn="base"/>
            <a:r>
              <a:rPr lang="es-ES" sz="1800" dirty="0"/>
              <a:t>Implementar el prototipo funcional siguiendo los estándares tecnológicos de la GTSI. </a:t>
            </a:r>
          </a:p>
          <a:p>
            <a:pPr lvl="1" fontAlgn="base"/>
            <a:r>
              <a:rPr lang="es-ES" sz="1800" dirty="0"/>
              <a:t>Realizar las pruebas de integración y de sistemas del prototipo funcional. </a:t>
            </a:r>
          </a:p>
          <a:p>
            <a:pPr lvl="1" fontAlgn="base"/>
            <a:r>
              <a:rPr lang="es-ES" sz="1800" dirty="0"/>
              <a:t>Entregar el prototipo funcional en los servidores de prueba la GSTI, así como toda su documentación. </a:t>
            </a:r>
          </a:p>
        </p:txBody>
      </p:sp>
    </p:spTree>
    <p:extLst>
      <p:ext uri="{BB962C8B-B14F-4D97-AF65-F5344CB8AC3E}">
        <p14:creationId xmlns:p14="http://schemas.microsoft.com/office/powerpoint/2010/main" val="16019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del Proyecto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47777" y="2634205"/>
            <a:ext cx="2254076" cy="425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C" dirty="0" smtClean="0"/>
              <a:t>Sistema de Gestión de Contratos</a:t>
            </a:r>
            <a:endParaRPr lang="es-EC" dirty="0"/>
          </a:p>
        </p:txBody>
      </p:sp>
      <p:sp>
        <p:nvSpPr>
          <p:cNvPr id="4" name="Rectángulo redondeado 3"/>
          <p:cNvSpPr/>
          <p:nvPr/>
        </p:nvSpPr>
        <p:spPr>
          <a:xfrm>
            <a:off x="1997243" y="3457387"/>
            <a:ext cx="1219726" cy="1748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dirty="0" smtClean="0">
                <a:ln/>
                <a:solidFill>
                  <a:schemeClr val="accent4"/>
                </a:solidFill>
              </a:rPr>
              <a:t>Entrada de datos</a:t>
            </a:r>
          </a:p>
          <a:p>
            <a:pPr algn="ctr"/>
            <a:endParaRPr lang="es-ES" b="1" dirty="0" smtClean="0">
              <a:ln/>
              <a:solidFill>
                <a:schemeClr val="accent4"/>
              </a:solidFill>
            </a:endParaRPr>
          </a:p>
          <a:p>
            <a:pPr algn="ctr"/>
            <a:endParaRPr lang="es-ES" b="1" dirty="0">
              <a:ln/>
              <a:solidFill>
                <a:schemeClr val="accent4"/>
              </a:solidFill>
            </a:endParaRPr>
          </a:p>
          <a:p>
            <a:pPr algn="ctr"/>
            <a:endParaRPr lang="es-EC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Flecha curvada hacia la derecha 4"/>
          <p:cNvSpPr/>
          <p:nvPr/>
        </p:nvSpPr>
        <p:spPr>
          <a:xfrm rot="17996407" flipV="1">
            <a:off x="2779878" y="5014990"/>
            <a:ext cx="725801" cy="1843361"/>
          </a:xfrm>
          <a:prstGeom prst="curvedRightArrow">
            <a:avLst>
              <a:gd name="adj1" fmla="val 25000"/>
              <a:gd name="adj2" fmla="val 42202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336758" y="3874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redondeado 8"/>
          <p:cNvSpPr/>
          <p:nvPr/>
        </p:nvSpPr>
        <p:spPr>
          <a:xfrm>
            <a:off x="4434955" y="3114842"/>
            <a:ext cx="2246582" cy="23234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Ingresar Nuevo contrato</a:t>
            </a:r>
          </a:p>
          <a:p>
            <a:endParaRPr lang="es-E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notificaciones de un nuevo contrato</a:t>
            </a:r>
          </a:p>
          <a:p>
            <a:endParaRPr lang="es-E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 seguimiento de los contratos asignados</a:t>
            </a:r>
          </a:p>
          <a:p>
            <a:endParaRPr lang="es-E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historial de los contratos</a:t>
            </a:r>
          </a:p>
          <a:p>
            <a:endParaRPr lang="es-E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reportes de los contratos</a:t>
            </a:r>
          </a:p>
          <a:p>
            <a:pPr algn="ctr"/>
            <a:endParaRPr lang="es-EC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873179" y="2652608"/>
            <a:ext cx="1467852" cy="425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C" dirty="0" smtClean="0"/>
              <a:t>Sistema Integral de Compras Públicas</a:t>
            </a:r>
            <a:endParaRPr lang="es-EC" dirty="0"/>
          </a:p>
        </p:txBody>
      </p:sp>
      <p:pic>
        <p:nvPicPr>
          <p:cNvPr id="5126" name="Picture 6" descr="recoleccion-de-datos-de-activos - Geoinn Geoespatial Innovati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51" y="4358800"/>
            <a:ext cx="1095709" cy="7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3825962" y="5656237"/>
            <a:ext cx="357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dirty="0"/>
              <a:t>Administradores de los contratos</a:t>
            </a:r>
          </a:p>
          <a:p>
            <a:endParaRPr lang="es-EC" dirty="0"/>
          </a:p>
        </p:txBody>
      </p:sp>
      <p:pic>
        <p:nvPicPr>
          <p:cNvPr id="5128" name="Picture 8" descr="Qué elementos debe tener un contrato de prestación de servicios d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04" y="1778396"/>
            <a:ext cx="1746254" cy="8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SEGUIMIENTO A CONTRATOS | Rad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3" name="AutoShape 12" descr="SEGUIMIENTO A CONTRATOS | Rad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5136" name="Picture 16" descr="tareaschoolIV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90" y="1420567"/>
            <a:ext cx="1434929" cy="10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ARCHIVOSAGIL: Consejos para conseguir una gestión documental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22" y="5935531"/>
            <a:ext cx="1510448" cy="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Que las notificaciones del móvil no le distraigan | Id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36" y="3373463"/>
            <a:ext cx="2965271" cy="18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 curvada hacia la derecha 16"/>
          <p:cNvSpPr/>
          <p:nvPr/>
        </p:nvSpPr>
        <p:spPr>
          <a:xfrm>
            <a:off x="1219200" y="2895600"/>
            <a:ext cx="731520" cy="1545015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64017" y="6356642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dirty="0" smtClean="0"/>
              <a:t>Infraestructura</a:t>
            </a:r>
            <a:endParaRPr lang="es-ES" dirty="0"/>
          </a:p>
          <a:p>
            <a:endParaRPr lang="es-EC" dirty="0"/>
          </a:p>
        </p:txBody>
      </p:sp>
      <p:pic>
        <p:nvPicPr>
          <p:cNvPr id="4098" name="Picture 2" descr="Consecuencias de no formalizar un contrato del sector público en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91" y="1747469"/>
            <a:ext cx="1507007" cy="8876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Comercialización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502" y="2264863"/>
            <a:ext cx="8596668" cy="3880773"/>
          </a:xfrm>
        </p:spPr>
        <p:txBody>
          <a:bodyPr/>
          <a:lstStyle/>
          <a:p>
            <a:r>
              <a:rPr lang="es-ES" dirty="0" smtClean="0"/>
              <a:t>Beneficiario Directo: ESPOL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Beneficiario Indirecto: Empresas Publicas y Privadas</a:t>
            </a:r>
            <a:endParaRPr lang="es-EC" dirty="0"/>
          </a:p>
        </p:txBody>
      </p:sp>
      <p:pic>
        <p:nvPicPr>
          <p:cNvPr id="5122" name="Picture 2" descr="Resolución 3559 | Validaciones de Subtipos de Cotizantes | +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93" y="193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ás de 500 PYMES costarricenses se preparan para la transformació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64" y="3901414"/>
            <a:ext cx="3936609" cy="25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Actores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341526"/>
              </p:ext>
            </p:extLst>
          </p:nvPr>
        </p:nvGraphicFramePr>
        <p:xfrm>
          <a:off x="1616894" y="2430463"/>
          <a:ext cx="6717548" cy="225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3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16111</TotalTime>
  <Words>854</Words>
  <Application>Microsoft Office PowerPoint</Application>
  <PresentationFormat>Panorámica</PresentationFormat>
  <Paragraphs>179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Faceta</vt:lpstr>
      <vt:lpstr>Desarrollo de un Prototipo de  Sistema para el   Seguimiento de Contratos para la Espol</vt:lpstr>
      <vt:lpstr>Antecedentes</vt:lpstr>
      <vt:lpstr>Antecedentes</vt:lpstr>
      <vt:lpstr>Declaración del problema</vt:lpstr>
      <vt:lpstr>Necesidades del Cliente</vt:lpstr>
      <vt:lpstr>Objetivos</vt:lpstr>
      <vt:lpstr>Diagrama del Proyecto</vt:lpstr>
      <vt:lpstr>Comercialización </vt:lpstr>
      <vt:lpstr>Actores</vt:lpstr>
      <vt:lpstr>Cliente en forma de variable-atributo</vt:lpstr>
      <vt:lpstr>Plan para resolver el problema</vt:lpstr>
      <vt:lpstr>Bibliografía</vt:lpstr>
      <vt:lpstr>Gracias….</vt:lpstr>
      <vt:lpstr>Presentación de PowerPoint</vt:lpstr>
      <vt:lpstr>Desarrollo de un Prototipo de  Sistema para el   Seguimiento de Contratos para la Espol</vt:lpstr>
      <vt:lpstr> METODOLOGIA </vt:lpstr>
      <vt:lpstr>Plan de recolección de datos</vt:lpstr>
      <vt:lpstr>Fiabilidad de los datos</vt:lpstr>
      <vt:lpstr>Análisis de los datos recolectados</vt:lpstr>
      <vt:lpstr>Análisis de los datos recolectados</vt:lpstr>
      <vt:lpstr>Propuesta de Solución</vt:lpstr>
      <vt:lpstr>Tecnologías a Usar</vt:lpstr>
      <vt:lpstr>Plan de implementación</vt:lpstr>
      <vt:lpstr>Presentación de PowerPoint</vt:lpstr>
      <vt:lpstr>Capas de Seguridad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 de un prototipo de  sistema para el   seguimiento de contratos para la Espol</dc:title>
  <dc:creator>Fabian Geovanny Sayay Sagnay</dc:creator>
  <cp:lastModifiedBy>Fabian Geovanny Sayay Sagnay</cp:lastModifiedBy>
  <cp:revision>40</cp:revision>
  <dcterms:created xsi:type="dcterms:W3CDTF">2020-06-15T19:16:45Z</dcterms:created>
  <dcterms:modified xsi:type="dcterms:W3CDTF">2020-07-03T17:05:50Z</dcterms:modified>
</cp:coreProperties>
</file>