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ubblegum Sans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LHxCPfym66P5q6MYq8y/scSsu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Bubblegu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c29588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c29588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c2958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dc2958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c29588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c29588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c295885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c29588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c2958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c2958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c29588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c29588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c295885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c295885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c1d5cc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dc1d5cc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dc1d5cc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5dc1d5cc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que es un evento?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3f4a44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5e3f4a44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que es un evento?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3f4a44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5e3f4a44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que es un evento?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295885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5dc295885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c295885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c29588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c29588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c29588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88100" y="406977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30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Algoritmos</a:t>
            </a:r>
            <a:endParaRPr b="0" i="0" sz="30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23673" r="0" t="0"/>
          <a:stretch/>
        </p:blipFill>
        <p:spPr>
          <a:xfrm>
            <a:off x="1708275" y="1438650"/>
            <a:ext cx="5502525" cy="26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11700" y="725700"/>
            <a:ext cx="85206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Un Paseo </a:t>
            </a:r>
            <a:endParaRPr b="0" i="0" sz="6000" u="none" cap="none" strike="noStrike"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" sz="6000" u="none" cap="none" strike="noStrike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por</a:t>
            </a:r>
            <a:r>
              <a:rPr b="0" i="0" lang="es" sz="5400" u="none" cap="none" strike="noStrike">
                <a:solidFill>
                  <a:srgbClr val="FF5722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</a:t>
            </a:r>
            <a:endParaRPr b="0" i="0" sz="5400" u="none" cap="none" strike="noStrike">
              <a:solidFill>
                <a:srgbClr val="FF5722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c2958859_0_75"/>
          <p:cNvSpPr txBox="1"/>
          <p:nvPr>
            <p:ph idx="1" type="body"/>
          </p:nvPr>
        </p:nvSpPr>
        <p:spPr>
          <a:xfrm>
            <a:off x="2018300" y="1152475"/>
            <a:ext cx="68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Se ejecuta lo que se encuentre dentro de la etiqueta hasta que la condición que se ingrese sea falsa.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Detiene la ejecución de los sprites que se especifiquen, o todos.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Permiten crear copias de un sprite, decidir 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qué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ocurre cuando se crea una copia y eliminar a esa copia.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31" name="Google Shape;131;g5dc2958859_0_75"/>
          <p:cNvSpPr txBox="1"/>
          <p:nvPr>
            <p:ph type="title"/>
          </p:nvPr>
        </p:nvSpPr>
        <p:spPr>
          <a:xfrm>
            <a:off x="311700" y="25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32" name="Google Shape;132;g5dc295885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275"/>
            <a:ext cx="1713500" cy="988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5dc2958859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50" y="2349250"/>
            <a:ext cx="1688550" cy="683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5dc2958859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950" y="3220050"/>
            <a:ext cx="1877000" cy="16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dc295885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Nos permiten crear animaciones, juegos, programas interactivos. Usualmente requieren la etiqueta por siempre, ya que siempre se espera a algún evento.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dc295885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Algoritmos en Scratch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1" name="Google Shape;141;g5dc295885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266638"/>
            <a:ext cx="67627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c2958859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Se usa la 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repetición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para ahorrar instrucciones repetitivas. Se gira y se sigue moviendo.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7" name="Google Shape;147;g5dc2958859_0_16"/>
          <p:cNvPicPr preferRelativeResize="0"/>
          <p:nvPr/>
        </p:nvPicPr>
        <p:blipFill rotWithShape="1">
          <a:blip r:embed="rId3">
            <a:alphaModFix/>
          </a:blip>
          <a:srcRect b="0" l="4828" r="4419" t="0"/>
          <a:stretch/>
        </p:blipFill>
        <p:spPr>
          <a:xfrm>
            <a:off x="311700" y="1902250"/>
            <a:ext cx="3634949" cy="21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5dc2958859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Ejemplo: Mover personaje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49" name="Google Shape;149;g5dc2958859_0_16"/>
          <p:cNvPicPr preferRelativeResize="0"/>
          <p:nvPr/>
        </p:nvPicPr>
        <p:blipFill rotWithShape="1">
          <a:blip r:embed="rId4">
            <a:alphaModFix/>
          </a:blip>
          <a:srcRect b="0" l="30666" r="0" t="0"/>
          <a:stretch/>
        </p:blipFill>
        <p:spPr>
          <a:xfrm>
            <a:off x="4945600" y="1787225"/>
            <a:ext cx="3395825" cy="22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5dc2958859_0_16"/>
          <p:cNvSpPr/>
          <p:nvPr/>
        </p:nvSpPr>
        <p:spPr>
          <a:xfrm>
            <a:off x="4336100" y="2788550"/>
            <a:ext cx="979500" cy="2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c2958859_0_8"/>
          <p:cNvSpPr txBox="1"/>
          <p:nvPr>
            <p:ph idx="1" type="body"/>
          </p:nvPr>
        </p:nvSpPr>
        <p:spPr>
          <a:xfrm>
            <a:off x="311700" y="1152475"/>
            <a:ext cx="85206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La variable contador guarda nuestra cuenta. Se espera a que exista un click en el sprite. Cuando esto ocurra, le sumamos 1 a nuestra variable y la mostramos.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56" name="Google Shape;156;g5dc2958859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Ejemplo: Sumar clicks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57" name="Google Shape;157;g5dc295885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2301525"/>
            <a:ext cx="60864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c2958859_0_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5dc295885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55788"/>
            <a:ext cx="594360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5dc295885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Ejemplo: Contar hasta 10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5dc295885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50" y="1251403"/>
            <a:ext cx="3853250" cy="23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dc2958859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222" y="967485"/>
            <a:ext cx="3589800" cy="2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5dc2958859_0_33"/>
          <p:cNvSpPr txBox="1"/>
          <p:nvPr>
            <p:ph type="title"/>
          </p:nvPr>
        </p:nvSpPr>
        <p:spPr>
          <a:xfrm>
            <a:off x="311700" y="11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Ejemplo: Multiplicar 2 números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2958859_0_42"/>
          <p:cNvSpPr txBox="1"/>
          <p:nvPr>
            <p:ph idx="1" type="body"/>
          </p:nvPr>
        </p:nvSpPr>
        <p:spPr>
          <a:xfrm>
            <a:off x="350200" y="7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pide ingresar un número, el cual se guarda en una variable, luego se pide otro número para realizar la multiplicación.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guarda el resultado de la </a:t>
            </a:r>
            <a:r>
              <a:rPr lang="es"/>
              <a:t>multiplicación</a:t>
            </a:r>
            <a:r>
              <a:rPr lang="es"/>
              <a:t> en resultado y se lo muestra</a:t>
            </a:r>
            <a:endParaRPr/>
          </a:p>
        </p:txBody>
      </p:sp>
      <p:pic>
        <p:nvPicPr>
          <p:cNvPr id="177" name="Google Shape;177;g5dc295885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13" y="2064525"/>
            <a:ext cx="6028575" cy="28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5dc2958859_0_42"/>
          <p:cNvSpPr txBox="1"/>
          <p:nvPr>
            <p:ph type="title"/>
          </p:nvPr>
        </p:nvSpPr>
        <p:spPr>
          <a:xfrm>
            <a:off x="311700" y="11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Ejemplo: Multiplicar 2 números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" y="1495200"/>
            <a:ext cx="3373700" cy="347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5553" r="0" t="0"/>
          <a:stretch/>
        </p:blipFill>
        <p:spPr>
          <a:xfrm>
            <a:off x="3657075" y="1553088"/>
            <a:ext cx="3683775" cy="2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/>
          <p:nvPr>
            <p:ph type="title"/>
          </p:nvPr>
        </p:nvSpPr>
        <p:spPr>
          <a:xfrm>
            <a:off x="311700" y="18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Taller: </a:t>
            </a: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Ping pong simple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142200" y="1102350"/>
            <a:ext cx="1384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Pelota</a:t>
            </a:r>
            <a:endParaRPr b="0" i="0" sz="24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4468000" y="1168575"/>
            <a:ext cx="1280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400" u="none" cap="none" strike="noStrike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Paleta</a:t>
            </a:r>
            <a:endParaRPr b="0" i="0" sz="2400" u="none" cap="none" strike="noStrike"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325" y="240950"/>
            <a:ext cx="3335725" cy="25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4498"/>
          <a:stretch/>
        </p:blipFill>
        <p:spPr>
          <a:xfrm>
            <a:off x="152400" y="1144550"/>
            <a:ext cx="8839199" cy="29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 txBox="1"/>
          <p:nvPr>
            <p:ph type="title"/>
          </p:nvPr>
        </p:nvSpPr>
        <p:spPr>
          <a:xfrm>
            <a:off x="311700" y="18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Taller: Disparar pelotas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38" y="734750"/>
            <a:ext cx="5894125" cy="36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c1d5cc83_0_48"/>
          <p:cNvSpPr txBox="1"/>
          <p:nvPr>
            <p:ph idx="1" type="body"/>
          </p:nvPr>
        </p:nvSpPr>
        <p:spPr>
          <a:xfrm>
            <a:off x="311700" y="807300"/>
            <a:ext cx="85206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Los algoritmos nos ayudan a realizar tareas repetitivas, complicadas o largas. Las computadoras realizan lo que les pidamos y lo harán con gran rapidez.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Por ejemplo: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Una persona se puede demorar en realizar la multiplicación de 4500*8520, pero una computadora lo realiza al instante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62" name="Google Shape;62;g5dc1d5cc83_0_48"/>
          <p:cNvSpPr txBox="1"/>
          <p:nvPr>
            <p:ph type="title"/>
          </p:nvPr>
        </p:nvSpPr>
        <p:spPr>
          <a:xfrm>
            <a:off x="311700" y="26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Algoritmos en Computadoras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63" name="Google Shape;63;g5dc1d5cc8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700" y="2496900"/>
            <a:ext cx="2646600" cy="26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c1d5cc83_0_55"/>
          <p:cNvSpPr txBox="1"/>
          <p:nvPr>
            <p:ph idx="1" type="body"/>
          </p:nvPr>
        </p:nvSpPr>
        <p:spPr>
          <a:xfrm>
            <a:off x="311700" y="921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Las computadoras no entienden nuestro lenguaje, usamos algoritmos para decirles qué deben hacer. Por eso los algoritmos especifican pasos simples, precisos y sin ambigüedades.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Usamos lenguajes específicos que las computadoras entienden, nosotros usaremos Scratch.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g5dc1d5cc83_0_55"/>
          <p:cNvSpPr txBox="1"/>
          <p:nvPr>
            <p:ph type="title"/>
          </p:nvPr>
        </p:nvSpPr>
        <p:spPr>
          <a:xfrm>
            <a:off x="311700" y="26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Algoritmos en Computadoras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70" name="Google Shape;70;g5dc1d5cc8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425" y="2513951"/>
            <a:ext cx="6523149" cy="2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00575" y="878200"/>
            <a:ext cx="7980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ubblegum Sans"/>
                <a:ea typeface="Bubblegum Sans"/>
                <a:cs typeface="Bubblegum Sans"/>
                <a:sym typeface="Bubblegum Sans"/>
              </a:rPr>
              <a:t>¿En dónde empieza el algoritmo?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ubblegum Sans"/>
                <a:ea typeface="Bubblegum Sans"/>
                <a:cs typeface="Bubblegum Sans"/>
                <a:sym typeface="Bubblegum Sans"/>
              </a:rPr>
              <a:t>Existen varias opciones para empezar, entre ellas: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50" y="1885500"/>
            <a:ext cx="17430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2330850" y="1856400"/>
            <a:ext cx="25614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ubblegum Sans"/>
                <a:ea typeface="Bubblegum Sans"/>
                <a:cs typeface="Bubblegum Sans"/>
                <a:sym typeface="Bubblegum Sans"/>
              </a:rPr>
              <a:t>Cuando se haga click en la bandera de Scratch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700" y="1755500"/>
            <a:ext cx="3723499" cy="232824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4892250" y="1975050"/>
            <a:ext cx="13959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C3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3f4a44d9_0_10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86" name="Google Shape;86;g5e3f4a44d9_0_10"/>
          <p:cNvSpPr txBox="1"/>
          <p:nvPr/>
        </p:nvSpPr>
        <p:spPr>
          <a:xfrm>
            <a:off x="2589100" y="1337525"/>
            <a:ext cx="2352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ubblegum Sans"/>
                <a:ea typeface="Bubblegum Sans"/>
                <a:cs typeface="Bubblegum Sans"/>
                <a:sym typeface="Bubblegum Sans"/>
              </a:rPr>
              <a:t>Cuando presionemos una tecla, por ejemplo la barra de espacio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87" name="Google Shape;87;g5e3f4a44d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5" y="1254475"/>
            <a:ext cx="2291075" cy="7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5e3f4a44d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77900"/>
            <a:ext cx="3801425" cy="25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5e3f4a44d9_0_10"/>
          <p:cNvSpPr/>
          <p:nvPr/>
        </p:nvSpPr>
        <p:spPr>
          <a:xfrm>
            <a:off x="4171600" y="3192275"/>
            <a:ext cx="769500" cy="3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g5e3f4a44d9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575" y="2526900"/>
            <a:ext cx="4068224" cy="15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3f4a44d9_0_24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96" name="Google Shape;96;g5e3f4a44d9_0_24"/>
          <p:cNvSpPr txBox="1"/>
          <p:nvPr/>
        </p:nvSpPr>
        <p:spPr>
          <a:xfrm>
            <a:off x="3060075" y="1254475"/>
            <a:ext cx="23520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ubblegum Sans"/>
                <a:ea typeface="Bubblegum Sans"/>
                <a:cs typeface="Bubblegum Sans"/>
                <a:sym typeface="Bubblegum Sans"/>
              </a:rPr>
              <a:t>Cuando hagamos click sobre un sprite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97" name="Google Shape;97;g5e3f4a44d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5013"/>
            <a:ext cx="2621750" cy="10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5e3f4a44d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25" y="2604375"/>
            <a:ext cx="4071550" cy="16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5e3f4a44d9_0_24"/>
          <p:cNvSpPr/>
          <p:nvPr/>
        </p:nvSpPr>
        <p:spPr>
          <a:xfrm>
            <a:off x="3984700" y="3274525"/>
            <a:ext cx="769500" cy="35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5e3f4a44d9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875" y="2272410"/>
            <a:ext cx="2236634" cy="23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2958859_0_91"/>
          <p:cNvSpPr txBox="1"/>
          <p:nvPr>
            <p:ph type="title"/>
          </p:nvPr>
        </p:nvSpPr>
        <p:spPr>
          <a:xfrm>
            <a:off x="311700" y="260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</a:t>
            </a: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Algoritmos</a:t>
            </a: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06" name="Google Shape;106;g5dc2958859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00" y="1917725"/>
            <a:ext cx="14573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5dc2958859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7800" y="1675325"/>
            <a:ext cx="145732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5dc2958859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650" y="1789150"/>
            <a:ext cx="18573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5dc2958859_0_91"/>
          <p:cNvSpPr txBox="1"/>
          <p:nvPr/>
        </p:nvSpPr>
        <p:spPr>
          <a:xfrm>
            <a:off x="421800" y="885275"/>
            <a:ext cx="79809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Bubblegum Sans"/>
                <a:ea typeface="Bubblegum Sans"/>
                <a:cs typeface="Bubblegum Sans"/>
                <a:sym typeface="Bubblegum Sans"/>
              </a:rPr>
              <a:t>Scratch ofrece las siguientes etiquetas de control:</a:t>
            </a:r>
            <a:endParaRPr sz="1800"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c2958859_0_52"/>
          <p:cNvSpPr txBox="1"/>
          <p:nvPr>
            <p:ph idx="1" type="body"/>
          </p:nvPr>
        </p:nvSpPr>
        <p:spPr>
          <a:xfrm>
            <a:off x="2083350" y="1057850"/>
            <a:ext cx="67488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ubblegum Sans"/>
                <a:ea typeface="Bubblegum Sans"/>
                <a:cs typeface="Bubblegum Sans"/>
                <a:sym typeface="Bubblegum Sans"/>
              </a:rPr>
              <a:t>Se detienen los bloques en ese punto por la cantidad de segundos ingresada.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ubblegum Sans"/>
                <a:ea typeface="Bubblegum Sans"/>
                <a:cs typeface="Bubblegum Sans"/>
                <a:sym typeface="Bubblegum Sans"/>
              </a:rPr>
              <a:t>Repiten lo que esté dentro de esta etiqueta ya sea por una cantidad dada o por siempre.</a:t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115" name="Google Shape;115;g5dc2958859_0_52"/>
          <p:cNvSpPr txBox="1"/>
          <p:nvPr>
            <p:ph type="title"/>
          </p:nvPr>
        </p:nvSpPr>
        <p:spPr>
          <a:xfrm>
            <a:off x="311700" y="25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16" name="Google Shape;116;g5dc295885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8338"/>
            <a:ext cx="17716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5dc2958859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5263"/>
            <a:ext cx="14192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c2958859_0_60"/>
          <p:cNvSpPr txBox="1"/>
          <p:nvPr>
            <p:ph idx="1" type="body"/>
          </p:nvPr>
        </p:nvSpPr>
        <p:spPr>
          <a:xfrm>
            <a:off x="2018300" y="1152475"/>
            <a:ext cx="68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Si se cumple la condición dada se ejecuta lo que está dentro de la etiqueta, si no se cumple se ejecutará lo que le sigue a la etiqueta. O se ejecuta lo que se coloque en la sección de 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sí</a:t>
            </a: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no.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Los bloques se detienen hasta que se cumpla la condición dada</a:t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23" name="Google Shape;123;g5dc2958859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5621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5dc2958859_0_60"/>
          <p:cNvSpPr txBox="1"/>
          <p:nvPr>
            <p:ph type="title"/>
          </p:nvPr>
        </p:nvSpPr>
        <p:spPr>
          <a:xfrm>
            <a:off x="311700" y="25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CA285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¿Algoritmos en Scratch?</a:t>
            </a:r>
            <a:endParaRPr>
              <a:solidFill>
                <a:srgbClr val="CA2859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pic>
        <p:nvPicPr>
          <p:cNvPr id="125" name="Google Shape;125;g5dc2958859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63175"/>
            <a:ext cx="1713500" cy="59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