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76" r:id="rId4"/>
    <p:sldId id="268" r:id="rId5"/>
    <p:sldId id="277" r:id="rId6"/>
    <p:sldId id="278" r:id="rId7"/>
    <p:sldId id="279" r:id="rId8"/>
    <p:sldId id="280" r:id="rId9"/>
    <p:sldId id="281" r:id="rId10"/>
    <p:sldId id="273" r:id="rId11"/>
    <p:sldId id="274" r:id="rId12"/>
    <p:sldId id="275" r:id="rId13"/>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94" autoAdjust="0"/>
    <p:restoredTop sz="94343" autoAdjust="0"/>
  </p:normalViewPr>
  <p:slideViewPr>
    <p:cSldViewPr snapToGrid="0">
      <p:cViewPr>
        <p:scale>
          <a:sx n="75" d="100"/>
          <a:sy n="75" d="100"/>
        </p:scale>
        <p:origin x="1122"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limap@outlook.com" userId="17fbfa69b0e2b48f" providerId="LiveId" clId="{C1D1E429-694E-40C4-9E46-5847EEF6E0BD}"/>
    <pc:docChg chg="custSel addSld modSld">
      <pc:chgData name="llimap@outlook.com" userId="17fbfa69b0e2b48f" providerId="LiveId" clId="{C1D1E429-694E-40C4-9E46-5847EEF6E0BD}" dt="2019-08-05T13:16:27.720" v="452" actId="14100"/>
      <pc:docMkLst>
        <pc:docMk/>
      </pc:docMkLst>
      <pc:sldChg chg="addSp delSp modSp">
        <pc:chgData name="llimap@outlook.com" userId="17fbfa69b0e2b48f" providerId="LiveId" clId="{C1D1E429-694E-40C4-9E46-5847EEF6E0BD}" dt="2019-08-05T13:15:29.778" v="448" actId="20577"/>
        <pc:sldMkLst>
          <pc:docMk/>
          <pc:sldMk cId="2641272569" sldId="274"/>
        </pc:sldMkLst>
        <pc:spChg chg="mod">
          <ac:chgData name="llimap@outlook.com" userId="17fbfa69b0e2b48f" providerId="LiveId" clId="{C1D1E429-694E-40C4-9E46-5847EEF6E0BD}" dt="2019-08-05T13:09:02.621" v="56" actId="20577"/>
          <ac:spMkLst>
            <pc:docMk/>
            <pc:sldMk cId="2641272569" sldId="274"/>
            <ac:spMk id="2" creationId="{57FE7113-DB35-4802-9A9E-9D2133BC556D}"/>
          </ac:spMkLst>
        </pc:spChg>
        <pc:spChg chg="add del mod">
          <ac:chgData name="llimap@outlook.com" userId="17fbfa69b0e2b48f" providerId="LiveId" clId="{C1D1E429-694E-40C4-9E46-5847EEF6E0BD}" dt="2019-08-05T13:09:12.224" v="60" actId="478"/>
          <ac:spMkLst>
            <pc:docMk/>
            <pc:sldMk cId="2641272569" sldId="274"/>
            <ac:spMk id="3" creationId="{3810A42F-6E24-44F3-AE3D-5E9B17C665DE}"/>
          </ac:spMkLst>
        </pc:spChg>
        <pc:spChg chg="add mod">
          <ac:chgData name="llimap@outlook.com" userId="17fbfa69b0e2b48f" providerId="LiveId" clId="{C1D1E429-694E-40C4-9E46-5847EEF6E0BD}" dt="2019-08-05T13:09:54.970" v="73" actId="20577"/>
          <ac:spMkLst>
            <pc:docMk/>
            <pc:sldMk cId="2641272569" sldId="274"/>
            <ac:spMk id="5" creationId="{7C7307EA-2FE6-4C97-9FEA-31C9F4BD6489}"/>
          </ac:spMkLst>
        </pc:spChg>
        <pc:spChg chg="add mod">
          <ac:chgData name="llimap@outlook.com" userId="17fbfa69b0e2b48f" providerId="LiveId" clId="{C1D1E429-694E-40C4-9E46-5847EEF6E0BD}" dt="2019-08-05T13:10:10.393" v="81" actId="1076"/>
          <ac:spMkLst>
            <pc:docMk/>
            <pc:sldMk cId="2641272569" sldId="274"/>
            <ac:spMk id="6" creationId="{E92200D1-D92D-4B4A-A533-7D87F77F8CB5}"/>
          </ac:spMkLst>
        </pc:spChg>
        <pc:spChg chg="add mod">
          <ac:chgData name="llimap@outlook.com" userId="17fbfa69b0e2b48f" providerId="LiveId" clId="{C1D1E429-694E-40C4-9E46-5847EEF6E0BD}" dt="2019-08-05T13:12:46.093" v="275" actId="20577"/>
          <ac:spMkLst>
            <pc:docMk/>
            <pc:sldMk cId="2641272569" sldId="274"/>
            <ac:spMk id="8" creationId="{AF99230A-1A0B-4019-BDBE-B4C0810B450E}"/>
          </ac:spMkLst>
        </pc:spChg>
        <pc:spChg chg="add mod">
          <ac:chgData name="llimap@outlook.com" userId="17fbfa69b0e2b48f" providerId="LiveId" clId="{C1D1E429-694E-40C4-9E46-5847EEF6E0BD}" dt="2019-08-05T13:14:55.450" v="432" actId="20577"/>
          <ac:spMkLst>
            <pc:docMk/>
            <pc:sldMk cId="2641272569" sldId="274"/>
            <ac:spMk id="9" creationId="{ADBF6238-546E-46D9-9F12-A157843A1678}"/>
          </ac:spMkLst>
        </pc:spChg>
        <pc:spChg chg="add mod">
          <ac:chgData name="llimap@outlook.com" userId="17fbfa69b0e2b48f" providerId="LiveId" clId="{C1D1E429-694E-40C4-9E46-5847EEF6E0BD}" dt="2019-08-05T13:15:29.778" v="448" actId="20577"/>
          <ac:spMkLst>
            <pc:docMk/>
            <pc:sldMk cId="2641272569" sldId="274"/>
            <ac:spMk id="10" creationId="{0564EFFC-6391-480D-9E5D-D4E18FDA3294}"/>
          </ac:spMkLst>
        </pc:spChg>
        <pc:spChg chg="add del mod">
          <ac:chgData name="llimap@outlook.com" userId="17fbfa69b0e2b48f" providerId="LiveId" clId="{C1D1E429-694E-40C4-9E46-5847EEF6E0BD}" dt="2019-08-05T13:15:19.475" v="435"/>
          <ac:spMkLst>
            <pc:docMk/>
            <pc:sldMk cId="2641272569" sldId="274"/>
            <ac:spMk id="11" creationId="{4D6FB7D3-E0AC-4610-A26F-B9F15DEE7B34}"/>
          </ac:spMkLst>
        </pc:spChg>
        <pc:picChg chg="add del mod">
          <ac:chgData name="llimap@outlook.com" userId="17fbfa69b0e2b48f" providerId="LiveId" clId="{C1D1E429-694E-40C4-9E46-5847EEF6E0BD}" dt="2019-08-05T13:09:05.925" v="57" actId="478"/>
          <ac:picMkLst>
            <pc:docMk/>
            <pc:sldMk cId="2641272569" sldId="274"/>
            <ac:picMk id="4" creationId="{B33DC084-DF86-4ADA-A209-E0016F007CFC}"/>
          </ac:picMkLst>
        </pc:picChg>
        <pc:picChg chg="add mod">
          <ac:chgData name="llimap@outlook.com" userId="17fbfa69b0e2b48f" providerId="LiveId" clId="{C1D1E429-694E-40C4-9E46-5847EEF6E0BD}" dt="2019-08-05T13:12:23.236" v="178" actId="1076"/>
          <ac:picMkLst>
            <pc:docMk/>
            <pc:sldMk cId="2641272569" sldId="274"/>
            <ac:picMk id="7" creationId="{7B88DAD5-6837-4EF8-A60A-9140B689C957}"/>
          </ac:picMkLst>
        </pc:picChg>
        <pc:picChg chg="add mod">
          <ac:chgData name="llimap@outlook.com" userId="17fbfa69b0e2b48f" providerId="LiveId" clId="{C1D1E429-694E-40C4-9E46-5847EEF6E0BD}" dt="2019-08-05T13:15:24.765" v="438" actId="14100"/>
          <ac:picMkLst>
            <pc:docMk/>
            <pc:sldMk cId="2641272569" sldId="274"/>
            <ac:picMk id="12" creationId="{97210305-558B-4C69-9B4F-39C7ADC7AF10}"/>
          </ac:picMkLst>
        </pc:picChg>
      </pc:sldChg>
      <pc:sldChg chg="addSp modSp add">
        <pc:chgData name="llimap@outlook.com" userId="17fbfa69b0e2b48f" providerId="LiveId" clId="{C1D1E429-694E-40C4-9E46-5847EEF6E0BD}" dt="2019-08-05T13:16:27.720" v="452" actId="14100"/>
        <pc:sldMkLst>
          <pc:docMk/>
          <pc:sldMk cId="1254462389" sldId="275"/>
        </pc:sldMkLst>
        <pc:picChg chg="add mod">
          <ac:chgData name="llimap@outlook.com" userId="17fbfa69b0e2b48f" providerId="LiveId" clId="{C1D1E429-694E-40C4-9E46-5847EEF6E0BD}" dt="2019-08-05T13:13:34.082" v="278" actId="1076"/>
          <ac:picMkLst>
            <pc:docMk/>
            <pc:sldMk cId="1254462389" sldId="275"/>
            <ac:picMk id="8194" creationId="{F49D31A5-9764-4F53-ADAC-A4F408056882}"/>
          </ac:picMkLst>
        </pc:picChg>
        <pc:picChg chg="add mod">
          <ac:chgData name="llimap@outlook.com" userId="17fbfa69b0e2b48f" providerId="LiveId" clId="{C1D1E429-694E-40C4-9E46-5847EEF6E0BD}" dt="2019-08-05T13:16:27.720" v="452" actId="14100"/>
          <ac:picMkLst>
            <pc:docMk/>
            <pc:sldMk cId="1254462389" sldId="275"/>
            <ac:picMk id="8196" creationId="{3CE7F00F-60F2-4724-844C-7D3EEB45298F}"/>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p>
        </p:txBody>
      </p:sp>
      <p:sp>
        <p:nvSpPr>
          <p:cNvPr id="4" name="Marcador de fecha 3"/>
          <p:cNvSpPr>
            <a:spLocks noGrp="1"/>
          </p:cNvSpPr>
          <p:nvPr>
            <p:ph type="dt" sz="half" idx="10"/>
          </p:nvPr>
        </p:nvSpPr>
        <p:spPr/>
        <p:txBody>
          <a:bodyPr/>
          <a:lstStyle/>
          <a:p>
            <a:fld id="{B61BEF0D-F0BB-DE4B-95CE-6DB70DBA9567}" type="datetimeFigureOut">
              <a:rPr lang="en-US" smtClean="0"/>
              <a:pPr/>
              <a:t>8/18/2019</a:t>
            </a:fld>
            <a:endParaRPr lang="en-US" dirty="0"/>
          </a:p>
        </p:txBody>
      </p:sp>
      <p:sp>
        <p:nvSpPr>
          <p:cNvPr id="5" name="Marcador de pie de página 4"/>
          <p:cNvSpPr>
            <a:spLocks noGrp="1"/>
          </p:cNvSpPr>
          <p:nvPr>
            <p:ph type="ftr" sz="quarter" idx="11"/>
          </p:nvPr>
        </p:nvSpPr>
        <p:spPr/>
        <p:txBody>
          <a:bodyPr/>
          <a:lstStyle/>
          <a:p>
            <a:endParaRPr lang="en-US" dirty="0"/>
          </a:p>
        </p:txBody>
      </p:sp>
      <p:sp>
        <p:nvSpPr>
          <p:cNvPr id="6" name="Marcador de número de diapositiva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572776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55C6B4A9-1611-4792-9094-5F34BCA07E0B}" type="datetimeFigureOut">
              <a:rPr lang="en-US" smtClean="0"/>
              <a:t>8/18/2019</a:t>
            </a:fld>
            <a:endParaRPr lang="en-US" dirty="0"/>
          </a:p>
        </p:txBody>
      </p:sp>
      <p:sp>
        <p:nvSpPr>
          <p:cNvPr id="5" name="Marcador de pie de página 4"/>
          <p:cNvSpPr>
            <a:spLocks noGrp="1"/>
          </p:cNvSpPr>
          <p:nvPr>
            <p:ph type="ftr" sz="quarter" idx="11"/>
          </p:nvPr>
        </p:nvSpPr>
        <p:spPr/>
        <p:txBody>
          <a:bodyPr/>
          <a:lstStyle/>
          <a:p>
            <a:endParaRPr lang="en-US" dirty="0"/>
          </a:p>
        </p:txBody>
      </p:sp>
      <p:sp>
        <p:nvSpPr>
          <p:cNvPr id="6" name="Marcador de número de diapositiva 5"/>
          <p:cNvSpPr>
            <a:spLocks noGrp="1"/>
          </p:cNvSpPr>
          <p:nvPr>
            <p:ph type="sldNum" sz="quarter" idx="12"/>
          </p:nvPr>
        </p:nvSpPr>
        <p:spPr/>
        <p:txBody>
          <a:bodyPr/>
          <a:lstStyle/>
          <a:p>
            <a:fld id="{89333C77-0158-454C-844F-B7AB9BD7DAD4}" type="slidenum">
              <a:rPr lang="en-US" smtClean="0"/>
              <a:t>‹Nº›</a:t>
            </a:fld>
            <a:endParaRPr lang="en-US" dirty="0"/>
          </a:p>
        </p:txBody>
      </p:sp>
    </p:spTree>
    <p:extLst>
      <p:ext uri="{BB962C8B-B14F-4D97-AF65-F5344CB8AC3E}">
        <p14:creationId xmlns:p14="http://schemas.microsoft.com/office/powerpoint/2010/main" val="692101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B61BEF0D-F0BB-DE4B-95CE-6DB70DBA9567}" type="datetimeFigureOut">
              <a:rPr lang="en-US" smtClean="0"/>
              <a:pPr/>
              <a:t>8/18/2019</a:t>
            </a:fld>
            <a:endParaRPr lang="en-US" dirty="0"/>
          </a:p>
        </p:txBody>
      </p:sp>
      <p:sp>
        <p:nvSpPr>
          <p:cNvPr id="5" name="Marcador de pie de página 4"/>
          <p:cNvSpPr>
            <a:spLocks noGrp="1"/>
          </p:cNvSpPr>
          <p:nvPr>
            <p:ph type="ftr" sz="quarter" idx="11"/>
          </p:nvPr>
        </p:nvSpPr>
        <p:spPr/>
        <p:txBody>
          <a:bodyPr/>
          <a:lstStyle/>
          <a:p>
            <a:endParaRPr lang="en-US" dirty="0"/>
          </a:p>
        </p:txBody>
      </p:sp>
      <p:sp>
        <p:nvSpPr>
          <p:cNvPr id="6" name="Marcador de número de diapositiva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421863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2A54C80-263E-416B-A8E0-580EDEADCBDC}" type="datetimeFigureOut">
              <a:rPr lang="en-US" smtClean="0"/>
              <a:t>8/18/2019</a:t>
            </a:fld>
            <a:endParaRPr lang="en-US" dirty="0"/>
          </a:p>
        </p:txBody>
      </p:sp>
      <p:sp>
        <p:nvSpPr>
          <p:cNvPr id="5" name="Marcador de pie de página 4"/>
          <p:cNvSpPr>
            <a:spLocks noGrp="1"/>
          </p:cNvSpPr>
          <p:nvPr>
            <p:ph type="ftr" sz="quarter" idx="11"/>
          </p:nvPr>
        </p:nvSpPr>
        <p:spPr/>
        <p:txBody>
          <a:bodyPr/>
          <a:lstStyle/>
          <a:p>
            <a:endParaRPr lang="en-US" dirty="0"/>
          </a:p>
        </p:txBody>
      </p:sp>
      <p:sp>
        <p:nvSpPr>
          <p:cNvPr id="6" name="Marcador de número de diapositiva 5"/>
          <p:cNvSpPr>
            <a:spLocks noGrp="1"/>
          </p:cNvSpPr>
          <p:nvPr>
            <p:ph type="sldNum" sz="quarter" idx="12"/>
          </p:nvPr>
        </p:nvSpPr>
        <p:spPr/>
        <p:txBody>
          <a:bodyPr/>
          <a:lstStyle/>
          <a:p>
            <a:fld id="{519954A3-9DFD-4C44-94BA-B95130A3BA1C}" type="slidenum">
              <a:rPr lang="en-US" smtClean="0"/>
              <a:t>‹Nº›</a:t>
            </a:fld>
            <a:endParaRPr lang="en-US" dirty="0"/>
          </a:p>
        </p:txBody>
      </p:sp>
    </p:spTree>
    <p:extLst>
      <p:ext uri="{BB962C8B-B14F-4D97-AF65-F5344CB8AC3E}">
        <p14:creationId xmlns:p14="http://schemas.microsoft.com/office/powerpoint/2010/main" val="2276123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B61BEF0D-F0BB-DE4B-95CE-6DB70DBA9567}" type="datetimeFigureOut">
              <a:rPr lang="en-US" smtClean="0"/>
              <a:pPr/>
              <a:t>8/18/2019</a:t>
            </a:fld>
            <a:endParaRPr lang="en-US" dirty="0"/>
          </a:p>
        </p:txBody>
      </p:sp>
      <p:sp>
        <p:nvSpPr>
          <p:cNvPr id="5" name="Marcador de pie de página 4"/>
          <p:cNvSpPr>
            <a:spLocks noGrp="1"/>
          </p:cNvSpPr>
          <p:nvPr>
            <p:ph type="ftr" sz="quarter" idx="11"/>
          </p:nvPr>
        </p:nvSpPr>
        <p:spPr/>
        <p:txBody>
          <a:bodyPr/>
          <a:lstStyle/>
          <a:p>
            <a:endParaRPr lang="en-US" dirty="0"/>
          </a:p>
        </p:txBody>
      </p:sp>
      <p:sp>
        <p:nvSpPr>
          <p:cNvPr id="6" name="Marcador de número de diapositiva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909722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42A54C80-263E-416B-A8E0-580EDEADCBDC}" type="datetimeFigureOut">
              <a:rPr lang="en-US" smtClean="0"/>
              <a:t>8/18/2019</a:t>
            </a:fld>
            <a:endParaRPr lang="en-US" dirty="0"/>
          </a:p>
        </p:txBody>
      </p:sp>
      <p:sp>
        <p:nvSpPr>
          <p:cNvPr id="6" name="Marcador de pie de página 5"/>
          <p:cNvSpPr>
            <a:spLocks noGrp="1"/>
          </p:cNvSpPr>
          <p:nvPr>
            <p:ph type="ftr" sz="quarter" idx="11"/>
          </p:nvPr>
        </p:nvSpPr>
        <p:spPr/>
        <p:txBody>
          <a:bodyPr/>
          <a:lstStyle/>
          <a:p>
            <a:endParaRPr lang="en-US" dirty="0"/>
          </a:p>
        </p:txBody>
      </p:sp>
      <p:sp>
        <p:nvSpPr>
          <p:cNvPr id="7" name="Marcador de número de diapositiva 6"/>
          <p:cNvSpPr>
            <a:spLocks noGrp="1"/>
          </p:cNvSpPr>
          <p:nvPr>
            <p:ph type="sldNum" sz="quarter" idx="12"/>
          </p:nvPr>
        </p:nvSpPr>
        <p:spPr/>
        <p:txBody>
          <a:bodyPr/>
          <a:lstStyle/>
          <a:p>
            <a:fld id="{519954A3-9DFD-4C44-94BA-B95130A3BA1C}" type="slidenum">
              <a:rPr lang="en-US" smtClean="0"/>
              <a:t>‹Nº›</a:t>
            </a:fld>
            <a:endParaRPr lang="en-US" dirty="0"/>
          </a:p>
        </p:txBody>
      </p:sp>
    </p:spTree>
    <p:extLst>
      <p:ext uri="{BB962C8B-B14F-4D97-AF65-F5344CB8AC3E}">
        <p14:creationId xmlns:p14="http://schemas.microsoft.com/office/powerpoint/2010/main" val="2758368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B61BEF0D-F0BB-DE4B-95CE-6DB70DBA9567}" type="datetimeFigureOut">
              <a:rPr lang="en-US" smtClean="0"/>
              <a:pPr/>
              <a:t>8/18/2019</a:t>
            </a:fld>
            <a:endParaRPr lang="en-US" dirty="0"/>
          </a:p>
        </p:txBody>
      </p:sp>
      <p:sp>
        <p:nvSpPr>
          <p:cNvPr id="8" name="Marcador de pie de página 7"/>
          <p:cNvSpPr>
            <a:spLocks noGrp="1"/>
          </p:cNvSpPr>
          <p:nvPr>
            <p:ph type="ftr" sz="quarter" idx="11"/>
          </p:nvPr>
        </p:nvSpPr>
        <p:spPr/>
        <p:txBody>
          <a:bodyPr/>
          <a:lstStyle/>
          <a:p>
            <a:endParaRPr lang="en-US" dirty="0"/>
          </a:p>
        </p:txBody>
      </p:sp>
      <p:sp>
        <p:nvSpPr>
          <p:cNvPr id="9" name="Marcador de número de diapositiva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045556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B61BEF0D-F0BB-DE4B-95CE-6DB70DBA9567}" type="datetimeFigureOut">
              <a:rPr lang="en-US" smtClean="0"/>
              <a:pPr/>
              <a:t>8/18/2019</a:t>
            </a:fld>
            <a:endParaRPr lang="en-US" dirty="0"/>
          </a:p>
        </p:txBody>
      </p:sp>
      <p:sp>
        <p:nvSpPr>
          <p:cNvPr id="4" name="Marcador de pie de página 3"/>
          <p:cNvSpPr>
            <a:spLocks noGrp="1"/>
          </p:cNvSpPr>
          <p:nvPr>
            <p:ph type="ftr" sz="quarter" idx="11"/>
          </p:nvPr>
        </p:nvSpPr>
        <p:spPr/>
        <p:txBody>
          <a:bodyPr/>
          <a:lstStyle/>
          <a:p>
            <a:endParaRPr lang="en-US" dirty="0"/>
          </a:p>
        </p:txBody>
      </p:sp>
      <p:sp>
        <p:nvSpPr>
          <p:cNvPr id="5" name="Marcador de número de diapositiva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563854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B61BEF0D-F0BB-DE4B-95CE-6DB70DBA9567}" type="datetimeFigureOut">
              <a:rPr lang="en-US" smtClean="0"/>
              <a:pPr/>
              <a:t>8/18/2019</a:t>
            </a:fld>
            <a:endParaRPr lang="en-US" dirty="0"/>
          </a:p>
        </p:txBody>
      </p:sp>
      <p:sp>
        <p:nvSpPr>
          <p:cNvPr id="3" name="Marcador de pie de página 2"/>
          <p:cNvSpPr>
            <a:spLocks noGrp="1"/>
          </p:cNvSpPr>
          <p:nvPr>
            <p:ph type="ftr" sz="quarter" idx="11"/>
          </p:nvPr>
        </p:nvSpPr>
        <p:spPr/>
        <p:txBody>
          <a:bodyPr/>
          <a:lstStyle/>
          <a:p>
            <a:endParaRPr lang="en-US" dirty="0"/>
          </a:p>
        </p:txBody>
      </p:sp>
      <p:sp>
        <p:nvSpPr>
          <p:cNvPr id="4" name="Marcador de número de diapositiva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518034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42A54C80-263E-416B-A8E0-580EDEADCBDC}" type="datetimeFigureOut">
              <a:rPr lang="en-US" smtClean="0"/>
              <a:t>8/18/2019</a:t>
            </a:fld>
            <a:endParaRPr lang="en-US" dirty="0"/>
          </a:p>
        </p:txBody>
      </p:sp>
      <p:sp>
        <p:nvSpPr>
          <p:cNvPr id="6" name="Marcador de pie de página 5"/>
          <p:cNvSpPr>
            <a:spLocks noGrp="1"/>
          </p:cNvSpPr>
          <p:nvPr>
            <p:ph type="ftr" sz="quarter" idx="11"/>
          </p:nvPr>
        </p:nvSpPr>
        <p:spPr/>
        <p:txBody>
          <a:bodyPr/>
          <a:lstStyle/>
          <a:p>
            <a:endParaRPr lang="en-US" dirty="0"/>
          </a:p>
        </p:txBody>
      </p:sp>
      <p:sp>
        <p:nvSpPr>
          <p:cNvPr id="7" name="Marcador de número de diapositiva 6"/>
          <p:cNvSpPr>
            <a:spLocks noGrp="1"/>
          </p:cNvSpPr>
          <p:nvPr>
            <p:ph type="sldNum" sz="quarter" idx="12"/>
          </p:nvPr>
        </p:nvSpPr>
        <p:spPr/>
        <p:txBody>
          <a:bodyPr/>
          <a:lstStyle/>
          <a:p>
            <a:fld id="{519954A3-9DFD-4C44-94BA-B95130A3BA1C}" type="slidenum">
              <a:rPr lang="en-US" smtClean="0"/>
              <a:t>‹Nº›</a:t>
            </a:fld>
            <a:endParaRPr lang="en-US" dirty="0"/>
          </a:p>
        </p:txBody>
      </p:sp>
    </p:spTree>
    <p:extLst>
      <p:ext uri="{BB962C8B-B14F-4D97-AF65-F5344CB8AC3E}">
        <p14:creationId xmlns:p14="http://schemas.microsoft.com/office/powerpoint/2010/main" val="3735721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B61BEF0D-F0BB-DE4B-95CE-6DB70DBA9567}" type="datetimeFigureOut">
              <a:rPr lang="en-US" smtClean="0"/>
              <a:pPr/>
              <a:t>8/18/2019</a:t>
            </a:fld>
            <a:endParaRPr lang="en-US" dirty="0"/>
          </a:p>
        </p:txBody>
      </p:sp>
      <p:sp>
        <p:nvSpPr>
          <p:cNvPr id="6" name="Marcador de pie de página 5"/>
          <p:cNvSpPr>
            <a:spLocks noGrp="1"/>
          </p:cNvSpPr>
          <p:nvPr>
            <p:ph type="ftr" sz="quarter" idx="11"/>
          </p:nvPr>
        </p:nvSpPr>
        <p:spPr/>
        <p:txBody>
          <a:bodyPr/>
          <a:lstStyle/>
          <a:p>
            <a:endParaRPr lang="en-US" dirty="0"/>
          </a:p>
        </p:txBody>
      </p:sp>
      <p:sp>
        <p:nvSpPr>
          <p:cNvPr id="7" name="Marcador de número de diapositiva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464241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8/18/2019</a:t>
            </a:fld>
            <a:endParaRPr lang="en-US" dirty="0"/>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407168794"/>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lh4.googleusercontent.com/rcu8p9YtkOcBJaTPpD19MsUQfq1PYyaBXUVbsEvm_YQbXOjAxce_zaEHDZzCf0umFjw6wqtSlrz5mSTIt7aX7ryrb7Y_mh5QyKGDJEymOAt8FwFG10efT3GXF-tIv7LE-pTxJQo">
            <a:extLst>
              <a:ext uri="{FF2B5EF4-FFF2-40B4-BE49-F238E27FC236}">
                <a16:creationId xmlns:a16="http://schemas.microsoft.com/office/drawing/2014/main" id="{6EF70E06-0BEA-4BD4-8071-B5F3F34222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691" y="1770320"/>
            <a:ext cx="9525000" cy="2743200"/>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a:extLst>
              <a:ext uri="{FF2B5EF4-FFF2-40B4-BE49-F238E27FC236}">
                <a16:creationId xmlns:a16="http://schemas.microsoft.com/office/drawing/2014/main" id="{7927FEF4-CCEB-4B41-BC1C-2A8DB3488DC2}"/>
              </a:ext>
            </a:extLst>
          </p:cNvPr>
          <p:cNvSpPr/>
          <p:nvPr/>
        </p:nvSpPr>
        <p:spPr>
          <a:xfrm>
            <a:off x="4302642" y="580088"/>
            <a:ext cx="6096000" cy="2492990"/>
          </a:xfrm>
          <a:prstGeom prst="rect">
            <a:avLst/>
          </a:prstGeom>
        </p:spPr>
        <p:txBody>
          <a:bodyPr>
            <a:spAutoFit/>
          </a:bodyPr>
          <a:lstStyle/>
          <a:p>
            <a:pPr algn="ctr"/>
            <a:r>
              <a:rPr lang="es-EC" sz="6000" dirty="0">
                <a:solidFill>
                  <a:srgbClr val="CA2859"/>
                </a:solidFill>
                <a:latin typeface="Bubblegum Sans" panose="02000506000000020004" pitchFamily="2" charset="0"/>
              </a:rPr>
              <a:t>Un Paseo </a:t>
            </a:r>
            <a:endParaRPr lang="es-EC" sz="6000" dirty="0">
              <a:latin typeface="Bubblegum Sans" panose="02000506000000020004" pitchFamily="2" charset="0"/>
            </a:endParaRPr>
          </a:p>
          <a:p>
            <a:pPr algn="ctr"/>
            <a:r>
              <a:rPr lang="es-EC" sz="6000" dirty="0">
                <a:solidFill>
                  <a:srgbClr val="CA2859"/>
                </a:solidFill>
                <a:latin typeface="Bubblegum Sans" panose="02000506000000020004" pitchFamily="2" charset="0"/>
              </a:rPr>
              <a:t>por</a:t>
            </a:r>
            <a:r>
              <a:rPr lang="es-EC" sz="6000" dirty="0">
                <a:solidFill>
                  <a:srgbClr val="FF5722"/>
                </a:solidFill>
                <a:latin typeface="Bubblegum Sans" panose="02000506000000020004" pitchFamily="2" charset="0"/>
              </a:rPr>
              <a:t> </a:t>
            </a:r>
            <a:endParaRPr lang="es-EC" sz="6000" dirty="0">
              <a:latin typeface="Bubblegum Sans" panose="02000506000000020004" pitchFamily="2" charset="0"/>
            </a:endParaRPr>
          </a:p>
          <a:p>
            <a:br>
              <a:rPr lang="es-EC" dirty="0"/>
            </a:br>
            <a:endParaRPr lang="es-EC" dirty="0"/>
          </a:p>
        </p:txBody>
      </p:sp>
      <p:sp>
        <p:nvSpPr>
          <p:cNvPr id="6" name="Rectángulo 5">
            <a:extLst>
              <a:ext uri="{FF2B5EF4-FFF2-40B4-BE49-F238E27FC236}">
                <a16:creationId xmlns:a16="http://schemas.microsoft.com/office/drawing/2014/main" id="{F18B3D16-A8AC-421D-A8B1-9A63EEDE189B}"/>
              </a:ext>
            </a:extLst>
          </p:cNvPr>
          <p:cNvSpPr/>
          <p:nvPr/>
        </p:nvSpPr>
        <p:spPr>
          <a:xfrm>
            <a:off x="3398874" y="4646696"/>
            <a:ext cx="6096000" cy="1631216"/>
          </a:xfrm>
          <a:prstGeom prst="rect">
            <a:avLst/>
          </a:prstGeom>
        </p:spPr>
        <p:txBody>
          <a:bodyPr>
            <a:spAutoFit/>
          </a:bodyPr>
          <a:lstStyle/>
          <a:p>
            <a:pPr algn="ctr"/>
            <a:r>
              <a:rPr lang="es-EC" sz="3200" dirty="0">
                <a:solidFill>
                  <a:srgbClr val="000000"/>
                </a:solidFill>
                <a:latin typeface="Bubblegum Sans" panose="02000506000000020004" pitchFamily="2" charset="0"/>
              </a:rPr>
              <a:t>Crear animaciones para generar una historia utilizando secuencias lógicas</a:t>
            </a:r>
            <a:endParaRPr lang="es-EC" sz="3200" dirty="0"/>
          </a:p>
          <a:p>
            <a:br>
              <a:rPr lang="es-EC" dirty="0"/>
            </a:br>
            <a:endParaRPr lang="es-EC" dirty="0"/>
          </a:p>
        </p:txBody>
      </p:sp>
    </p:spTree>
    <p:extLst>
      <p:ext uri="{BB962C8B-B14F-4D97-AF65-F5344CB8AC3E}">
        <p14:creationId xmlns:p14="http://schemas.microsoft.com/office/powerpoint/2010/main" val="2260716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Resultado de imagen para sensores en scratch">
            <a:extLst>
              <a:ext uri="{FF2B5EF4-FFF2-40B4-BE49-F238E27FC236}">
                <a16:creationId xmlns:a16="http://schemas.microsoft.com/office/drawing/2014/main" id="{DE0A7711-C4C9-4E7E-AC15-3B55C6CA1A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241" y="1056860"/>
            <a:ext cx="11138454" cy="556922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DA61B28-F8BE-46F3-81AD-B0564D151B84}"/>
              </a:ext>
            </a:extLst>
          </p:cNvPr>
          <p:cNvSpPr/>
          <p:nvPr/>
        </p:nvSpPr>
        <p:spPr>
          <a:xfrm>
            <a:off x="4473434" y="133530"/>
            <a:ext cx="2927083" cy="923330"/>
          </a:xfrm>
          <a:prstGeom prst="rect">
            <a:avLst/>
          </a:prstGeom>
          <a:noFill/>
        </p:spPr>
        <p:txBody>
          <a:bodyPr wrap="none" lIns="91440" tIns="45720" rIns="91440" bIns="45720">
            <a:spAutoFit/>
          </a:bodyPr>
          <a:lstStyle/>
          <a:p>
            <a:pPr algn="ctr"/>
            <a:r>
              <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Laberinto</a:t>
            </a:r>
          </a:p>
        </p:txBody>
      </p:sp>
    </p:spTree>
    <p:extLst>
      <p:ext uri="{BB962C8B-B14F-4D97-AF65-F5344CB8AC3E}">
        <p14:creationId xmlns:p14="http://schemas.microsoft.com/office/powerpoint/2010/main" val="4163595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7FE7113-DB35-4802-9A9E-9D2133BC556D}"/>
              </a:ext>
            </a:extLst>
          </p:cNvPr>
          <p:cNvSpPr/>
          <p:nvPr/>
        </p:nvSpPr>
        <p:spPr>
          <a:xfrm>
            <a:off x="4726042" y="580647"/>
            <a:ext cx="1826141" cy="461665"/>
          </a:xfrm>
          <a:prstGeom prst="rect">
            <a:avLst/>
          </a:prstGeom>
        </p:spPr>
        <p:txBody>
          <a:bodyPr wrap="none">
            <a:spAutoFit/>
          </a:bodyPr>
          <a:lstStyle/>
          <a:p>
            <a:r>
              <a:rPr lang="es-EC" sz="2400" b="1" dirty="0"/>
              <a:t>Animaciones</a:t>
            </a:r>
            <a:endParaRPr lang="es-EC" dirty="0"/>
          </a:p>
        </p:txBody>
      </p:sp>
      <p:sp>
        <p:nvSpPr>
          <p:cNvPr id="5" name="TextBox 4">
            <a:extLst>
              <a:ext uri="{FF2B5EF4-FFF2-40B4-BE49-F238E27FC236}">
                <a16:creationId xmlns:a16="http://schemas.microsoft.com/office/drawing/2014/main" id="{7C7307EA-2FE6-4C97-9FEA-31C9F4BD6489}"/>
              </a:ext>
            </a:extLst>
          </p:cNvPr>
          <p:cNvSpPr txBox="1"/>
          <p:nvPr/>
        </p:nvSpPr>
        <p:spPr>
          <a:xfrm>
            <a:off x="2199861" y="1590261"/>
            <a:ext cx="1328633" cy="369332"/>
          </a:xfrm>
          <a:prstGeom prst="rect">
            <a:avLst/>
          </a:prstGeom>
          <a:noFill/>
        </p:spPr>
        <p:txBody>
          <a:bodyPr wrap="none" rtlCol="0">
            <a:spAutoFit/>
          </a:bodyPr>
          <a:lstStyle/>
          <a:p>
            <a:r>
              <a:rPr lang="es-EC" dirty="0"/>
              <a:t>Movimiento</a:t>
            </a:r>
          </a:p>
        </p:txBody>
      </p:sp>
      <p:sp>
        <p:nvSpPr>
          <p:cNvPr id="6" name="TextBox 5">
            <a:extLst>
              <a:ext uri="{FF2B5EF4-FFF2-40B4-BE49-F238E27FC236}">
                <a16:creationId xmlns:a16="http://schemas.microsoft.com/office/drawing/2014/main" id="{E92200D1-D92D-4B4A-A533-7D87F77F8CB5}"/>
              </a:ext>
            </a:extLst>
          </p:cNvPr>
          <p:cNvSpPr txBox="1"/>
          <p:nvPr/>
        </p:nvSpPr>
        <p:spPr>
          <a:xfrm>
            <a:off x="8070574" y="1590261"/>
            <a:ext cx="830677" cy="369332"/>
          </a:xfrm>
          <a:prstGeom prst="rect">
            <a:avLst/>
          </a:prstGeom>
          <a:noFill/>
        </p:spPr>
        <p:txBody>
          <a:bodyPr wrap="none" rtlCol="0">
            <a:spAutoFit/>
          </a:bodyPr>
          <a:lstStyle/>
          <a:p>
            <a:r>
              <a:rPr lang="es-EC" dirty="0"/>
              <a:t>Sonido</a:t>
            </a:r>
          </a:p>
        </p:txBody>
      </p:sp>
      <p:pic>
        <p:nvPicPr>
          <p:cNvPr id="7" name="Picture 6">
            <a:extLst>
              <a:ext uri="{FF2B5EF4-FFF2-40B4-BE49-F238E27FC236}">
                <a16:creationId xmlns:a16="http://schemas.microsoft.com/office/drawing/2014/main" id="{7B88DAD5-6837-4EF8-A60A-9140B689C957}"/>
              </a:ext>
            </a:extLst>
          </p:cNvPr>
          <p:cNvPicPr>
            <a:picLocks noChangeAspect="1"/>
          </p:cNvPicPr>
          <p:nvPr/>
        </p:nvPicPr>
        <p:blipFill>
          <a:blip r:embed="rId2"/>
          <a:stretch>
            <a:fillRect/>
          </a:stretch>
        </p:blipFill>
        <p:spPr>
          <a:xfrm>
            <a:off x="5738192" y="3046704"/>
            <a:ext cx="2533064" cy="985841"/>
          </a:xfrm>
          <a:prstGeom prst="rect">
            <a:avLst/>
          </a:prstGeom>
        </p:spPr>
      </p:pic>
      <p:sp>
        <p:nvSpPr>
          <p:cNvPr id="8" name="TextBox 7">
            <a:extLst>
              <a:ext uri="{FF2B5EF4-FFF2-40B4-BE49-F238E27FC236}">
                <a16:creationId xmlns:a16="http://schemas.microsoft.com/office/drawing/2014/main" id="{AF99230A-1A0B-4019-BDBE-B4C0810B450E}"/>
              </a:ext>
            </a:extLst>
          </p:cNvPr>
          <p:cNvSpPr txBox="1"/>
          <p:nvPr/>
        </p:nvSpPr>
        <p:spPr>
          <a:xfrm>
            <a:off x="5738192" y="2066475"/>
            <a:ext cx="6321286" cy="923330"/>
          </a:xfrm>
          <a:prstGeom prst="rect">
            <a:avLst/>
          </a:prstGeom>
          <a:noFill/>
        </p:spPr>
        <p:txBody>
          <a:bodyPr wrap="square" rtlCol="0">
            <a:spAutoFit/>
          </a:bodyPr>
          <a:lstStyle/>
          <a:p>
            <a:r>
              <a:rPr lang="es-EC" dirty="0"/>
              <a:t>Se puede reproducir archivos de sonido dentro de la animación que se está realizando. Esos sonidos se guardan en la pestaña sonido, donde se encuentran las siguientes opciones:</a:t>
            </a:r>
          </a:p>
        </p:txBody>
      </p:sp>
      <p:sp>
        <p:nvSpPr>
          <p:cNvPr id="9" name="TextBox 8">
            <a:extLst>
              <a:ext uri="{FF2B5EF4-FFF2-40B4-BE49-F238E27FC236}">
                <a16:creationId xmlns:a16="http://schemas.microsoft.com/office/drawing/2014/main" id="{ADBF6238-546E-46D9-9F12-A157843A1678}"/>
              </a:ext>
            </a:extLst>
          </p:cNvPr>
          <p:cNvSpPr txBox="1"/>
          <p:nvPr/>
        </p:nvSpPr>
        <p:spPr>
          <a:xfrm>
            <a:off x="364748" y="2066475"/>
            <a:ext cx="5274364" cy="646331"/>
          </a:xfrm>
          <a:prstGeom prst="rect">
            <a:avLst/>
          </a:prstGeom>
          <a:noFill/>
        </p:spPr>
        <p:txBody>
          <a:bodyPr wrap="square" rtlCol="0">
            <a:spAutoFit/>
          </a:bodyPr>
          <a:lstStyle/>
          <a:p>
            <a:r>
              <a:rPr lang="es-EC" dirty="0"/>
              <a:t>Contiene instrucciones que permiten mover al personaje o situarlo en cualquier parte del escenario.</a:t>
            </a:r>
          </a:p>
        </p:txBody>
      </p:sp>
      <p:sp>
        <p:nvSpPr>
          <p:cNvPr id="10" name="TextBox 9">
            <a:extLst>
              <a:ext uri="{FF2B5EF4-FFF2-40B4-BE49-F238E27FC236}">
                <a16:creationId xmlns:a16="http://schemas.microsoft.com/office/drawing/2014/main" id="{0564EFFC-6391-480D-9E5D-D4E18FDA3294}"/>
              </a:ext>
            </a:extLst>
          </p:cNvPr>
          <p:cNvSpPr txBox="1"/>
          <p:nvPr/>
        </p:nvSpPr>
        <p:spPr>
          <a:xfrm>
            <a:off x="296038" y="2862038"/>
            <a:ext cx="2219903" cy="369332"/>
          </a:xfrm>
          <a:prstGeom prst="rect">
            <a:avLst/>
          </a:prstGeom>
          <a:noFill/>
        </p:spPr>
        <p:txBody>
          <a:bodyPr wrap="none" rtlCol="0">
            <a:spAutoFit/>
          </a:bodyPr>
          <a:lstStyle/>
          <a:p>
            <a:r>
              <a:rPr lang="es-EC" dirty="0"/>
              <a:t>Tipos de movimiento:</a:t>
            </a:r>
          </a:p>
        </p:txBody>
      </p:sp>
      <p:pic>
        <p:nvPicPr>
          <p:cNvPr id="12" name="Picture 11">
            <a:extLst>
              <a:ext uri="{FF2B5EF4-FFF2-40B4-BE49-F238E27FC236}">
                <a16:creationId xmlns:a16="http://schemas.microsoft.com/office/drawing/2014/main" id="{97210305-558B-4C69-9B4F-39C7ADC7AF10}"/>
              </a:ext>
            </a:extLst>
          </p:cNvPr>
          <p:cNvPicPr>
            <a:picLocks noChangeAspect="1"/>
          </p:cNvPicPr>
          <p:nvPr/>
        </p:nvPicPr>
        <p:blipFill>
          <a:blip r:embed="rId3"/>
          <a:stretch>
            <a:fillRect/>
          </a:stretch>
        </p:blipFill>
        <p:spPr>
          <a:xfrm>
            <a:off x="364748" y="3377288"/>
            <a:ext cx="4873574" cy="2294641"/>
          </a:xfrm>
          <a:prstGeom prst="rect">
            <a:avLst/>
          </a:prstGeom>
        </p:spPr>
      </p:pic>
    </p:spTree>
    <p:extLst>
      <p:ext uri="{BB962C8B-B14F-4D97-AF65-F5344CB8AC3E}">
        <p14:creationId xmlns:p14="http://schemas.microsoft.com/office/powerpoint/2010/main" val="2641272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Resultado de imagen para sonido en scratch">
            <a:extLst>
              <a:ext uri="{FF2B5EF4-FFF2-40B4-BE49-F238E27FC236}">
                <a16:creationId xmlns:a16="http://schemas.microsoft.com/office/drawing/2014/main" id="{F49D31A5-9764-4F53-ADAC-A4F4080568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7622" y="1057275"/>
            <a:ext cx="4895850" cy="474345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Resultado de imagen para movimiento  en scratch">
            <a:extLst>
              <a:ext uri="{FF2B5EF4-FFF2-40B4-BE49-F238E27FC236}">
                <a16:creationId xmlns:a16="http://schemas.microsoft.com/office/drawing/2014/main" id="{3CE7F00F-60F2-4724-844C-7D3EEB4529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278" y="1057274"/>
            <a:ext cx="5819375" cy="4743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4462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lated image">
            <a:extLst>
              <a:ext uri="{FF2B5EF4-FFF2-40B4-BE49-F238E27FC236}">
                <a16:creationId xmlns:a16="http://schemas.microsoft.com/office/drawing/2014/main" id="{978C1F68-7FCA-4B40-882E-DC6425DCA9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0968" y="2355726"/>
            <a:ext cx="4257675" cy="342900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a:xfrm>
            <a:off x="3517098" y="560596"/>
            <a:ext cx="8436921" cy="919929"/>
          </a:xfrm>
        </p:spPr>
        <p:txBody>
          <a:bodyPr>
            <a:noAutofit/>
          </a:bodyPr>
          <a:lstStyle/>
          <a:p>
            <a:pPr algn="just"/>
            <a:r>
              <a:rPr lang="es-ES" sz="2800" dirty="0">
                <a:latin typeface="Bubblegum Sans" panose="02000506000000020004" pitchFamily="2" charset="0"/>
              </a:rPr>
              <a:t>Organizar información para dividir una tarea en partes pequeñas y manejables para generar una secuencia lógica que resuelva el problema.</a:t>
            </a:r>
            <a:endParaRPr lang="es-ES" sz="2000" dirty="0">
              <a:ln w="9525">
                <a:solidFill>
                  <a:schemeClr val="bg2">
                    <a:lumMod val="50000"/>
                  </a:schemeClr>
                </a:solidFill>
                <a:prstDash val="solid"/>
              </a:ln>
              <a:effectLst>
                <a:outerShdw blurRad="12700" dist="38100" dir="2700000" algn="tl" rotWithShape="0">
                  <a:schemeClr val="bg1">
                    <a:lumMod val="50000"/>
                  </a:schemeClr>
                </a:outerShdw>
              </a:effectLst>
              <a:latin typeface="Bubblegum Sans" panose="02000506000000020004" pitchFamily="2" charset="0"/>
            </a:endParaRPr>
          </a:p>
        </p:txBody>
      </p:sp>
      <p:sp>
        <p:nvSpPr>
          <p:cNvPr id="3" name="Flecha derecha 2"/>
          <p:cNvSpPr/>
          <p:nvPr/>
        </p:nvSpPr>
        <p:spPr>
          <a:xfrm>
            <a:off x="587239" y="287841"/>
            <a:ext cx="2338251" cy="12279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CuadroTexto 4"/>
          <p:cNvSpPr txBox="1"/>
          <p:nvPr/>
        </p:nvSpPr>
        <p:spPr>
          <a:xfrm>
            <a:off x="587239" y="561380"/>
            <a:ext cx="2436660" cy="707886"/>
          </a:xfrm>
          <a:prstGeom prst="rect">
            <a:avLst/>
          </a:prstGeom>
          <a:noFill/>
        </p:spPr>
        <p:txBody>
          <a:bodyPr wrap="square" rtlCol="0">
            <a:spAutoFit/>
          </a:bodyPr>
          <a:lstStyle/>
          <a:p>
            <a:r>
              <a:rPr lang="es-ES" sz="4000" dirty="0">
                <a:latin typeface="Bubblegum Sans" panose="02000506000000020004" pitchFamily="2" charset="0"/>
              </a:rPr>
              <a:t>Objetivo</a:t>
            </a:r>
          </a:p>
        </p:txBody>
      </p:sp>
      <p:sp>
        <p:nvSpPr>
          <p:cNvPr id="6" name="CuadroTexto 5"/>
          <p:cNvSpPr txBox="1"/>
          <p:nvPr/>
        </p:nvSpPr>
        <p:spPr>
          <a:xfrm>
            <a:off x="744227" y="2927575"/>
            <a:ext cx="7464108" cy="1323439"/>
          </a:xfrm>
          <a:prstGeom prst="rect">
            <a:avLst/>
          </a:prstGeom>
          <a:noFill/>
        </p:spPr>
        <p:txBody>
          <a:bodyPr wrap="square" rtlCol="0">
            <a:spAutoFit/>
          </a:bodyPr>
          <a:lstStyle/>
          <a:p>
            <a:pPr marL="285750" indent="-285750">
              <a:buFont typeface="Wingdings" panose="05000000000000000000" pitchFamily="2" charset="2"/>
              <a:buChar char="q"/>
            </a:pPr>
            <a:r>
              <a:rPr lang="es-ES" sz="2800" dirty="0">
                <a:latin typeface="Bubblegum Sans" panose="02000506000000020004" pitchFamily="2" charset="0"/>
              </a:rPr>
              <a:t>Un evento ayuda a que múltiples programas en ejecución puedan comunicarse con otros. </a:t>
            </a:r>
            <a:endParaRPr lang="es-ES" sz="3600" b="1" dirty="0">
              <a:latin typeface="Bubblegum Sans" panose="02000506000000020004" pitchFamily="2" charset="0"/>
            </a:endParaRPr>
          </a:p>
          <a:p>
            <a:endParaRPr lang="es-ES" sz="2400" dirty="0"/>
          </a:p>
        </p:txBody>
      </p:sp>
      <p:sp>
        <p:nvSpPr>
          <p:cNvPr id="10" name="CuadroTexto 9"/>
          <p:cNvSpPr txBox="1"/>
          <p:nvPr/>
        </p:nvSpPr>
        <p:spPr>
          <a:xfrm>
            <a:off x="786297" y="2063339"/>
            <a:ext cx="5708196" cy="584775"/>
          </a:xfrm>
          <a:prstGeom prst="rect">
            <a:avLst/>
          </a:prstGeom>
          <a:noFill/>
        </p:spPr>
        <p:txBody>
          <a:bodyPr wrap="square" rtlCol="0">
            <a:spAutoFit/>
          </a:bodyPr>
          <a:lstStyle/>
          <a:p>
            <a:r>
              <a:rPr lang="es-ES" sz="3200" dirty="0">
                <a:solidFill>
                  <a:srgbClr val="FF0066"/>
                </a:solidFill>
                <a:latin typeface="Bubblegum Sans" panose="02000506000000020004" pitchFamily="2" charset="0"/>
              </a:rPr>
              <a:t>Manejo de Eventos</a:t>
            </a:r>
          </a:p>
        </p:txBody>
      </p:sp>
      <p:sp>
        <p:nvSpPr>
          <p:cNvPr id="29" name="CuadroTexto 5">
            <a:extLst>
              <a:ext uri="{FF2B5EF4-FFF2-40B4-BE49-F238E27FC236}">
                <a16:creationId xmlns:a16="http://schemas.microsoft.com/office/drawing/2014/main" id="{17E3DC29-089F-456C-9A53-0CAF048C8B7D}"/>
              </a:ext>
            </a:extLst>
          </p:cNvPr>
          <p:cNvSpPr txBox="1"/>
          <p:nvPr/>
        </p:nvSpPr>
        <p:spPr>
          <a:xfrm>
            <a:off x="744227" y="4225367"/>
            <a:ext cx="7305080" cy="1323439"/>
          </a:xfrm>
          <a:prstGeom prst="rect">
            <a:avLst/>
          </a:prstGeom>
          <a:noFill/>
        </p:spPr>
        <p:txBody>
          <a:bodyPr wrap="square" rtlCol="0">
            <a:spAutoFit/>
          </a:bodyPr>
          <a:lstStyle/>
          <a:p>
            <a:pPr marL="285750" indent="-285750">
              <a:buFont typeface="Wingdings" panose="05000000000000000000" pitchFamily="2" charset="2"/>
              <a:buChar char="q"/>
            </a:pPr>
            <a:r>
              <a:rPr lang="es-ES" sz="2800" dirty="0">
                <a:latin typeface="Bubblegum Sans" panose="02000506000000020004" pitchFamily="2" charset="0"/>
              </a:rPr>
              <a:t>Un evento también permite que se comuniquen los objetos entre sí</a:t>
            </a:r>
            <a:endParaRPr lang="es-ES" sz="3600" b="1" dirty="0">
              <a:latin typeface="Bubblegum Sans" panose="02000506000000020004" pitchFamily="2" charset="0"/>
            </a:endParaRPr>
          </a:p>
          <a:p>
            <a:endParaRPr lang="es-ES" sz="2400" dirty="0"/>
          </a:p>
        </p:txBody>
      </p:sp>
    </p:spTree>
    <p:extLst>
      <p:ext uri="{BB962C8B-B14F-4D97-AF65-F5344CB8AC3E}">
        <p14:creationId xmlns:p14="http://schemas.microsoft.com/office/powerpoint/2010/main" val="2572367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150E91-75C0-4B62-967F-7612CDFC029A}"/>
              </a:ext>
            </a:extLst>
          </p:cNvPr>
          <p:cNvSpPr>
            <a:spLocks noGrp="1"/>
          </p:cNvSpPr>
          <p:nvPr>
            <p:ph type="title"/>
          </p:nvPr>
        </p:nvSpPr>
        <p:spPr>
          <a:xfrm>
            <a:off x="5366452" y="175930"/>
            <a:ext cx="2254988" cy="1006475"/>
          </a:xfrm>
        </p:spPr>
        <p:txBody>
          <a:bodyPr/>
          <a:lstStyle/>
          <a:p>
            <a:r>
              <a:rPr lang="es-EC" dirty="0">
                <a:solidFill>
                  <a:srgbClr val="FF0066"/>
                </a:solidFill>
                <a:latin typeface="Bubblegum Sans" panose="02000506000000020004" pitchFamily="2" charset="0"/>
              </a:rPr>
              <a:t>Eventos</a:t>
            </a:r>
          </a:p>
        </p:txBody>
      </p:sp>
      <p:sp>
        <p:nvSpPr>
          <p:cNvPr id="3" name="Rectángulo 2">
            <a:extLst>
              <a:ext uri="{FF2B5EF4-FFF2-40B4-BE49-F238E27FC236}">
                <a16:creationId xmlns:a16="http://schemas.microsoft.com/office/drawing/2014/main" id="{0288CB9C-77EE-4A69-8233-2F12D031576A}"/>
              </a:ext>
            </a:extLst>
          </p:cNvPr>
          <p:cNvSpPr/>
          <p:nvPr/>
        </p:nvSpPr>
        <p:spPr>
          <a:xfrm>
            <a:off x="746827" y="996995"/>
            <a:ext cx="6096000" cy="523220"/>
          </a:xfrm>
          <a:prstGeom prst="rect">
            <a:avLst/>
          </a:prstGeom>
        </p:spPr>
        <p:txBody>
          <a:bodyPr>
            <a:spAutoFit/>
          </a:bodyPr>
          <a:lstStyle/>
          <a:p>
            <a:r>
              <a:rPr lang="es-ES" sz="2800" dirty="0">
                <a:solidFill>
                  <a:srgbClr val="000000"/>
                </a:solidFill>
                <a:latin typeface="Bubblegum Sans" panose="02000506000000020004" pitchFamily="2" charset="0"/>
              </a:rPr>
              <a:t>Un bloque que invoca un evento es:</a:t>
            </a:r>
            <a:endParaRPr lang="es-EC" sz="2800" dirty="0">
              <a:latin typeface="Bubblegum Sans" panose="02000506000000020004" pitchFamily="2" charset="0"/>
            </a:endParaRPr>
          </a:p>
        </p:txBody>
      </p:sp>
      <p:sp>
        <p:nvSpPr>
          <p:cNvPr id="5" name="Rectángulo 4">
            <a:extLst>
              <a:ext uri="{FF2B5EF4-FFF2-40B4-BE49-F238E27FC236}">
                <a16:creationId xmlns:a16="http://schemas.microsoft.com/office/drawing/2014/main" id="{6D1C2811-DC7C-40D8-AC7D-23926BC20003}"/>
              </a:ext>
            </a:extLst>
          </p:cNvPr>
          <p:cNvSpPr/>
          <p:nvPr/>
        </p:nvSpPr>
        <p:spPr>
          <a:xfrm>
            <a:off x="678712" y="3009704"/>
            <a:ext cx="6096000" cy="523220"/>
          </a:xfrm>
          <a:prstGeom prst="rect">
            <a:avLst/>
          </a:prstGeom>
        </p:spPr>
        <p:txBody>
          <a:bodyPr>
            <a:spAutoFit/>
          </a:bodyPr>
          <a:lstStyle/>
          <a:p>
            <a:r>
              <a:rPr lang="es-ES" sz="2800" dirty="0">
                <a:solidFill>
                  <a:srgbClr val="000000"/>
                </a:solidFill>
                <a:latin typeface="Bubblegum Sans" panose="02000506000000020004" pitchFamily="2" charset="0"/>
              </a:rPr>
              <a:t>Un bloque que recibe un evento es:</a:t>
            </a:r>
            <a:endParaRPr lang="es-ES" sz="2800" dirty="0">
              <a:latin typeface="Bubblegum Sans" panose="02000506000000020004" pitchFamily="2" charset="0"/>
            </a:endParaRPr>
          </a:p>
        </p:txBody>
      </p:sp>
      <p:pic>
        <p:nvPicPr>
          <p:cNvPr id="6" name="Imagen 5">
            <a:extLst>
              <a:ext uri="{FF2B5EF4-FFF2-40B4-BE49-F238E27FC236}">
                <a16:creationId xmlns:a16="http://schemas.microsoft.com/office/drawing/2014/main" id="{1C507630-5677-42C9-B860-148649C81844}"/>
              </a:ext>
            </a:extLst>
          </p:cNvPr>
          <p:cNvPicPr>
            <a:picLocks noChangeAspect="1"/>
          </p:cNvPicPr>
          <p:nvPr/>
        </p:nvPicPr>
        <p:blipFill>
          <a:blip r:embed="rId2"/>
          <a:stretch>
            <a:fillRect/>
          </a:stretch>
        </p:blipFill>
        <p:spPr>
          <a:xfrm>
            <a:off x="3386633" y="1582656"/>
            <a:ext cx="5758078" cy="1279572"/>
          </a:xfrm>
          <a:prstGeom prst="rect">
            <a:avLst/>
          </a:prstGeom>
        </p:spPr>
      </p:pic>
      <p:pic>
        <p:nvPicPr>
          <p:cNvPr id="7" name="Imagen 6">
            <a:extLst>
              <a:ext uri="{FF2B5EF4-FFF2-40B4-BE49-F238E27FC236}">
                <a16:creationId xmlns:a16="http://schemas.microsoft.com/office/drawing/2014/main" id="{A27F93E9-7845-477F-BB15-20D051E20840}"/>
              </a:ext>
            </a:extLst>
          </p:cNvPr>
          <p:cNvPicPr>
            <a:picLocks noChangeAspect="1"/>
          </p:cNvPicPr>
          <p:nvPr/>
        </p:nvPicPr>
        <p:blipFill>
          <a:blip r:embed="rId3"/>
          <a:stretch>
            <a:fillRect/>
          </a:stretch>
        </p:blipFill>
        <p:spPr>
          <a:xfrm>
            <a:off x="4750633" y="3451257"/>
            <a:ext cx="2690734" cy="1080994"/>
          </a:xfrm>
          <a:prstGeom prst="rect">
            <a:avLst/>
          </a:prstGeom>
        </p:spPr>
      </p:pic>
      <p:pic>
        <p:nvPicPr>
          <p:cNvPr id="10" name="Imagen 9">
            <a:extLst>
              <a:ext uri="{FF2B5EF4-FFF2-40B4-BE49-F238E27FC236}">
                <a16:creationId xmlns:a16="http://schemas.microsoft.com/office/drawing/2014/main" id="{26274A7C-6131-423D-BC1C-1A63E7A6C9FD}"/>
              </a:ext>
            </a:extLst>
          </p:cNvPr>
          <p:cNvPicPr>
            <a:picLocks noChangeAspect="1"/>
          </p:cNvPicPr>
          <p:nvPr/>
        </p:nvPicPr>
        <p:blipFill>
          <a:blip r:embed="rId4"/>
          <a:stretch>
            <a:fillRect/>
          </a:stretch>
        </p:blipFill>
        <p:spPr>
          <a:xfrm>
            <a:off x="3794827" y="5038310"/>
            <a:ext cx="1571625" cy="1724025"/>
          </a:xfrm>
          <a:prstGeom prst="rect">
            <a:avLst/>
          </a:prstGeom>
        </p:spPr>
      </p:pic>
      <p:pic>
        <p:nvPicPr>
          <p:cNvPr id="11" name="Imagen 10">
            <a:extLst>
              <a:ext uri="{FF2B5EF4-FFF2-40B4-BE49-F238E27FC236}">
                <a16:creationId xmlns:a16="http://schemas.microsoft.com/office/drawing/2014/main" id="{95F69A2B-D808-4824-97F2-D32DDEEFC593}"/>
              </a:ext>
            </a:extLst>
          </p:cNvPr>
          <p:cNvPicPr>
            <a:picLocks noChangeAspect="1"/>
          </p:cNvPicPr>
          <p:nvPr/>
        </p:nvPicPr>
        <p:blipFill>
          <a:blip r:embed="rId5"/>
          <a:stretch>
            <a:fillRect/>
          </a:stretch>
        </p:blipFill>
        <p:spPr>
          <a:xfrm>
            <a:off x="7395277" y="5275344"/>
            <a:ext cx="2038350" cy="1057275"/>
          </a:xfrm>
          <a:prstGeom prst="rect">
            <a:avLst/>
          </a:prstGeom>
        </p:spPr>
      </p:pic>
      <p:sp>
        <p:nvSpPr>
          <p:cNvPr id="12" name="Rectángulo 11">
            <a:extLst>
              <a:ext uri="{FF2B5EF4-FFF2-40B4-BE49-F238E27FC236}">
                <a16:creationId xmlns:a16="http://schemas.microsoft.com/office/drawing/2014/main" id="{737D3D9A-4719-4DAE-8CF3-9A59A9934135}"/>
              </a:ext>
            </a:extLst>
          </p:cNvPr>
          <p:cNvSpPr/>
          <p:nvPr/>
        </p:nvSpPr>
        <p:spPr>
          <a:xfrm>
            <a:off x="746827" y="4620276"/>
            <a:ext cx="9966251" cy="461665"/>
          </a:xfrm>
          <a:prstGeom prst="rect">
            <a:avLst/>
          </a:prstGeom>
        </p:spPr>
        <p:txBody>
          <a:bodyPr wrap="square">
            <a:spAutoFit/>
          </a:bodyPr>
          <a:lstStyle/>
          <a:p>
            <a:r>
              <a:rPr lang="es-ES" sz="2400" dirty="0">
                <a:solidFill>
                  <a:srgbClr val="000000"/>
                </a:solidFill>
                <a:latin typeface="Bubblegum Sans" panose="02000506000000020004" pitchFamily="2" charset="0"/>
              </a:rPr>
              <a:t>Un evento también puede ser generado por acciones del usuario</a:t>
            </a:r>
            <a:endParaRPr lang="es-ES" sz="2400" dirty="0">
              <a:latin typeface="Bubblegum Sans" panose="02000506000000020004" pitchFamily="2" charset="0"/>
            </a:endParaRPr>
          </a:p>
        </p:txBody>
      </p:sp>
    </p:spTree>
    <p:extLst>
      <p:ext uri="{BB962C8B-B14F-4D97-AF65-F5344CB8AC3E}">
        <p14:creationId xmlns:p14="http://schemas.microsoft.com/office/powerpoint/2010/main" val="3317991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5">
            <a:extLst>
              <a:ext uri="{FF2B5EF4-FFF2-40B4-BE49-F238E27FC236}">
                <a16:creationId xmlns:a16="http://schemas.microsoft.com/office/drawing/2014/main" id="{1BEEC57C-0D6F-4A57-8D29-6F9FD9FB7FBA}"/>
              </a:ext>
            </a:extLst>
          </p:cNvPr>
          <p:cNvSpPr txBox="1"/>
          <p:nvPr/>
        </p:nvSpPr>
        <p:spPr>
          <a:xfrm>
            <a:off x="609046" y="1027190"/>
            <a:ext cx="11364809" cy="1938992"/>
          </a:xfrm>
          <a:prstGeom prst="rect">
            <a:avLst/>
          </a:prstGeom>
          <a:noFill/>
        </p:spPr>
        <p:txBody>
          <a:bodyPr wrap="square" rtlCol="0">
            <a:spAutoFit/>
          </a:bodyPr>
          <a:lstStyle/>
          <a:p>
            <a:r>
              <a:rPr lang="es-ES" sz="3200" dirty="0">
                <a:latin typeface="Bubblegum Sans" panose="02000506000000020004" pitchFamily="2" charset="0"/>
              </a:rPr>
              <a:t>Cuando pulsas una tecla, Scratch se moverá hacia ese lado indefinidamente hasta pulsar otra tecla. Dicho de otro modo, utilizamos el evento de teclado en Scratch para mover al protagonista del juego. </a:t>
            </a:r>
            <a:endParaRPr lang="es-ES" sz="4000" b="1" dirty="0">
              <a:latin typeface="Bubblegum Sans" panose="02000506000000020004" pitchFamily="2" charset="0"/>
            </a:endParaRPr>
          </a:p>
          <a:p>
            <a:pPr marL="285750" indent="-285750">
              <a:buFont typeface="Wingdings" panose="05000000000000000000" pitchFamily="2" charset="2"/>
              <a:buChar char="q"/>
            </a:pPr>
            <a:endParaRPr lang="es-ES" sz="2400" dirty="0"/>
          </a:p>
        </p:txBody>
      </p:sp>
      <p:pic>
        <p:nvPicPr>
          <p:cNvPr id="2052" name="Picture 4" descr="Resultado de imagen para gamer">
            <a:extLst>
              <a:ext uri="{FF2B5EF4-FFF2-40B4-BE49-F238E27FC236}">
                <a16:creationId xmlns:a16="http://schemas.microsoft.com/office/drawing/2014/main" id="{B88133D3-F98A-4668-A0AF-B967A325B9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7700" y="2799982"/>
            <a:ext cx="5358345" cy="3705353"/>
          </a:xfrm>
          <a:prstGeom prst="rect">
            <a:avLst/>
          </a:prstGeom>
          <a:noFill/>
          <a:extLst>
            <a:ext uri="{909E8E84-426E-40DD-AFC4-6F175D3DCCD1}">
              <a14:hiddenFill xmlns:a14="http://schemas.microsoft.com/office/drawing/2010/main">
                <a:solidFill>
                  <a:srgbClr val="FFFFFF"/>
                </a:solidFill>
              </a14:hiddenFill>
            </a:ext>
          </a:extLst>
        </p:spPr>
      </p:pic>
      <p:sp>
        <p:nvSpPr>
          <p:cNvPr id="9" name="Rectángulo 8">
            <a:extLst>
              <a:ext uri="{FF2B5EF4-FFF2-40B4-BE49-F238E27FC236}">
                <a16:creationId xmlns:a16="http://schemas.microsoft.com/office/drawing/2014/main" id="{9E40C8AE-3127-4ACC-9EBD-558359FB86CF}"/>
              </a:ext>
            </a:extLst>
          </p:cNvPr>
          <p:cNvSpPr/>
          <p:nvPr/>
        </p:nvSpPr>
        <p:spPr>
          <a:xfrm>
            <a:off x="2659251" y="257749"/>
            <a:ext cx="6096000" cy="769441"/>
          </a:xfrm>
          <a:prstGeom prst="rect">
            <a:avLst/>
          </a:prstGeom>
        </p:spPr>
        <p:txBody>
          <a:bodyPr>
            <a:spAutoFit/>
          </a:bodyPr>
          <a:lstStyle/>
          <a:p>
            <a:pPr algn="ctr"/>
            <a:r>
              <a:rPr lang="es-EC" sz="4400" dirty="0">
                <a:solidFill>
                  <a:srgbClr val="CA2859"/>
                </a:solidFill>
                <a:latin typeface="Bubblegum Sans" panose="02000506000000020004" pitchFamily="2" charset="0"/>
              </a:rPr>
              <a:t>EVENTO DE TECLADO</a:t>
            </a:r>
            <a:endParaRPr lang="es-EC" dirty="0"/>
          </a:p>
        </p:txBody>
      </p:sp>
    </p:spTree>
    <p:extLst>
      <p:ext uri="{BB962C8B-B14F-4D97-AF65-F5344CB8AC3E}">
        <p14:creationId xmlns:p14="http://schemas.microsoft.com/office/powerpoint/2010/main" val="317361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205710C8-4018-4484-AAA3-72A9F06EB5B0}"/>
              </a:ext>
            </a:extLst>
          </p:cNvPr>
          <p:cNvPicPr>
            <a:picLocks noChangeAspect="1"/>
          </p:cNvPicPr>
          <p:nvPr/>
        </p:nvPicPr>
        <p:blipFill>
          <a:blip r:embed="rId2"/>
          <a:stretch>
            <a:fillRect/>
          </a:stretch>
        </p:blipFill>
        <p:spPr>
          <a:xfrm>
            <a:off x="1477483" y="1335937"/>
            <a:ext cx="3771900" cy="4781550"/>
          </a:xfrm>
          <a:prstGeom prst="rect">
            <a:avLst/>
          </a:prstGeom>
        </p:spPr>
      </p:pic>
      <p:sp>
        <p:nvSpPr>
          <p:cNvPr id="4" name="Rectángulo 3">
            <a:extLst>
              <a:ext uri="{FF2B5EF4-FFF2-40B4-BE49-F238E27FC236}">
                <a16:creationId xmlns:a16="http://schemas.microsoft.com/office/drawing/2014/main" id="{7A949AE9-1385-4ECA-A0D2-7490E3221AA5}"/>
              </a:ext>
            </a:extLst>
          </p:cNvPr>
          <p:cNvSpPr/>
          <p:nvPr/>
        </p:nvSpPr>
        <p:spPr>
          <a:xfrm>
            <a:off x="0" y="414311"/>
            <a:ext cx="6096000" cy="769441"/>
          </a:xfrm>
          <a:prstGeom prst="rect">
            <a:avLst/>
          </a:prstGeom>
        </p:spPr>
        <p:txBody>
          <a:bodyPr>
            <a:spAutoFit/>
          </a:bodyPr>
          <a:lstStyle/>
          <a:p>
            <a:pPr algn="ctr"/>
            <a:r>
              <a:rPr lang="es-EC" sz="4400" dirty="0">
                <a:solidFill>
                  <a:srgbClr val="CA2859"/>
                </a:solidFill>
                <a:latin typeface="Bubblegum Sans" panose="02000506000000020004" pitchFamily="2" charset="0"/>
              </a:rPr>
              <a:t>EVENTO DE TECLADO</a:t>
            </a:r>
            <a:endParaRPr lang="es-EC" dirty="0"/>
          </a:p>
        </p:txBody>
      </p:sp>
      <p:pic>
        <p:nvPicPr>
          <p:cNvPr id="5" name="Imagen 4">
            <a:extLst>
              <a:ext uri="{FF2B5EF4-FFF2-40B4-BE49-F238E27FC236}">
                <a16:creationId xmlns:a16="http://schemas.microsoft.com/office/drawing/2014/main" id="{EC2B3E14-8335-48F9-B77E-D7BB7FCEE414}"/>
              </a:ext>
            </a:extLst>
          </p:cNvPr>
          <p:cNvPicPr>
            <a:picLocks noChangeAspect="1"/>
          </p:cNvPicPr>
          <p:nvPr/>
        </p:nvPicPr>
        <p:blipFill>
          <a:blip r:embed="rId3"/>
          <a:stretch>
            <a:fillRect/>
          </a:stretch>
        </p:blipFill>
        <p:spPr>
          <a:xfrm>
            <a:off x="6098225" y="4045578"/>
            <a:ext cx="1688788" cy="1600421"/>
          </a:xfrm>
          <a:prstGeom prst="rect">
            <a:avLst/>
          </a:prstGeom>
        </p:spPr>
      </p:pic>
      <p:pic>
        <p:nvPicPr>
          <p:cNvPr id="6" name="Imagen 5">
            <a:extLst>
              <a:ext uri="{FF2B5EF4-FFF2-40B4-BE49-F238E27FC236}">
                <a16:creationId xmlns:a16="http://schemas.microsoft.com/office/drawing/2014/main" id="{B755AF1C-DB1A-408A-A118-FE34196D1B4D}"/>
              </a:ext>
            </a:extLst>
          </p:cNvPr>
          <p:cNvPicPr>
            <a:picLocks noChangeAspect="1"/>
          </p:cNvPicPr>
          <p:nvPr/>
        </p:nvPicPr>
        <p:blipFill>
          <a:blip r:embed="rId4"/>
          <a:stretch>
            <a:fillRect/>
          </a:stretch>
        </p:blipFill>
        <p:spPr>
          <a:xfrm>
            <a:off x="5776581" y="1318327"/>
            <a:ext cx="5086572" cy="2110673"/>
          </a:xfrm>
          <a:prstGeom prst="rect">
            <a:avLst/>
          </a:prstGeom>
        </p:spPr>
      </p:pic>
    </p:spTree>
    <p:extLst>
      <p:ext uri="{BB962C8B-B14F-4D97-AF65-F5344CB8AC3E}">
        <p14:creationId xmlns:p14="http://schemas.microsoft.com/office/powerpoint/2010/main" val="1591647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9D559614-414A-446B-A6CB-77B41DD21EDF}"/>
              </a:ext>
            </a:extLst>
          </p:cNvPr>
          <p:cNvPicPr>
            <a:picLocks noChangeAspect="1"/>
          </p:cNvPicPr>
          <p:nvPr/>
        </p:nvPicPr>
        <p:blipFill>
          <a:blip r:embed="rId2"/>
          <a:stretch>
            <a:fillRect/>
          </a:stretch>
        </p:blipFill>
        <p:spPr>
          <a:xfrm>
            <a:off x="2921539" y="1236782"/>
            <a:ext cx="6233094" cy="5249367"/>
          </a:xfrm>
          <a:prstGeom prst="rect">
            <a:avLst/>
          </a:prstGeom>
        </p:spPr>
      </p:pic>
      <p:sp>
        <p:nvSpPr>
          <p:cNvPr id="4" name="Rectángulo 3">
            <a:extLst>
              <a:ext uri="{FF2B5EF4-FFF2-40B4-BE49-F238E27FC236}">
                <a16:creationId xmlns:a16="http://schemas.microsoft.com/office/drawing/2014/main" id="{0D7471E7-2750-4B3B-B28A-F86DE8DC9E6B}"/>
              </a:ext>
            </a:extLst>
          </p:cNvPr>
          <p:cNvSpPr/>
          <p:nvPr/>
        </p:nvSpPr>
        <p:spPr>
          <a:xfrm>
            <a:off x="2921539" y="362702"/>
            <a:ext cx="6096000" cy="769441"/>
          </a:xfrm>
          <a:prstGeom prst="rect">
            <a:avLst/>
          </a:prstGeom>
        </p:spPr>
        <p:txBody>
          <a:bodyPr>
            <a:spAutoFit/>
          </a:bodyPr>
          <a:lstStyle/>
          <a:p>
            <a:pPr algn="ctr"/>
            <a:r>
              <a:rPr lang="es-EC" sz="4400" dirty="0">
                <a:solidFill>
                  <a:srgbClr val="CA2859"/>
                </a:solidFill>
                <a:latin typeface="Bubblegum Sans" panose="02000506000000020004" pitchFamily="2" charset="0"/>
              </a:rPr>
              <a:t>Bloques que inician Eventos</a:t>
            </a:r>
            <a:endParaRPr lang="es-EC" dirty="0"/>
          </a:p>
        </p:txBody>
      </p:sp>
    </p:spTree>
    <p:extLst>
      <p:ext uri="{BB962C8B-B14F-4D97-AF65-F5344CB8AC3E}">
        <p14:creationId xmlns:p14="http://schemas.microsoft.com/office/powerpoint/2010/main" val="3587782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A2698C36-5B39-4B6B-AC35-8AA52CD3D411}"/>
              </a:ext>
            </a:extLst>
          </p:cNvPr>
          <p:cNvSpPr/>
          <p:nvPr/>
        </p:nvSpPr>
        <p:spPr>
          <a:xfrm>
            <a:off x="3333422" y="397251"/>
            <a:ext cx="6096000" cy="769441"/>
          </a:xfrm>
          <a:prstGeom prst="rect">
            <a:avLst/>
          </a:prstGeom>
        </p:spPr>
        <p:txBody>
          <a:bodyPr>
            <a:spAutoFit/>
          </a:bodyPr>
          <a:lstStyle/>
          <a:p>
            <a:pPr algn="ctr"/>
            <a:r>
              <a:rPr lang="es-EC" sz="4400" dirty="0">
                <a:solidFill>
                  <a:srgbClr val="CA2859"/>
                </a:solidFill>
                <a:latin typeface="Bubblegum Sans" panose="02000506000000020004" pitchFamily="2" charset="0"/>
              </a:rPr>
              <a:t>Controles</a:t>
            </a:r>
            <a:endParaRPr lang="es-EC" dirty="0"/>
          </a:p>
        </p:txBody>
      </p:sp>
      <p:sp>
        <p:nvSpPr>
          <p:cNvPr id="4" name="CuadroTexto 5">
            <a:extLst>
              <a:ext uri="{FF2B5EF4-FFF2-40B4-BE49-F238E27FC236}">
                <a16:creationId xmlns:a16="http://schemas.microsoft.com/office/drawing/2014/main" id="{B4C5D2D5-64EB-4888-BB06-CE1DF5D152ED}"/>
              </a:ext>
            </a:extLst>
          </p:cNvPr>
          <p:cNvSpPr txBox="1"/>
          <p:nvPr/>
        </p:nvSpPr>
        <p:spPr>
          <a:xfrm>
            <a:off x="1904344" y="1166692"/>
            <a:ext cx="8954156" cy="954107"/>
          </a:xfrm>
          <a:prstGeom prst="rect">
            <a:avLst/>
          </a:prstGeom>
          <a:noFill/>
        </p:spPr>
        <p:txBody>
          <a:bodyPr wrap="square" rtlCol="0">
            <a:spAutoFit/>
          </a:bodyPr>
          <a:lstStyle/>
          <a:p>
            <a:pPr marL="285750" indent="-285750" algn="just">
              <a:buFont typeface="Wingdings" panose="05000000000000000000" pitchFamily="2" charset="2"/>
              <a:buChar char="q"/>
            </a:pPr>
            <a:r>
              <a:rPr lang="es-ES" sz="2800" dirty="0">
                <a:latin typeface="Bubblegum Sans" panose="02000506000000020004" pitchFamily="2" charset="0"/>
              </a:rPr>
              <a:t>Las instrucciones que permiten mantener el flujo de un programa en Scratch se encuentran en el Bloque de Control.</a:t>
            </a:r>
          </a:p>
        </p:txBody>
      </p:sp>
      <p:pic>
        <p:nvPicPr>
          <p:cNvPr id="5" name="Picture 3">
            <a:extLst>
              <a:ext uri="{FF2B5EF4-FFF2-40B4-BE49-F238E27FC236}">
                <a16:creationId xmlns:a16="http://schemas.microsoft.com/office/drawing/2014/main" id="{BF88661C-177B-46D3-B8EF-255274188C47}"/>
              </a:ext>
            </a:extLst>
          </p:cNvPr>
          <p:cNvPicPr>
            <a:picLocks noChangeAspect="1"/>
          </p:cNvPicPr>
          <p:nvPr/>
        </p:nvPicPr>
        <p:blipFill>
          <a:blip r:embed="rId2"/>
          <a:stretch>
            <a:fillRect/>
          </a:stretch>
        </p:blipFill>
        <p:spPr>
          <a:xfrm>
            <a:off x="3867113" y="2351208"/>
            <a:ext cx="5296999" cy="3719392"/>
          </a:xfrm>
          <a:prstGeom prst="rect">
            <a:avLst/>
          </a:prstGeom>
        </p:spPr>
      </p:pic>
    </p:spTree>
    <p:extLst>
      <p:ext uri="{BB962C8B-B14F-4D97-AF65-F5344CB8AC3E}">
        <p14:creationId xmlns:p14="http://schemas.microsoft.com/office/powerpoint/2010/main" val="499069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a:extLst>
              <a:ext uri="{FF2B5EF4-FFF2-40B4-BE49-F238E27FC236}">
                <a16:creationId xmlns:a16="http://schemas.microsoft.com/office/drawing/2014/main" id="{451FE01D-8565-4AD6-9FE7-AE4C60920E35}"/>
              </a:ext>
            </a:extLst>
          </p:cNvPr>
          <p:cNvPicPr>
            <a:picLocks noChangeAspect="1"/>
          </p:cNvPicPr>
          <p:nvPr/>
        </p:nvPicPr>
        <p:blipFill>
          <a:blip r:embed="rId2"/>
          <a:stretch>
            <a:fillRect/>
          </a:stretch>
        </p:blipFill>
        <p:spPr>
          <a:xfrm>
            <a:off x="1862309" y="1071769"/>
            <a:ext cx="3075958" cy="5614867"/>
          </a:xfrm>
          <a:prstGeom prst="rect">
            <a:avLst/>
          </a:prstGeom>
        </p:spPr>
      </p:pic>
      <p:sp>
        <p:nvSpPr>
          <p:cNvPr id="4" name="Rectángulo 3">
            <a:extLst>
              <a:ext uri="{FF2B5EF4-FFF2-40B4-BE49-F238E27FC236}">
                <a16:creationId xmlns:a16="http://schemas.microsoft.com/office/drawing/2014/main" id="{9D3F2236-6AEE-476F-9706-DBBFD6161B3C}"/>
              </a:ext>
            </a:extLst>
          </p:cNvPr>
          <p:cNvSpPr/>
          <p:nvPr/>
        </p:nvSpPr>
        <p:spPr>
          <a:xfrm>
            <a:off x="4008608" y="302328"/>
            <a:ext cx="4585979" cy="769441"/>
          </a:xfrm>
          <a:prstGeom prst="rect">
            <a:avLst/>
          </a:prstGeom>
        </p:spPr>
        <p:txBody>
          <a:bodyPr wrap="square">
            <a:spAutoFit/>
          </a:bodyPr>
          <a:lstStyle/>
          <a:p>
            <a:pPr algn="ctr"/>
            <a:r>
              <a:rPr lang="es-EC" sz="4400" dirty="0">
                <a:solidFill>
                  <a:srgbClr val="CA2859"/>
                </a:solidFill>
                <a:latin typeface="Bubblegum Sans" panose="02000506000000020004" pitchFamily="2" charset="0"/>
              </a:rPr>
              <a:t>Controles</a:t>
            </a:r>
            <a:endParaRPr lang="es-EC" dirty="0"/>
          </a:p>
        </p:txBody>
      </p:sp>
      <p:pic>
        <p:nvPicPr>
          <p:cNvPr id="5" name="Imagen 4">
            <a:extLst>
              <a:ext uri="{FF2B5EF4-FFF2-40B4-BE49-F238E27FC236}">
                <a16:creationId xmlns:a16="http://schemas.microsoft.com/office/drawing/2014/main" id="{D2A7E408-5083-47FA-8015-1AA836DA70CB}"/>
              </a:ext>
            </a:extLst>
          </p:cNvPr>
          <p:cNvPicPr>
            <a:picLocks noChangeAspect="1"/>
          </p:cNvPicPr>
          <p:nvPr/>
        </p:nvPicPr>
        <p:blipFill>
          <a:blip r:embed="rId3"/>
          <a:stretch>
            <a:fillRect/>
          </a:stretch>
        </p:blipFill>
        <p:spPr>
          <a:xfrm>
            <a:off x="5530850" y="1229052"/>
            <a:ext cx="3994150" cy="2337236"/>
          </a:xfrm>
          <a:prstGeom prst="rect">
            <a:avLst/>
          </a:prstGeom>
        </p:spPr>
      </p:pic>
      <p:pic>
        <p:nvPicPr>
          <p:cNvPr id="6" name="Imagen 5">
            <a:extLst>
              <a:ext uri="{FF2B5EF4-FFF2-40B4-BE49-F238E27FC236}">
                <a16:creationId xmlns:a16="http://schemas.microsoft.com/office/drawing/2014/main" id="{19979BE2-5727-4018-B14F-425CE890A7BB}"/>
              </a:ext>
            </a:extLst>
          </p:cNvPr>
          <p:cNvPicPr>
            <a:picLocks noChangeAspect="1"/>
          </p:cNvPicPr>
          <p:nvPr/>
        </p:nvPicPr>
        <p:blipFill>
          <a:blip r:embed="rId4"/>
          <a:stretch>
            <a:fillRect/>
          </a:stretch>
        </p:blipFill>
        <p:spPr>
          <a:xfrm>
            <a:off x="5530850" y="3723572"/>
            <a:ext cx="3994150" cy="2575628"/>
          </a:xfrm>
          <a:prstGeom prst="rect">
            <a:avLst/>
          </a:prstGeom>
        </p:spPr>
      </p:pic>
    </p:spTree>
    <p:extLst>
      <p:ext uri="{BB962C8B-B14F-4D97-AF65-F5344CB8AC3E}">
        <p14:creationId xmlns:p14="http://schemas.microsoft.com/office/powerpoint/2010/main" val="871300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BB2801F0-DBC2-4685-B3F3-D55AA13E2D91}"/>
              </a:ext>
            </a:extLst>
          </p:cNvPr>
          <p:cNvSpPr/>
          <p:nvPr/>
        </p:nvSpPr>
        <p:spPr>
          <a:xfrm>
            <a:off x="3907008" y="302328"/>
            <a:ext cx="4585979" cy="769441"/>
          </a:xfrm>
          <a:prstGeom prst="rect">
            <a:avLst/>
          </a:prstGeom>
        </p:spPr>
        <p:txBody>
          <a:bodyPr wrap="square">
            <a:spAutoFit/>
          </a:bodyPr>
          <a:lstStyle/>
          <a:p>
            <a:pPr algn="ctr"/>
            <a:r>
              <a:rPr lang="es-EC" sz="4400" dirty="0">
                <a:solidFill>
                  <a:srgbClr val="CA2859"/>
                </a:solidFill>
                <a:latin typeface="Bubblegum Sans" panose="02000506000000020004" pitchFamily="2" charset="0"/>
              </a:rPr>
              <a:t>Sensores</a:t>
            </a:r>
            <a:endParaRPr lang="es-EC" dirty="0"/>
          </a:p>
        </p:txBody>
      </p:sp>
      <p:sp>
        <p:nvSpPr>
          <p:cNvPr id="4" name="TextBox 2">
            <a:extLst>
              <a:ext uri="{FF2B5EF4-FFF2-40B4-BE49-F238E27FC236}">
                <a16:creationId xmlns:a16="http://schemas.microsoft.com/office/drawing/2014/main" id="{3FE169F9-4AE5-4F63-A116-C798D558EB4E}"/>
              </a:ext>
            </a:extLst>
          </p:cNvPr>
          <p:cNvSpPr txBox="1"/>
          <p:nvPr/>
        </p:nvSpPr>
        <p:spPr>
          <a:xfrm>
            <a:off x="827181" y="1071769"/>
            <a:ext cx="10948831" cy="584775"/>
          </a:xfrm>
          <a:prstGeom prst="rect">
            <a:avLst/>
          </a:prstGeom>
          <a:noFill/>
        </p:spPr>
        <p:txBody>
          <a:bodyPr wrap="none" rtlCol="0">
            <a:spAutoFit/>
          </a:bodyPr>
          <a:lstStyle/>
          <a:p>
            <a:r>
              <a:rPr lang="es-EC" sz="3200" dirty="0">
                <a:latin typeface="Bubblegum Sans" panose="02000506000000020004" pitchFamily="2" charset="0"/>
              </a:rPr>
              <a:t>En Scratch un bloque de sensor permite detectar las siguientes acciones:</a:t>
            </a:r>
          </a:p>
        </p:txBody>
      </p:sp>
      <p:sp>
        <p:nvSpPr>
          <p:cNvPr id="5" name="TextBox 2">
            <a:extLst>
              <a:ext uri="{FF2B5EF4-FFF2-40B4-BE49-F238E27FC236}">
                <a16:creationId xmlns:a16="http://schemas.microsoft.com/office/drawing/2014/main" id="{8AF89839-3B24-4A3C-A61B-95C8327F772F}"/>
              </a:ext>
            </a:extLst>
          </p:cNvPr>
          <p:cNvSpPr txBox="1"/>
          <p:nvPr/>
        </p:nvSpPr>
        <p:spPr>
          <a:xfrm>
            <a:off x="827181" y="1841210"/>
            <a:ext cx="2164375" cy="461665"/>
          </a:xfrm>
          <a:prstGeom prst="rect">
            <a:avLst/>
          </a:prstGeom>
          <a:noFill/>
        </p:spPr>
        <p:txBody>
          <a:bodyPr wrap="none" rtlCol="0">
            <a:spAutoFit/>
          </a:bodyPr>
          <a:lstStyle/>
          <a:p>
            <a:r>
              <a:rPr lang="es-EC" sz="2400" dirty="0">
                <a:latin typeface="Bubblegum Sans" panose="02000506000000020004" pitchFamily="2" charset="0"/>
              </a:rPr>
              <a:t>Tocar otro objeto</a:t>
            </a:r>
          </a:p>
        </p:txBody>
      </p:sp>
      <p:sp>
        <p:nvSpPr>
          <p:cNvPr id="6" name="TextBox 2">
            <a:extLst>
              <a:ext uri="{FF2B5EF4-FFF2-40B4-BE49-F238E27FC236}">
                <a16:creationId xmlns:a16="http://schemas.microsoft.com/office/drawing/2014/main" id="{C00C24C8-288F-4300-8A52-5FCF1A9CAC9C}"/>
              </a:ext>
            </a:extLst>
          </p:cNvPr>
          <p:cNvSpPr txBox="1"/>
          <p:nvPr/>
        </p:nvSpPr>
        <p:spPr>
          <a:xfrm>
            <a:off x="827180" y="2413570"/>
            <a:ext cx="3328155" cy="461665"/>
          </a:xfrm>
          <a:prstGeom prst="rect">
            <a:avLst/>
          </a:prstGeom>
          <a:noFill/>
        </p:spPr>
        <p:txBody>
          <a:bodyPr wrap="none" rtlCol="0">
            <a:spAutoFit/>
          </a:bodyPr>
          <a:lstStyle/>
          <a:p>
            <a:r>
              <a:rPr lang="es-EC" sz="2400" dirty="0">
                <a:latin typeface="Bubblegum Sans" panose="02000506000000020004" pitchFamily="2" charset="0"/>
              </a:rPr>
              <a:t>Tocar un color determinado</a:t>
            </a:r>
          </a:p>
        </p:txBody>
      </p:sp>
      <p:sp>
        <p:nvSpPr>
          <p:cNvPr id="7" name="TextBox 2">
            <a:extLst>
              <a:ext uri="{FF2B5EF4-FFF2-40B4-BE49-F238E27FC236}">
                <a16:creationId xmlns:a16="http://schemas.microsoft.com/office/drawing/2014/main" id="{94D6A626-35F1-4B49-B1E5-766069180ADB}"/>
              </a:ext>
            </a:extLst>
          </p:cNvPr>
          <p:cNvSpPr txBox="1"/>
          <p:nvPr/>
        </p:nvSpPr>
        <p:spPr>
          <a:xfrm>
            <a:off x="827180" y="2943365"/>
            <a:ext cx="4655442" cy="461665"/>
          </a:xfrm>
          <a:prstGeom prst="rect">
            <a:avLst/>
          </a:prstGeom>
          <a:noFill/>
        </p:spPr>
        <p:txBody>
          <a:bodyPr wrap="none" rtlCol="0">
            <a:spAutoFit/>
          </a:bodyPr>
          <a:lstStyle/>
          <a:p>
            <a:r>
              <a:rPr lang="es-EC" sz="2400" dirty="0">
                <a:latin typeface="Bubblegum Sans" panose="02000506000000020004" pitchFamily="2" charset="0"/>
              </a:rPr>
              <a:t>Cuando un color determinado toca otro</a:t>
            </a:r>
          </a:p>
        </p:txBody>
      </p:sp>
      <p:sp>
        <p:nvSpPr>
          <p:cNvPr id="8" name="TextBox 2">
            <a:extLst>
              <a:ext uri="{FF2B5EF4-FFF2-40B4-BE49-F238E27FC236}">
                <a16:creationId xmlns:a16="http://schemas.microsoft.com/office/drawing/2014/main" id="{A3317C3F-4FDF-43FD-B980-CCF07FDB2D2A}"/>
              </a:ext>
            </a:extLst>
          </p:cNvPr>
          <p:cNvSpPr txBox="1"/>
          <p:nvPr/>
        </p:nvSpPr>
        <p:spPr>
          <a:xfrm>
            <a:off x="827180" y="3485921"/>
            <a:ext cx="4976042" cy="461665"/>
          </a:xfrm>
          <a:prstGeom prst="rect">
            <a:avLst/>
          </a:prstGeom>
          <a:noFill/>
        </p:spPr>
        <p:txBody>
          <a:bodyPr wrap="none" rtlCol="0">
            <a:spAutoFit/>
          </a:bodyPr>
          <a:lstStyle/>
          <a:p>
            <a:r>
              <a:rPr lang="es-EC" sz="2400" dirty="0">
                <a:latin typeface="Bubblegum Sans" panose="02000506000000020004" pitchFamily="2" charset="0"/>
              </a:rPr>
              <a:t>Entrada de variables por medio de teclado</a:t>
            </a:r>
          </a:p>
        </p:txBody>
      </p:sp>
      <p:sp>
        <p:nvSpPr>
          <p:cNvPr id="9" name="TextBox 2">
            <a:extLst>
              <a:ext uri="{FF2B5EF4-FFF2-40B4-BE49-F238E27FC236}">
                <a16:creationId xmlns:a16="http://schemas.microsoft.com/office/drawing/2014/main" id="{255F1AC6-742C-46ED-BC9E-0F33AD7D03B3}"/>
              </a:ext>
            </a:extLst>
          </p:cNvPr>
          <p:cNvSpPr txBox="1"/>
          <p:nvPr/>
        </p:nvSpPr>
        <p:spPr>
          <a:xfrm>
            <a:off x="827180" y="4028477"/>
            <a:ext cx="3906839" cy="461665"/>
          </a:xfrm>
          <a:prstGeom prst="rect">
            <a:avLst/>
          </a:prstGeom>
          <a:noFill/>
        </p:spPr>
        <p:txBody>
          <a:bodyPr wrap="none" rtlCol="0">
            <a:spAutoFit/>
          </a:bodyPr>
          <a:lstStyle/>
          <a:p>
            <a:r>
              <a:rPr lang="es-EC" sz="2400" dirty="0">
                <a:latin typeface="Bubblegum Sans" panose="02000506000000020004" pitchFamily="2" charset="0"/>
              </a:rPr>
              <a:t>Si se presiona una tecla del ratón</a:t>
            </a:r>
          </a:p>
        </p:txBody>
      </p:sp>
      <p:sp>
        <p:nvSpPr>
          <p:cNvPr id="10" name="TextBox 2">
            <a:extLst>
              <a:ext uri="{FF2B5EF4-FFF2-40B4-BE49-F238E27FC236}">
                <a16:creationId xmlns:a16="http://schemas.microsoft.com/office/drawing/2014/main" id="{AFE5862B-F3C3-4D78-AC46-DB046E336C64}"/>
              </a:ext>
            </a:extLst>
          </p:cNvPr>
          <p:cNvSpPr txBox="1"/>
          <p:nvPr/>
        </p:nvSpPr>
        <p:spPr>
          <a:xfrm>
            <a:off x="827180" y="4571033"/>
            <a:ext cx="4009431" cy="461665"/>
          </a:xfrm>
          <a:prstGeom prst="rect">
            <a:avLst/>
          </a:prstGeom>
          <a:noFill/>
        </p:spPr>
        <p:txBody>
          <a:bodyPr wrap="none" rtlCol="0">
            <a:spAutoFit/>
          </a:bodyPr>
          <a:lstStyle/>
          <a:p>
            <a:r>
              <a:rPr lang="es-EC" sz="2400" dirty="0">
                <a:latin typeface="Bubblegum Sans" panose="02000506000000020004" pitchFamily="2" charset="0"/>
              </a:rPr>
              <a:t>Distancia de nuestro objeto a otro</a:t>
            </a:r>
          </a:p>
        </p:txBody>
      </p:sp>
      <p:sp>
        <p:nvSpPr>
          <p:cNvPr id="11" name="TextBox 5">
            <a:extLst>
              <a:ext uri="{FF2B5EF4-FFF2-40B4-BE49-F238E27FC236}">
                <a16:creationId xmlns:a16="http://schemas.microsoft.com/office/drawing/2014/main" id="{E526CBE2-A8BE-42CB-9432-CE6C005F8CB2}"/>
              </a:ext>
            </a:extLst>
          </p:cNvPr>
          <p:cNvSpPr txBox="1"/>
          <p:nvPr/>
        </p:nvSpPr>
        <p:spPr>
          <a:xfrm>
            <a:off x="827180" y="5179096"/>
            <a:ext cx="11750836" cy="830997"/>
          </a:xfrm>
          <a:prstGeom prst="rect">
            <a:avLst/>
          </a:prstGeom>
          <a:noFill/>
        </p:spPr>
        <p:txBody>
          <a:bodyPr wrap="square" rtlCol="0">
            <a:spAutoFit/>
          </a:bodyPr>
          <a:lstStyle/>
          <a:p>
            <a:r>
              <a:rPr lang="es-ES" sz="2400" dirty="0">
                <a:latin typeface="Bubblegum Sans" panose="02000506000000020004" pitchFamily="2" charset="0"/>
              </a:rPr>
              <a:t>El bloque de sensores es uno de los bloques realmente importantes, ya que sin este la animación / juego seria algo monótona. aunque siendo unas de los bloques que se complican mas en utilizar.</a:t>
            </a:r>
            <a:endParaRPr lang="es-EC" sz="2400" dirty="0">
              <a:latin typeface="Bubblegum Sans" panose="02000506000000020004" pitchFamily="2" charset="0"/>
            </a:endParaRPr>
          </a:p>
        </p:txBody>
      </p:sp>
      <p:pic>
        <p:nvPicPr>
          <p:cNvPr id="12" name="Imagen 11">
            <a:extLst>
              <a:ext uri="{FF2B5EF4-FFF2-40B4-BE49-F238E27FC236}">
                <a16:creationId xmlns:a16="http://schemas.microsoft.com/office/drawing/2014/main" id="{48A89E73-94B9-4A8D-90FF-375CCF927207}"/>
              </a:ext>
            </a:extLst>
          </p:cNvPr>
          <p:cNvPicPr>
            <a:picLocks noChangeAspect="1"/>
          </p:cNvPicPr>
          <p:nvPr/>
        </p:nvPicPr>
        <p:blipFill>
          <a:blip r:embed="rId2"/>
          <a:stretch>
            <a:fillRect/>
          </a:stretch>
        </p:blipFill>
        <p:spPr>
          <a:xfrm>
            <a:off x="5803222" y="1841210"/>
            <a:ext cx="5781675" cy="3219450"/>
          </a:xfrm>
          <a:prstGeom prst="rect">
            <a:avLst/>
          </a:prstGeom>
        </p:spPr>
      </p:pic>
    </p:spTree>
    <p:extLst>
      <p:ext uri="{BB962C8B-B14F-4D97-AF65-F5344CB8AC3E}">
        <p14:creationId xmlns:p14="http://schemas.microsoft.com/office/powerpoint/2010/main" val="19937220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584</TotalTime>
  <Words>273</Words>
  <Application>Microsoft Office PowerPoint</Application>
  <PresentationFormat>Panorámica</PresentationFormat>
  <Paragraphs>37</Paragraphs>
  <Slides>12</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12</vt:i4>
      </vt:variant>
    </vt:vector>
  </HeadingPairs>
  <TitlesOfParts>
    <vt:vector size="18" baseType="lpstr">
      <vt:lpstr>Arial</vt:lpstr>
      <vt:lpstr>Bubblegum Sans</vt:lpstr>
      <vt:lpstr>Calibri</vt:lpstr>
      <vt:lpstr>Calibri Light</vt:lpstr>
      <vt:lpstr>Wingdings</vt:lpstr>
      <vt:lpstr>Tema de Office</vt:lpstr>
      <vt:lpstr>Presentación de PowerPoint</vt:lpstr>
      <vt:lpstr>Organizar información para dividir una tarea en partes pequeñas y manejables para generar una secuencia lógica que resuelva el problema.</vt:lpstr>
      <vt:lpstr>Eventos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YAJAIRA JENNIFFER VERA LLAQUE</dc:creator>
  <cp:lastModifiedBy>NH LS</cp:lastModifiedBy>
  <cp:revision>55</cp:revision>
  <dcterms:created xsi:type="dcterms:W3CDTF">2019-07-29T00:45:37Z</dcterms:created>
  <dcterms:modified xsi:type="dcterms:W3CDTF">2019-08-19T04:07:02Z</dcterms:modified>
</cp:coreProperties>
</file>