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70" r:id="rId6"/>
    <p:sldId id="264" r:id="rId7"/>
    <p:sldId id="262" r:id="rId8"/>
    <p:sldId id="266" r:id="rId9"/>
    <p:sldId id="258" r:id="rId10"/>
    <p:sldId id="259" r:id="rId11"/>
    <p:sldId id="267" r:id="rId12"/>
    <p:sldId id="268" r:id="rId13"/>
    <p:sldId id="272" r:id="rId14"/>
    <p:sldId id="273" r:id="rId15"/>
    <p:sldId id="275" r:id="rId16"/>
    <p:sldId id="274" r:id="rId17"/>
    <p:sldId id="269" r:id="rId18"/>
    <p:sldId id="278" r:id="rId19"/>
    <p:sldId id="279" r:id="rId20"/>
    <p:sldId id="285" r:id="rId21"/>
    <p:sldId id="280" r:id="rId22"/>
    <p:sldId id="281" r:id="rId23"/>
    <p:sldId id="282" r:id="rId24"/>
    <p:sldId id="283" r:id="rId25"/>
    <p:sldId id="284" r:id="rId26"/>
    <p:sldId id="276" r:id="rId27"/>
    <p:sldId id="271" r:id="rId28"/>
    <p:sldId id="265" r:id="rId29"/>
    <p:sldId id="263" r:id="rId30"/>
    <p:sldId id="27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000000"/>
    <a:srgbClr val="8B8A8A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44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5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9E92C-0886-D080-74E1-B9A782025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35C85-70FE-33B3-7680-2792D8228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08C0B-FB8D-5194-E6B5-ECF7EDCD6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02/08/2023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3768E-0154-556A-BA2B-06BF730B2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EB2F3-8E8E-8E8E-CD99-C0CDDB519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501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489D8-DF09-EFA9-665A-97AE9BACE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D428EC-30F0-5AAC-B518-F85689DCD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2B5F5-FA12-FCCE-094D-8F5127097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02/08/2023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362B3-5CAC-57EC-209A-B38B6027C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0981E-E4BA-D006-6B5B-AB5C8965E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218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42B2B7-D3CD-E5FF-0B6A-81FD358E3D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7B6BE1-0D9A-7B02-8881-4A990E22F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F16A2-6477-4C22-14B5-87384656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02/08/2023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03C68-1CD5-3331-0B01-9B5591DB5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9B617-65EC-6128-7F18-271ECA8FB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685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6BC51-0BF8-9543-5439-8D634B51E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E01E8-A781-5225-3648-09DF49802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BC882-D076-2AE0-27C4-5DDD37DB8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02/08/2023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C2E19-B6DA-13A4-467E-7A32A5BD4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5118F-07FA-E1C9-966D-59653E4A0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82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81D88-B278-C726-8054-526C4EB1E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6AD3C-F344-831A-7CEF-320A14603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EAA29-E42F-3ACB-1A0F-6465D7FA2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02/08/2023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B7EBD-92B8-FDAC-2A84-208B18D43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A7F69-A72A-7572-A590-F0B9ECFF7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42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2AB81-9028-170D-A21E-BC83A2709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C7B22-F88A-542B-E87C-3C922E7F50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602D60-2660-D72B-1193-1B8FD7FE3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18B5B-9E0C-D1F1-B7A7-5863E08A0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02/08/2023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8FD1D-AD5D-F9DB-7A8C-1A2EB284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8759C-A561-5807-051F-E643F6B7E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483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187F9-17BC-D7D7-D5F2-EF97D4230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5656F-6125-4749-905A-73BF0D59D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CF81C-1577-9295-3FD0-7CE6CE443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B9FFB6-E4DE-111B-6255-9EE913394B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DC973E-7828-C7B9-1CE9-03150CBF4B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C6F461-33BE-2B73-310D-EB4BFEF38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02/08/2023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938241-E223-B5CE-1852-B18095CF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9F653F-D95D-B8B7-92DE-987B016A2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296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C4C4-48F4-6DA6-4E97-4C82985B5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EA0265-032D-F46E-6D92-C94C1ECB9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02/08/2023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DFAE9E-B5D5-4286-BDC3-5E053B14B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001EE-2200-6A74-7F74-0B600FA76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948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B31A47-FC69-9A39-AC74-BB1CD2532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02/08/2023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52BDF0-031A-66AB-63E5-DFB7359B2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61A29-0703-23D8-8250-5098C55D8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33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2427C-A9C7-0ED4-609F-F99EA9C12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FEF37-364D-1262-A07D-A7DA40B7B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089DCE-D688-8B99-EA39-8811D2FF7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30CF9-85C2-BC74-E0E1-24D4A1005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02/08/2023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85658-1AF7-B221-3B22-41C19D570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8CB24-F1E3-B3C2-00E7-A1317233B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25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F7E73-9315-4D06-1B13-89959F959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397894-0D30-DDED-A5BC-A973C6AED9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B2EC2C-D0D6-80F5-F44A-4EA012B0D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DF342-F4BF-B123-8EA8-A38BF15DD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02/08/2023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8551D-0D8D-828D-5B66-B1ABBEBD5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F4B42-CBCB-8861-8EC4-9DDB4F84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808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46EA19-7E8C-4B74-EC66-7C1248692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4FB28-C02B-5B92-ABA8-E6D716383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34097-E8BA-8477-B194-451371B958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DFB82-90C8-4AD3-96A9-E657E1BB76FF}" type="datetimeFigureOut">
              <a:rPr lang="en-GB" smtClean="0"/>
              <a:t>02/08/2023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2922D-86DB-692D-5A7F-FE84A0AB62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8F6CE-C689-F321-F113-62C3944608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295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sv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svg"/><Relationship Id="rId7" Type="http://schemas.openxmlformats.org/officeDocument/2006/relationships/image" Target="../media/image20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openxmlformats.org/officeDocument/2006/relationships/image" Target="../media/image28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C9F3D-19FF-DCE6-3C90-F351A535EB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Graphics of ML4Food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53C47-F003-BCA8-9A0D-7D2949202A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Doriela Grabocka</a:t>
            </a:r>
          </a:p>
        </p:txBody>
      </p:sp>
    </p:spTree>
    <p:extLst>
      <p:ext uri="{BB962C8B-B14F-4D97-AF65-F5344CB8AC3E}">
        <p14:creationId xmlns:p14="http://schemas.microsoft.com/office/powerpoint/2010/main" val="527557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08229-019E-44CA-D96C-B07022EC3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Supervised Learning - Classification</a:t>
            </a:r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F2E2B3FD-56E6-5A88-9F04-127E3BF36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595271"/>
              </p:ext>
            </p:extLst>
          </p:nvPr>
        </p:nvGraphicFramePr>
        <p:xfrm>
          <a:off x="203198" y="3420879"/>
          <a:ext cx="4777876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4469">
                  <a:extLst>
                    <a:ext uri="{9D8B030D-6E8A-4147-A177-3AD203B41FA5}">
                      <a16:colId xmlns:a16="http://schemas.microsoft.com/office/drawing/2014/main" val="880405975"/>
                    </a:ext>
                  </a:extLst>
                </a:gridCol>
                <a:gridCol w="1194469">
                  <a:extLst>
                    <a:ext uri="{9D8B030D-6E8A-4147-A177-3AD203B41FA5}">
                      <a16:colId xmlns:a16="http://schemas.microsoft.com/office/drawing/2014/main" val="117713504"/>
                    </a:ext>
                  </a:extLst>
                </a:gridCol>
                <a:gridCol w="1194469">
                  <a:extLst>
                    <a:ext uri="{9D8B030D-6E8A-4147-A177-3AD203B41FA5}">
                      <a16:colId xmlns:a16="http://schemas.microsoft.com/office/drawing/2014/main" val="4001131952"/>
                    </a:ext>
                  </a:extLst>
                </a:gridCol>
                <a:gridCol w="1194469">
                  <a:extLst>
                    <a:ext uri="{9D8B030D-6E8A-4147-A177-3AD203B41FA5}">
                      <a16:colId xmlns:a16="http://schemas.microsoft.com/office/drawing/2014/main" val="1214518867"/>
                    </a:ext>
                  </a:extLst>
                </a:gridCol>
              </a:tblGrid>
              <a:tr h="32386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Feature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Feature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2476765"/>
                  </a:ext>
                </a:extLst>
              </a:tr>
              <a:tr h="32223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Sample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927062"/>
                  </a:ext>
                </a:extLst>
              </a:tr>
              <a:tr h="32223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Sample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1225754"/>
                  </a:ext>
                </a:extLst>
              </a:tr>
              <a:tr h="32223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919328"/>
                  </a:ext>
                </a:extLst>
              </a:tr>
              <a:tr h="32386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Sample 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7654011"/>
                  </a:ext>
                </a:extLst>
              </a:tr>
            </a:tbl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E3809854-E9B9-C1B0-32E4-EA1E617B114D}"/>
              </a:ext>
            </a:extLst>
          </p:cNvPr>
          <p:cNvGrpSpPr/>
          <p:nvPr/>
        </p:nvGrpSpPr>
        <p:grpSpPr>
          <a:xfrm>
            <a:off x="4708842" y="1562025"/>
            <a:ext cx="6644958" cy="4895047"/>
            <a:chOff x="4708842" y="1562025"/>
            <a:chExt cx="6644958" cy="489504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FB91FDC-BE61-9056-A571-7A68CF9B5B4B}"/>
                </a:ext>
              </a:extLst>
            </p:cNvPr>
            <p:cNvSpPr txBox="1"/>
            <p:nvPr/>
          </p:nvSpPr>
          <p:spPr>
            <a:xfrm>
              <a:off x="4708842" y="1562025"/>
              <a:ext cx="30846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/>
                <a:t>Classification</a:t>
              </a:r>
              <a:endParaRPr lang="en-GB" b="1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6A25D88-6DE2-D97F-F625-E28AF4E83CE7}"/>
                </a:ext>
              </a:extLst>
            </p:cNvPr>
            <p:cNvGrpSpPr/>
            <p:nvPr/>
          </p:nvGrpSpPr>
          <p:grpSpPr>
            <a:xfrm>
              <a:off x="5022937" y="1772530"/>
              <a:ext cx="6330863" cy="4684542"/>
              <a:chOff x="5022937" y="1772530"/>
              <a:chExt cx="6330863" cy="4684542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51C6E138-BB36-88E6-0ABE-5BF6B5ED7F57}"/>
                  </a:ext>
                </a:extLst>
              </p:cNvPr>
              <p:cNvGrpSpPr/>
              <p:nvPr/>
            </p:nvGrpSpPr>
            <p:grpSpPr>
              <a:xfrm>
                <a:off x="5022937" y="2559160"/>
                <a:ext cx="5926207" cy="3699650"/>
                <a:chOff x="5022937" y="209857"/>
                <a:chExt cx="5926207" cy="3699650"/>
              </a:xfrm>
            </p:grpSpPr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8BB5FEFC-EDEC-208A-17CA-D81A48E6DC06}"/>
                    </a:ext>
                  </a:extLst>
                </p:cNvPr>
                <p:cNvSpPr/>
                <p:nvPr/>
              </p:nvSpPr>
              <p:spPr>
                <a:xfrm>
                  <a:off x="9782718" y="209857"/>
                  <a:ext cx="1166426" cy="876822"/>
                </a:xfrm>
                <a:prstGeom prst="round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New Sample</a:t>
                  </a:r>
                </a:p>
              </p:txBody>
            </p:sp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B2FA828A-69DA-54D5-C51C-A498B7F1B3A5}"/>
                    </a:ext>
                  </a:extLst>
                </p:cNvPr>
                <p:cNvGrpSpPr/>
                <p:nvPr/>
              </p:nvGrpSpPr>
              <p:grpSpPr>
                <a:xfrm>
                  <a:off x="5022937" y="1157264"/>
                  <a:ext cx="5926207" cy="2752243"/>
                  <a:chOff x="5022937" y="1157264"/>
                  <a:chExt cx="5926207" cy="2752243"/>
                </a:xfrm>
              </p:grpSpPr>
              <p:sp>
                <p:nvSpPr>
                  <p:cNvPr id="7" name="Arrow: Right 6">
                    <a:extLst>
                      <a:ext uri="{FF2B5EF4-FFF2-40B4-BE49-F238E27FC236}">
                        <a16:creationId xmlns:a16="http://schemas.microsoft.com/office/drawing/2014/main" id="{E3D7FFCB-03CE-8DE4-6A65-C9AAF0D96EBF}"/>
                      </a:ext>
                    </a:extLst>
                  </p:cNvPr>
                  <p:cNvSpPr/>
                  <p:nvPr/>
                </p:nvSpPr>
                <p:spPr>
                  <a:xfrm>
                    <a:off x="5022937" y="1985976"/>
                    <a:ext cx="538619" cy="181027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" name="Rectangle: Rounded Corners 7">
                    <a:extLst>
                      <a:ext uri="{FF2B5EF4-FFF2-40B4-BE49-F238E27FC236}">
                        <a16:creationId xmlns:a16="http://schemas.microsoft.com/office/drawing/2014/main" id="{D39FE7D1-2B17-2148-0B00-2D07FE32B99F}"/>
                      </a:ext>
                    </a:extLst>
                  </p:cNvPr>
                  <p:cNvSpPr/>
                  <p:nvPr/>
                </p:nvSpPr>
                <p:spPr>
                  <a:xfrm>
                    <a:off x="5636713" y="1665962"/>
                    <a:ext cx="1866378" cy="87682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Learning phase</a:t>
                    </a:r>
                  </a:p>
                </p:txBody>
              </p:sp>
              <p:pic>
                <p:nvPicPr>
                  <p:cNvPr id="9" name="Graphic 8" descr="Tools with solid fill">
                    <a:extLst>
                      <a:ext uri="{FF2B5EF4-FFF2-40B4-BE49-F238E27FC236}">
                        <a16:creationId xmlns:a16="http://schemas.microsoft.com/office/drawing/2014/main" id="{27E316F4-DDA6-7596-3672-DCA999BEE21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05903" y="1426701"/>
                    <a:ext cx="478520" cy="478520"/>
                  </a:xfrm>
                  <a:prstGeom prst="rect">
                    <a:avLst/>
                  </a:prstGeom>
                </p:spPr>
              </p:pic>
              <p:sp>
                <p:nvSpPr>
                  <p:cNvPr id="10" name="Arrow: Right 9">
                    <a:extLst>
                      <a:ext uri="{FF2B5EF4-FFF2-40B4-BE49-F238E27FC236}">
                        <a16:creationId xmlns:a16="http://schemas.microsoft.com/office/drawing/2014/main" id="{7A1A7854-0D1A-489B-0DA2-4BE33D16D57E}"/>
                      </a:ext>
                    </a:extLst>
                  </p:cNvPr>
                  <p:cNvSpPr/>
                  <p:nvPr/>
                </p:nvSpPr>
                <p:spPr>
                  <a:xfrm>
                    <a:off x="7578248" y="2050694"/>
                    <a:ext cx="538619" cy="181027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" name="Rectangle: Rounded Corners 10">
                    <a:extLst>
                      <a:ext uri="{FF2B5EF4-FFF2-40B4-BE49-F238E27FC236}">
                        <a16:creationId xmlns:a16="http://schemas.microsoft.com/office/drawing/2014/main" id="{6FDA4822-E124-582D-D0F9-8F0C89C4EB12}"/>
                      </a:ext>
                    </a:extLst>
                  </p:cNvPr>
                  <p:cNvSpPr/>
                  <p:nvPr/>
                </p:nvSpPr>
                <p:spPr>
                  <a:xfrm>
                    <a:off x="8184020" y="1637486"/>
                    <a:ext cx="951087" cy="87682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Model</a:t>
                    </a:r>
                  </a:p>
                </p:txBody>
              </p:sp>
              <p:pic>
                <p:nvPicPr>
                  <p:cNvPr id="12" name="Graphic 11" descr="Excellent with solid fill">
                    <a:extLst>
                      <a:ext uri="{FF2B5EF4-FFF2-40B4-BE49-F238E27FC236}">
                        <a16:creationId xmlns:a16="http://schemas.microsoft.com/office/drawing/2014/main" id="{C5203000-2736-346B-8E28-2B7BE89853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914723" y="1323431"/>
                    <a:ext cx="626640" cy="626900"/>
                  </a:xfrm>
                  <a:prstGeom prst="rect">
                    <a:avLst/>
                  </a:prstGeom>
                </p:spPr>
              </p:pic>
              <p:sp>
                <p:nvSpPr>
                  <p:cNvPr id="29" name="Arrow: Right 28">
                    <a:extLst>
                      <a:ext uri="{FF2B5EF4-FFF2-40B4-BE49-F238E27FC236}">
                        <a16:creationId xmlns:a16="http://schemas.microsoft.com/office/drawing/2014/main" id="{F39ECB22-4EE3-964F-F95B-85D392C60DC9}"/>
                      </a:ext>
                    </a:extLst>
                  </p:cNvPr>
                  <p:cNvSpPr/>
                  <p:nvPr/>
                </p:nvSpPr>
                <p:spPr>
                  <a:xfrm>
                    <a:off x="9206635" y="2013116"/>
                    <a:ext cx="538619" cy="181027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" name="Rectangle: Rounded Corners 29">
                    <a:extLst>
                      <a:ext uri="{FF2B5EF4-FFF2-40B4-BE49-F238E27FC236}">
                        <a16:creationId xmlns:a16="http://schemas.microsoft.com/office/drawing/2014/main" id="{152F06F0-FFE3-5FFC-DFAC-371F7ECCF848}"/>
                      </a:ext>
                    </a:extLst>
                  </p:cNvPr>
                  <p:cNvSpPr/>
                  <p:nvPr/>
                </p:nvSpPr>
                <p:spPr>
                  <a:xfrm>
                    <a:off x="9782718" y="1619729"/>
                    <a:ext cx="1166426" cy="87682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Predict</a:t>
                    </a:r>
                  </a:p>
                </p:txBody>
              </p:sp>
              <p:sp>
                <p:nvSpPr>
                  <p:cNvPr id="31" name="Arrow: Right 30">
                    <a:extLst>
                      <a:ext uri="{FF2B5EF4-FFF2-40B4-BE49-F238E27FC236}">
                        <a16:creationId xmlns:a16="http://schemas.microsoft.com/office/drawing/2014/main" id="{E0863553-D723-4090-09FD-BEAF959304E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0168443" y="1265264"/>
                    <a:ext cx="396000" cy="180000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" name="Arrow: Right 31">
                    <a:extLst>
                      <a:ext uri="{FF2B5EF4-FFF2-40B4-BE49-F238E27FC236}">
                        <a16:creationId xmlns:a16="http://schemas.microsoft.com/office/drawing/2014/main" id="{70942829-B64E-754F-D0DF-8423364BE6F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0167931" y="2699152"/>
                    <a:ext cx="396000" cy="180000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" name="Rectangle: Rounded Corners 32">
                    <a:extLst>
                      <a:ext uri="{FF2B5EF4-FFF2-40B4-BE49-F238E27FC236}">
                        <a16:creationId xmlns:a16="http://schemas.microsoft.com/office/drawing/2014/main" id="{8BA2DA3C-F0D3-BAE1-96FD-D483E6D5FDF7}"/>
                      </a:ext>
                    </a:extLst>
                  </p:cNvPr>
                  <p:cNvSpPr/>
                  <p:nvPr/>
                </p:nvSpPr>
                <p:spPr>
                  <a:xfrm>
                    <a:off x="9782718" y="3032685"/>
                    <a:ext cx="1166426" cy="87682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Category</a:t>
                    </a:r>
                  </a:p>
                </p:txBody>
              </p:sp>
              <p:pic>
                <p:nvPicPr>
                  <p:cNvPr id="34" name="Graphic 33" descr="Gears with solid fill">
                    <a:extLst>
                      <a:ext uri="{FF2B5EF4-FFF2-40B4-BE49-F238E27FC236}">
                        <a16:creationId xmlns:a16="http://schemas.microsoft.com/office/drawing/2014/main" id="{F81F2E8A-FB50-449B-BD6C-ACA6554CA8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 rot="885764">
                    <a:off x="9452251" y="1343879"/>
                    <a:ext cx="586005" cy="586005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1EF19407-2148-E7F9-F4C5-40C23CA90EAE}"/>
                  </a:ext>
                </a:extLst>
              </p:cNvPr>
              <p:cNvSpPr/>
              <p:nvPr/>
            </p:nvSpPr>
            <p:spPr>
              <a:xfrm>
                <a:off x="5205046" y="3123028"/>
                <a:ext cx="4182215" cy="2405575"/>
              </a:xfrm>
              <a:prstGeom prst="roundRect">
                <a:avLst/>
              </a:prstGeom>
              <a:noFill/>
              <a:ln w="762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99F0C9B-4CFB-5347-C0B8-D7D7FA26D652}"/>
                  </a:ext>
                </a:extLst>
              </p:cNvPr>
              <p:cNvSpPr txBox="1"/>
              <p:nvPr/>
            </p:nvSpPr>
            <p:spPr>
              <a:xfrm>
                <a:off x="6586922" y="3119792"/>
                <a:ext cx="18663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b="1" dirty="0">
                    <a:ln>
                      <a:solidFill>
                        <a:schemeClr val="accent6"/>
                      </a:solidFill>
                    </a:ln>
                    <a:solidFill>
                      <a:schemeClr val="accent6"/>
                    </a:solidFill>
                  </a:rPr>
                  <a:t>Training</a:t>
                </a:r>
                <a:endParaRPr lang="en-GB" b="1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75ED2CAB-8422-94A7-1FEB-28F63361E600}"/>
                  </a:ext>
                </a:extLst>
              </p:cNvPr>
              <p:cNvSpPr/>
              <p:nvPr/>
            </p:nvSpPr>
            <p:spPr>
              <a:xfrm>
                <a:off x="9498745" y="1772530"/>
                <a:ext cx="1752296" cy="4684542"/>
              </a:xfrm>
              <a:prstGeom prst="roundRect">
                <a:avLst/>
              </a:prstGeom>
              <a:noFill/>
              <a:ln w="76200"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2C329E3-E996-9154-50FE-1B9809A267BA}"/>
                  </a:ext>
                </a:extLst>
              </p:cNvPr>
              <p:cNvSpPr txBox="1"/>
              <p:nvPr/>
            </p:nvSpPr>
            <p:spPr>
              <a:xfrm>
                <a:off x="9414146" y="1803965"/>
                <a:ext cx="193965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200" b="1" dirty="0">
                    <a:ln>
                      <a:solidFill>
                        <a:srgbClr val="C00000"/>
                      </a:solidFill>
                    </a:ln>
                    <a:solidFill>
                      <a:srgbClr val="C00000"/>
                    </a:solidFill>
                  </a:rPr>
                  <a:t>Testing</a:t>
                </a:r>
                <a:endParaRPr lang="en-GB" b="1" dirty="0">
                  <a:ln>
                    <a:solidFill>
                      <a:srgbClr val="C00000"/>
                    </a:solidFill>
                  </a:ln>
                  <a:solidFill>
                    <a:srgbClr val="C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7664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8FF5-9717-DB38-B97B-E48F8B44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" y="0"/>
            <a:ext cx="10515600" cy="1325563"/>
          </a:xfrm>
        </p:spPr>
        <p:txBody>
          <a:bodyPr/>
          <a:lstStyle/>
          <a:p>
            <a:r>
              <a:rPr lang="en-GB" dirty="0"/>
              <a:t>Standardization*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52CF4D5-B8C0-F7F7-B8C4-F3A7AD59752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10462420"/>
                  </p:ext>
                </p:extLst>
              </p:nvPr>
            </p:nvGraphicFramePr>
            <p:xfrm>
              <a:off x="1809989" y="1871736"/>
              <a:ext cx="4336757" cy="17128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6969">
                      <a:extLst>
                        <a:ext uri="{9D8B030D-6E8A-4147-A177-3AD203B41FA5}">
                          <a16:colId xmlns:a16="http://schemas.microsoft.com/office/drawing/2014/main" val="381086637"/>
                        </a:ext>
                      </a:extLst>
                    </a:gridCol>
                    <a:gridCol w="862877">
                      <a:extLst>
                        <a:ext uri="{9D8B030D-6E8A-4147-A177-3AD203B41FA5}">
                          <a16:colId xmlns:a16="http://schemas.microsoft.com/office/drawing/2014/main" val="323495558"/>
                        </a:ext>
                      </a:extLst>
                    </a:gridCol>
                    <a:gridCol w="897393">
                      <a:extLst>
                        <a:ext uri="{9D8B030D-6E8A-4147-A177-3AD203B41FA5}">
                          <a16:colId xmlns:a16="http://schemas.microsoft.com/office/drawing/2014/main" val="2687875865"/>
                        </a:ext>
                      </a:extLst>
                    </a:gridCol>
                    <a:gridCol w="732167">
                      <a:extLst>
                        <a:ext uri="{9D8B030D-6E8A-4147-A177-3AD203B41FA5}">
                          <a16:colId xmlns:a16="http://schemas.microsoft.com/office/drawing/2014/main" val="2217135673"/>
                        </a:ext>
                      </a:extLst>
                    </a:gridCol>
                    <a:gridCol w="867351">
                      <a:extLst>
                        <a:ext uri="{9D8B030D-6E8A-4147-A177-3AD203B41FA5}">
                          <a16:colId xmlns:a16="http://schemas.microsoft.com/office/drawing/2014/main" val="2632747151"/>
                        </a:ext>
                      </a:extLst>
                    </a:gridCol>
                  </a:tblGrid>
                  <a:tr h="304108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Sample no.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Feature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Feature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…….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Feature 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0635161"/>
                      </a:ext>
                    </a:extLst>
                  </a:tr>
                  <a:tr h="262712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GB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6943025"/>
                      </a:ext>
                    </a:extLst>
                  </a:tr>
                  <a:tr h="262712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GB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2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1996121"/>
                      </a:ext>
                    </a:extLst>
                  </a:tr>
                  <a:tr h="262712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7638520"/>
                      </a:ext>
                    </a:extLst>
                  </a:tr>
                  <a:tr h="262712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5537819"/>
                      </a:ext>
                    </a:extLst>
                  </a:tr>
                  <a:tr h="262712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GB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2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m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74608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52CF4D5-B8C0-F7F7-B8C4-F3A7AD59752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10462420"/>
                  </p:ext>
                </p:extLst>
              </p:nvPr>
            </p:nvGraphicFramePr>
            <p:xfrm>
              <a:off x="1809989" y="1871736"/>
              <a:ext cx="4336757" cy="17128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6969">
                      <a:extLst>
                        <a:ext uri="{9D8B030D-6E8A-4147-A177-3AD203B41FA5}">
                          <a16:colId xmlns:a16="http://schemas.microsoft.com/office/drawing/2014/main" val="381086637"/>
                        </a:ext>
                      </a:extLst>
                    </a:gridCol>
                    <a:gridCol w="862877">
                      <a:extLst>
                        <a:ext uri="{9D8B030D-6E8A-4147-A177-3AD203B41FA5}">
                          <a16:colId xmlns:a16="http://schemas.microsoft.com/office/drawing/2014/main" val="323495558"/>
                        </a:ext>
                      </a:extLst>
                    </a:gridCol>
                    <a:gridCol w="897393">
                      <a:extLst>
                        <a:ext uri="{9D8B030D-6E8A-4147-A177-3AD203B41FA5}">
                          <a16:colId xmlns:a16="http://schemas.microsoft.com/office/drawing/2014/main" val="2687875865"/>
                        </a:ext>
                      </a:extLst>
                    </a:gridCol>
                    <a:gridCol w="732167">
                      <a:extLst>
                        <a:ext uri="{9D8B030D-6E8A-4147-A177-3AD203B41FA5}">
                          <a16:colId xmlns:a16="http://schemas.microsoft.com/office/drawing/2014/main" val="2217135673"/>
                        </a:ext>
                      </a:extLst>
                    </a:gridCol>
                    <a:gridCol w="867351">
                      <a:extLst>
                        <a:ext uri="{9D8B030D-6E8A-4147-A177-3AD203B41FA5}">
                          <a16:colId xmlns:a16="http://schemas.microsoft.com/office/drawing/2014/main" val="2632747151"/>
                        </a:ext>
                      </a:extLst>
                    </a:gridCol>
                  </a:tblGrid>
                  <a:tr h="304108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Sample no.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Feature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Feature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…….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Feature 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0635161"/>
                      </a:ext>
                    </a:extLst>
                  </a:tr>
                  <a:tr h="286703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4894" t="-108511" r="-294326" b="-4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6943025"/>
                      </a:ext>
                    </a:extLst>
                  </a:tr>
                  <a:tr h="286703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4894" t="-208511" r="-294326" b="-3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199612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76385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5537819"/>
                      </a:ext>
                    </a:extLst>
                  </a:tr>
                  <a:tr h="286703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4894" t="-502128" r="-294326" b="-10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74608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256CE27-1D1B-D385-67C2-B3FB19AF7656}"/>
              </a:ext>
            </a:extLst>
          </p:cNvPr>
          <p:cNvSpPr/>
          <p:nvPr/>
        </p:nvSpPr>
        <p:spPr>
          <a:xfrm>
            <a:off x="2825806" y="1794570"/>
            <a:ext cx="762124" cy="18720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2B71183-D586-0DEF-7A69-BE576ACCE16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34868" y="3750443"/>
            <a:ext cx="432000" cy="288000"/>
          </a:xfrm>
          <a:prstGeom prst="bentConnector3">
            <a:avLst>
              <a:gd name="adj1" fmla="val 98592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EE1C1BDE-1CDD-BC4E-FD8D-104310A79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224153"/>
              </p:ext>
            </p:extLst>
          </p:nvPr>
        </p:nvGraphicFramePr>
        <p:xfrm>
          <a:off x="7695474" y="1527548"/>
          <a:ext cx="1210491" cy="2176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491">
                  <a:extLst>
                    <a:ext uri="{9D8B030D-6E8A-4147-A177-3AD203B41FA5}">
                      <a16:colId xmlns:a16="http://schemas.microsoft.com/office/drawing/2014/main" val="1343326002"/>
                    </a:ext>
                  </a:extLst>
                </a:gridCol>
              </a:tblGrid>
              <a:tr h="358526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Feature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515600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726063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604978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84339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731152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860099"/>
                  </a:ext>
                </a:extLst>
              </a:tr>
            </a:tbl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1CA05816-C897-776E-00F7-55862DCBDE13}"/>
              </a:ext>
            </a:extLst>
          </p:cNvPr>
          <p:cNvGrpSpPr/>
          <p:nvPr/>
        </p:nvGrpSpPr>
        <p:grpSpPr>
          <a:xfrm>
            <a:off x="136771" y="1108067"/>
            <a:ext cx="8163948" cy="3986743"/>
            <a:chOff x="136771" y="1108067"/>
            <a:chExt cx="8163948" cy="398674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AD0E868-717A-09BA-B61C-ACBA78A7061C}"/>
                </a:ext>
              </a:extLst>
            </p:cNvPr>
            <p:cNvGrpSpPr/>
            <p:nvPr/>
          </p:nvGrpSpPr>
          <p:grpSpPr>
            <a:xfrm>
              <a:off x="136771" y="1108067"/>
              <a:ext cx="5785069" cy="2439377"/>
              <a:chOff x="223026" y="922259"/>
              <a:chExt cx="9433442" cy="3958556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D536BFFE-BAC4-DB7C-23A0-A6257FB84A0E}"/>
                  </a:ext>
                </a:extLst>
              </p:cNvPr>
              <p:cNvSpPr/>
              <p:nvPr/>
            </p:nvSpPr>
            <p:spPr>
              <a:xfrm>
                <a:off x="6171659" y="922259"/>
                <a:ext cx="1963649" cy="568537"/>
              </a:xfrm>
              <a:prstGeom prst="roundRect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solidFill>
                      <a:schemeClr val="accent1"/>
                    </a:solidFill>
                  </a:rPr>
                  <a:t>n features</a:t>
                </a:r>
              </a:p>
            </p:txBody>
          </p:sp>
          <p:sp>
            <p:nvSpPr>
              <p:cNvPr id="6" name="Right Brace 5">
                <a:extLst>
                  <a:ext uri="{FF2B5EF4-FFF2-40B4-BE49-F238E27FC236}">
                    <a16:creationId xmlns:a16="http://schemas.microsoft.com/office/drawing/2014/main" id="{9DCF2BDA-DE85-5336-A8AC-BA043DA35E2E}"/>
                  </a:ext>
                </a:extLst>
              </p:cNvPr>
              <p:cNvSpPr/>
              <p:nvPr/>
            </p:nvSpPr>
            <p:spPr>
              <a:xfrm rot="16200000" flipV="1">
                <a:off x="6906585" y="-676818"/>
                <a:ext cx="493812" cy="5005954"/>
              </a:xfrm>
              <a:prstGeom prst="rightBrac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2D0F6D59-EA2C-738C-EBF5-B853BD7F9529}"/>
                  </a:ext>
                </a:extLst>
              </p:cNvPr>
              <p:cNvSpPr/>
              <p:nvPr/>
            </p:nvSpPr>
            <p:spPr>
              <a:xfrm>
                <a:off x="223026" y="3515779"/>
                <a:ext cx="1963649" cy="568537"/>
              </a:xfrm>
              <a:prstGeom prst="roundRect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solidFill>
                      <a:schemeClr val="accent1"/>
                    </a:solidFill>
                  </a:rPr>
                  <a:t>m samples</a:t>
                </a:r>
              </a:p>
            </p:txBody>
          </p:sp>
          <p:sp>
            <p:nvSpPr>
              <p:cNvPr id="8" name="Right Brace 7">
                <a:extLst>
                  <a:ext uri="{FF2B5EF4-FFF2-40B4-BE49-F238E27FC236}">
                    <a16:creationId xmlns:a16="http://schemas.microsoft.com/office/drawing/2014/main" id="{785D5F75-8F5B-E071-CC7B-F28E789EBD75}"/>
                  </a:ext>
                </a:extLst>
              </p:cNvPr>
              <p:cNvSpPr/>
              <p:nvPr/>
            </p:nvSpPr>
            <p:spPr>
              <a:xfrm rot="10800000" flipV="1">
                <a:off x="2277000" y="2719281"/>
                <a:ext cx="493812" cy="2161534"/>
              </a:xfrm>
              <a:prstGeom prst="rightBrac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747D2B0-5F6F-AC7F-D68C-21BFE94494E4}"/>
                </a:ext>
              </a:extLst>
            </p:cNvPr>
            <p:cNvGrpSpPr/>
            <p:nvPr/>
          </p:nvGrpSpPr>
          <p:grpSpPr>
            <a:xfrm>
              <a:off x="3494868" y="3894443"/>
              <a:ext cx="4033188" cy="1066590"/>
              <a:chOff x="3717441" y="3883296"/>
              <a:chExt cx="4033188" cy="1066590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F4CFB26-1DBF-FCB4-FFC1-F57419DE7737}"/>
                  </a:ext>
                </a:extLst>
              </p:cNvPr>
              <p:cNvGrpSpPr/>
              <p:nvPr/>
            </p:nvGrpSpPr>
            <p:grpSpPr>
              <a:xfrm>
                <a:off x="4021909" y="3894443"/>
                <a:ext cx="3728720" cy="1055443"/>
                <a:chOff x="3587929" y="4110444"/>
                <a:chExt cx="3079383" cy="1055443"/>
              </a:xfrm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FC42FE4-C4C4-891E-E23E-6E0F3E07B6BB}"/>
                    </a:ext>
                  </a:extLst>
                </p:cNvPr>
                <p:cNvSpPr txBox="1"/>
                <p:nvPr/>
              </p:nvSpPr>
              <p:spPr>
                <a:xfrm>
                  <a:off x="3587930" y="4110444"/>
                  <a:ext cx="307412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>
                      <a:solidFill>
                        <a:srgbClr val="0070C0"/>
                      </a:solidFill>
                    </a:rPr>
                    <a:t>Find mean of column values </a:t>
                  </a:r>
                  <a:r>
                    <a:rPr lang="el-GR" sz="1400" b="1" dirty="0">
                      <a:solidFill>
                        <a:srgbClr val="0070C0"/>
                      </a:solidFill>
                    </a:rPr>
                    <a:t>μ</a:t>
                  </a:r>
                  <a:endParaRPr lang="en-GB" sz="1400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B47995E-ED16-D4C8-36AF-71B2102201F5}"/>
                    </a:ext>
                  </a:extLst>
                </p:cNvPr>
                <p:cNvSpPr txBox="1"/>
                <p:nvPr/>
              </p:nvSpPr>
              <p:spPr>
                <a:xfrm>
                  <a:off x="3593185" y="4479776"/>
                  <a:ext cx="307412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>
                      <a:solidFill>
                        <a:srgbClr val="0070C0"/>
                      </a:solidFill>
                    </a:rPr>
                    <a:t>Find standard deviation of column values </a:t>
                  </a:r>
                  <a:r>
                    <a:rPr lang="el-GR" sz="1400" b="1" dirty="0">
                      <a:solidFill>
                        <a:srgbClr val="0070C0"/>
                      </a:solidFill>
                    </a:rPr>
                    <a:t>σ</a:t>
                  </a:r>
                  <a:endParaRPr lang="en-GB" sz="1400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2CB8A94-1774-CB99-FB85-D0944EF2D8D0}"/>
                    </a:ext>
                  </a:extLst>
                </p:cNvPr>
                <p:cNvSpPr txBox="1"/>
                <p:nvPr/>
              </p:nvSpPr>
              <p:spPr>
                <a:xfrm>
                  <a:off x="3587929" y="4858110"/>
                  <a:ext cx="307412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>
                      <a:solidFill>
                        <a:srgbClr val="0070C0"/>
                      </a:solidFill>
                    </a:rPr>
                    <a:t>Apply formula to all rows</a:t>
                  </a:r>
                </a:p>
              </p:txBody>
            </p:sp>
          </p:grpSp>
          <p:pic>
            <p:nvPicPr>
              <p:cNvPr id="19" name="Graphic 18" descr="Badge 3 with solid fill">
                <a:extLst>
                  <a:ext uri="{FF2B5EF4-FFF2-40B4-BE49-F238E27FC236}">
                    <a16:creationId xmlns:a16="http://schemas.microsoft.com/office/drawing/2014/main" id="{97DC275A-1512-BCD7-A454-CC93D236CE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718514" y="4662959"/>
                <a:ext cx="286927" cy="286927"/>
              </a:xfrm>
              <a:prstGeom prst="rect">
                <a:avLst/>
              </a:prstGeom>
            </p:spPr>
          </p:pic>
          <p:pic>
            <p:nvPicPr>
              <p:cNvPr id="21" name="Graphic 20" descr="Badge with solid fill">
                <a:extLst>
                  <a:ext uri="{FF2B5EF4-FFF2-40B4-BE49-F238E27FC236}">
                    <a16:creationId xmlns:a16="http://schemas.microsoft.com/office/drawing/2014/main" id="{11C6FDDF-E854-611E-CA06-424AA4E1E3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717441" y="4263775"/>
                <a:ext cx="288000" cy="288000"/>
              </a:xfrm>
              <a:prstGeom prst="rect">
                <a:avLst/>
              </a:prstGeom>
            </p:spPr>
          </p:pic>
          <p:pic>
            <p:nvPicPr>
              <p:cNvPr id="23" name="Graphic 22" descr="Badge 1 with solid fill">
                <a:extLst>
                  <a:ext uri="{FF2B5EF4-FFF2-40B4-BE49-F238E27FC236}">
                    <a16:creationId xmlns:a16="http://schemas.microsoft.com/office/drawing/2014/main" id="{B71B280D-61CC-7A6E-3886-2BA74828A8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718514" y="3883296"/>
                <a:ext cx="288000" cy="288000"/>
              </a:xfrm>
              <a:prstGeom prst="rect">
                <a:avLst/>
              </a:prstGeom>
            </p:spPr>
          </p:pic>
        </p:grp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3ED0285F-3ACB-8286-7E53-945CB6FD2E5C}"/>
                </a:ext>
              </a:extLst>
            </p:cNvPr>
            <p:cNvCxnSpPr>
              <a:cxnSpLocks/>
              <a:stCxn id="15" idx="3"/>
              <a:endCxn id="25" idx="2"/>
            </p:cNvCxnSpPr>
            <p:nvPr/>
          </p:nvCxnSpPr>
          <p:spPr>
            <a:xfrm flipV="1">
              <a:off x="7528056" y="3703604"/>
              <a:ext cx="772663" cy="725207"/>
            </a:xfrm>
            <a:prstGeom prst="bentConnector2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ight Brace 27">
              <a:extLst>
                <a:ext uri="{FF2B5EF4-FFF2-40B4-BE49-F238E27FC236}">
                  <a16:creationId xmlns:a16="http://schemas.microsoft.com/office/drawing/2014/main" id="{799F838B-D254-B658-3FAC-A66BBED8DA42}"/>
                </a:ext>
              </a:extLst>
            </p:cNvPr>
            <p:cNvSpPr/>
            <p:nvPr/>
          </p:nvSpPr>
          <p:spPr>
            <a:xfrm rot="10800000" flipH="1" flipV="1">
              <a:off x="7208806" y="3762810"/>
              <a:ext cx="302831" cy="1332000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accent1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3F00E09-4727-40FD-3946-ED36DBA6E691}"/>
              </a:ext>
            </a:extLst>
          </p:cNvPr>
          <p:cNvGrpSpPr/>
          <p:nvPr/>
        </p:nvGrpSpPr>
        <p:grpSpPr>
          <a:xfrm>
            <a:off x="7653635" y="1848910"/>
            <a:ext cx="1252330" cy="1887773"/>
            <a:chOff x="7159392" y="1806941"/>
            <a:chExt cx="1252330" cy="18877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8C51BC7-87CF-7EC9-1C17-25CC4C0EDA89}"/>
                    </a:ext>
                  </a:extLst>
                </p:cNvPr>
                <p:cNvSpPr txBox="1"/>
                <p:nvPr/>
              </p:nvSpPr>
              <p:spPr>
                <a:xfrm>
                  <a:off x="7159393" y="1806941"/>
                  <a:ext cx="1210491" cy="4439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1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d>
                              <m:dPr>
                                <m:ctrlPr>
                                  <a:rPr lang="en-GB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1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GB" sz="11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GB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1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GB" sz="11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GB" sz="11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μ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GB" sz="11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den>
                        </m:f>
                      </m:oMath>
                    </m:oMathPara>
                  </a14:m>
                  <a:endParaRPr lang="en-GB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8C51BC7-87CF-7EC9-1C17-25CC4C0EDA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9393" y="1806941"/>
                  <a:ext cx="1210491" cy="44390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256EA4D-EDF4-BE47-5C34-047BD3C4FD85}"/>
                    </a:ext>
                  </a:extLst>
                </p:cNvPr>
                <p:cNvSpPr txBox="1"/>
                <p:nvPr/>
              </p:nvSpPr>
              <p:spPr>
                <a:xfrm>
                  <a:off x="7159392" y="2167877"/>
                  <a:ext cx="1210491" cy="4439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1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d>
                              <m:dPr>
                                <m:ctrlPr>
                                  <a:rPr lang="en-GB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1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  <m:r>
                          <a:rPr lang="en-GB" sz="11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sz="11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GB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1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GB" sz="11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GB" sz="11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μ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GB" sz="11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den>
                        </m:f>
                      </m:oMath>
                    </m:oMathPara>
                  </a14:m>
                  <a:endParaRPr lang="en-GB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256EA4D-EDF4-BE47-5C34-047BD3C4FD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9392" y="2167877"/>
                  <a:ext cx="1210491" cy="44390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99B5F2E-7BF0-AB01-3B26-EE757B61CE85}"/>
                    </a:ext>
                  </a:extLst>
                </p:cNvPr>
                <p:cNvSpPr txBox="1"/>
                <p:nvPr/>
              </p:nvSpPr>
              <p:spPr>
                <a:xfrm>
                  <a:off x="7201231" y="3250810"/>
                  <a:ext cx="1210491" cy="4439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1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d>
                              <m:dPr>
                                <m:ctrlPr>
                                  <a:rPr lang="en-GB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GB" sz="11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e>
                            </m:d>
                          </m:sup>
                        </m:sSubSup>
                        <m:r>
                          <a:rPr lang="en-GB" sz="11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GB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1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GB" sz="11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GB" sz="11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μ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GB" sz="11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den>
                        </m:f>
                      </m:oMath>
                    </m:oMathPara>
                  </a14:m>
                  <a:endParaRPr lang="en-GB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99B5F2E-7BF0-AB01-3B26-EE757B61CE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1231" y="3250810"/>
                  <a:ext cx="1210491" cy="44390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82914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8FF5-9717-DB38-B97B-E48F8B44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8299"/>
          </a:xfrm>
        </p:spPr>
        <p:txBody>
          <a:bodyPr>
            <a:normAutofit fontScale="90000"/>
          </a:bodyPr>
          <a:lstStyle/>
          <a:p>
            <a:r>
              <a:rPr lang="en-GB" dirty="0"/>
              <a:t>Counting missing values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2CF4D5-B8C0-F7F7-B8C4-F3A7AD5975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1988552"/>
              </p:ext>
            </p:extLst>
          </p:nvPr>
        </p:nvGraphicFramePr>
        <p:xfrm>
          <a:off x="2543013" y="2616038"/>
          <a:ext cx="6446005" cy="2653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132">
                  <a:extLst>
                    <a:ext uri="{9D8B030D-6E8A-4147-A177-3AD203B41FA5}">
                      <a16:colId xmlns:a16="http://schemas.microsoft.com/office/drawing/2014/main" val="381086637"/>
                    </a:ext>
                  </a:extLst>
                </a:gridCol>
                <a:gridCol w="1282551">
                  <a:extLst>
                    <a:ext uri="{9D8B030D-6E8A-4147-A177-3AD203B41FA5}">
                      <a16:colId xmlns:a16="http://schemas.microsoft.com/office/drawing/2014/main" val="323495558"/>
                    </a:ext>
                  </a:extLst>
                </a:gridCol>
                <a:gridCol w="1333853">
                  <a:extLst>
                    <a:ext uri="{9D8B030D-6E8A-4147-A177-3AD203B41FA5}">
                      <a16:colId xmlns:a16="http://schemas.microsoft.com/office/drawing/2014/main" val="2687875865"/>
                    </a:ext>
                  </a:extLst>
                </a:gridCol>
                <a:gridCol w="1088268">
                  <a:extLst>
                    <a:ext uri="{9D8B030D-6E8A-4147-A177-3AD203B41FA5}">
                      <a16:colId xmlns:a16="http://schemas.microsoft.com/office/drawing/2014/main" val="2217135673"/>
                    </a:ext>
                  </a:extLst>
                </a:gridCol>
                <a:gridCol w="1289201">
                  <a:extLst>
                    <a:ext uri="{9D8B030D-6E8A-4147-A177-3AD203B41FA5}">
                      <a16:colId xmlns:a16="http://schemas.microsoft.com/office/drawing/2014/main" val="2632747151"/>
                    </a:ext>
                  </a:extLst>
                </a:gridCol>
              </a:tblGrid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Sample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Feature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Feature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Feature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635161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943025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996121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638520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537819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460857"/>
                  </a:ext>
                </a:extLst>
              </a:tr>
            </a:tbl>
          </a:graphicData>
        </a:graphic>
      </p:graphicFrame>
      <p:grpSp>
        <p:nvGrpSpPr>
          <p:cNvPr id="49" name="Group 48">
            <a:extLst>
              <a:ext uri="{FF2B5EF4-FFF2-40B4-BE49-F238E27FC236}">
                <a16:creationId xmlns:a16="http://schemas.microsoft.com/office/drawing/2014/main" id="{C4861AB8-AA31-1CC1-F0B4-517C09F0ADA2}"/>
              </a:ext>
            </a:extLst>
          </p:cNvPr>
          <p:cNvGrpSpPr/>
          <p:nvPr/>
        </p:nvGrpSpPr>
        <p:grpSpPr>
          <a:xfrm>
            <a:off x="0" y="1406419"/>
            <a:ext cx="8989018" cy="3865138"/>
            <a:chOff x="0" y="1406419"/>
            <a:chExt cx="8989018" cy="386513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536BFFE-BAC4-DB7C-23A0-A6257FB84A0E}"/>
                </a:ext>
              </a:extLst>
            </p:cNvPr>
            <p:cNvSpPr/>
            <p:nvPr/>
          </p:nvSpPr>
          <p:spPr>
            <a:xfrm>
              <a:off x="5504216" y="1406419"/>
              <a:ext cx="1963649" cy="568537"/>
            </a:xfrm>
            <a:prstGeom prst="roundRect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chemeClr val="accent1"/>
                  </a:solidFill>
                </a:rPr>
                <a:t>n features</a:t>
              </a:r>
            </a:p>
          </p:txBody>
        </p: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9DCF2BDA-DE85-5336-A8AC-BA043DA35E2E}"/>
                </a:ext>
              </a:extLst>
            </p:cNvPr>
            <p:cNvSpPr/>
            <p:nvPr/>
          </p:nvSpPr>
          <p:spPr>
            <a:xfrm rot="16200000" flipV="1">
              <a:off x="6239135" y="-281114"/>
              <a:ext cx="493812" cy="5005954"/>
            </a:xfrm>
            <a:prstGeom prst="rightBrac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D0F6D59-EA2C-738C-EBF5-B853BD7F9529}"/>
                </a:ext>
              </a:extLst>
            </p:cNvPr>
            <p:cNvSpPr/>
            <p:nvPr/>
          </p:nvSpPr>
          <p:spPr>
            <a:xfrm>
              <a:off x="0" y="3863395"/>
              <a:ext cx="1963649" cy="568537"/>
            </a:xfrm>
            <a:prstGeom prst="roundRect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chemeClr val="accent1"/>
                  </a:solidFill>
                </a:rPr>
                <a:t>m samples</a:t>
              </a:r>
            </a:p>
          </p:txBody>
        </p:sp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85D5F75-8F5B-E071-CC7B-F28E789EBD75}"/>
                </a:ext>
              </a:extLst>
            </p:cNvPr>
            <p:cNvSpPr/>
            <p:nvPr/>
          </p:nvSpPr>
          <p:spPr>
            <a:xfrm rot="10800000" flipV="1">
              <a:off x="1963649" y="3023772"/>
              <a:ext cx="493812" cy="2247785"/>
            </a:xfrm>
            <a:prstGeom prst="rightBrac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</p:grpSp>
      <p:graphicFrame>
        <p:nvGraphicFramePr>
          <p:cNvPr id="3" name="Table 25">
            <a:extLst>
              <a:ext uri="{FF2B5EF4-FFF2-40B4-BE49-F238E27FC236}">
                <a16:creationId xmlns:a16="http://schemas.microsoft.com/office/drawing/2014/main" id="{A7EDF745-224C-821F-5C2C-D1A96098D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33110"/>
              </p:ext>
            </p:extLst>
          </p:nvPr>
        </p:nvGraphicFramePr>
        <p:xfrm>
          <a:off x="10388609" y="2442265"/>
          <a:ext cx="1210491" cy="2176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491">
                  <a:extLst>
                    <a:ext uri="{9D8B030D-6E8A-4147-A177-3AD203B41FA5}">
                      <a16:colId xmlns:a16="http://schemas.microsoft.com/office/drawing/2014/main" val="1343326002"/>
                    </a:ext>
                  </a:extLst>
                </a:gridCol>
              </a:tblGrid>
              <a:tr h="358526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Rows with 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515600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726063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604978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84339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731152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860099"/>
                  </a:ext>
                </a:extLst>
              </a:tr>
            </a:tbl>
          </a:graphicData>
        </a:graphic>
      </p:graphicFrame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56B2B49-A7FF-B893-CE66-1610538BD11D}"/>
              </a:ext>
            </a:extLst>
          </p:cNvPr>
          <p:cNvSpPr/>
          <p:nvPr/>
        </p:nvSpPr>
        <p:spPr>
          <a:xfrm>
            <a:off x="3983064" y="2539930"/>
            <a:ext cx="1210491" cy="2866958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6A1584C7-4E11-4E34-6527-8A492EE8F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0459"/>
              </p:ext>
            </p:extLst>
          </p:nvPr>
        </p:nvGraphicFramePr>
        <p:xfrm>
          <a:off x="4417246" y="6164118"/>
          <a:ext cx="3990447" cy="328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511">
                  <a:extLst>
                    <a:ext uri="{9D8B030D-6E8A-4147-A177-3AD203B41FA5}">
                      <a16:colId xmlns:a16="http://schemas.microsoft.com/office/drawing/2014/main" val="161527527"/>
                    </a:ext>
                  </a:extLst>
                </a:gridCol>
                <a:gridCol w="613984">
                  <a:extLst>
                    <a:ext uri="{9D8B030D-6E8A-4147-A177-3AD203B41FA5}">
                      <a16:colId xmlns:a16="http://schemas.microsoft.com/office/drawing/2014/main" val="3827920059"/>
                    </a:ext>
                  </a:extLst>
                </a:gridCol>
                <a:gridCol w="613984">
                  <a:extLst>
                    <a:ext uri="{9D8B030D-6E8A-4147-A177-3AD203B41FA5}">
                      <a16:colId xmlns:a16="http://schemas.microsoft.com/office/drawing/2014/main" val="1856553331"/>
                    </a:ext>
                  </a:extLst>
                </a:gridCol>
                <a:gridCol w="613984">
                  <a:extLst>
                    <a:ext uri="{9D8B030D-6E8A-4147-A177-3AD203B41FA5}">
                      <a16:colId xmlns:a16="http://schemas.microsoft.com/office/drawing/2014/main" val="2462681444"/>
                    </a:ext>
                  </a:extLst>
                </a:gridCol>
                <a:gridCol w="613984">
                  <a:extLst>
                    <a:ext uri="{9D8B030D-6E8A-4147-A177-3AD203B41FA5}">
                      <a16:colId xmlns:a16="http://schemas.microsoft.com/office/drawing/2014/main" val="2671857604"/>
                    </a:ext>
                  </a:extLst>
                </a:gridCol>
              </a:tblGrid>
              <a:tr h="328209">
                <a:tc>
                  <a:txBody>
                    <a:bodyPr/>
                    <a:lstStyle/>
                    <a:p>
                      <a:r>
                        <a:rPr lang="en-US" sz="1200" dirty="0"/>
                        <a:t>Columns with nans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590870"/>
                  </a:ext>
                </a:extLst>
              </a:tr>
            </a:tbl>
          </a:graphicData>
        </a:graphic>
      </p:graphicFrame>
      <p:grpSp>
        <p:nvGrpSpPr>
          <p:cNvPr id="48" name="Group 47">
            <a:extLst>
              <a:ext uri="{FF2B5EF4-FFF2-40B4-BE49-F238E27FC236}">
                <a16:creationId xmlns:a16="http://schemas.microsoft.com/office/drawing/2014/main" id="{F6913FDB-F3F5-71ED-BD50-30E83E2A52EA}"/>
              </a:ext>
            </a:extLst>
          </p:cNvPr>
          <p:cNvGrpSpPr/>
          <p:nvPr/>
        </p:nvGrpSpPr>
        <p:grpSpPr>
          <a:xfrm>
            <a:off x="3903550" y="2539930"/>
            <a:ext cx="6460675" cy="3611831"/>
            <a:chOff x="3903550" y="2539930"/>
            <a:chExt cx="6460675" cy="361183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BC42474-FCD5-09B3-3A2A-29B1DAB76894}"/>
                </a:ext>
              </a:extLst>
            </p:cNvPr>
            <p:cNvSpPr/>
            <p:nvPr/>
          </p:nvSpPr>
          <p:spPr>
            <a:xfrm>
              <a:off x="3903550" y="3036480"/>
              <a:ext cx="5207093" cy="493813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2269A985-AB79-4742-4AFE-DB211651E509}"/>
                </a:ext>
              </a:extLst>
            </p:cNvPr>
            <p:cNvSpPr/>
            <p:nvPr/>
          </p:nvSpPr>
          <p:spPr>
            <a:xfrm rot="10800000" flipH="1" flipV="1">
              <a:off x="9224764" y="3197395"/>
              <a:ext cx="362995" cy="207202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accent1"/>
                </a:solidFill>
              </a:endParaRPr>
            </a:p>
          </p:txBody>
        </p: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9DF34F10-D5F2-DE14-95B6-C8F1C9C430B7}"/>
                </a:ext>
              </a:extLst>
            </p:cNvPr>
            <p:cNvSpPr/>
            <p:nvPr/>
          </p:nvSpPr>
          <p:spPr>
            <a:xfrm rot="16200000" flipH="1" flipV="1">
              <a:off x="6219123" y="3215521"/>
              <a:ext cx="362995" cy="4835115"/>
            </a:xfrm>
            <a:prstGeom prst="rightBrac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accent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694E8B7-792B-9D29-D3D1-5AA209F7FF1D}"/>
                </a:ext>
              </a:extLst>
            </p:cNvPr>
            <p:cNvCxnSpPr>
              <a:cxnSpLocks/>
            </p:cNvCxnSpPr>
            <p:nvPr/>
          </p:nvCxnSpPr>
          <p:spPr>
            <a:xfrm>
              <a:off x="6400620" y="5839290"/>
              <a:ext cx="11849" cy="312471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61FFB193-D5DE-79E7-9637-8DC0554276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24603" y="3530293"/>
              <a:ext cx="739622" cy="703117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FA83502C-B3E9-FD10-751E-39222D16978D}"/>
                </a:ext>
              </a:extLst>
            </p:cNvPr>
            <p:cNvSpPr/>
            <p:nvPr/>
          </p:nvSpPr>
          <p:spPr>
            <a:xfrm>
              <a:off x="3983062" y="2539930"/>
              <a:ext cx="1210491" cy="2866958"/>
            </a:xfrm>
            <a:prstGeom prst="round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515553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8FF5-9717-DB38-B97B-E48F8B44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8299"/>
          </a:xfrm>
        </p:spPr>
        <p:txBody>
          <a:bodyPr>
            <a:normAutofit fontScale="90000"/>
          </a:bodyPr>
          <a:lstStyle/>
          <a:p>
            <a:r>
              <a:rPr lang="en-GB" dirty="0"/>
              <a:t>Counting missing values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4861AB8-AA31-1CC1-F0B4-517C09F0ADA2}"/>
              </a:ext>
            </a:extLst>
          </p:cNvPr>
          <p:cNvGrpSpPr/>
          <p:nvPr/>
        </p:nvGrpSpPr>
        <p:grpSpPr>
          <a:xfrm>
            <a:off x="165037" y="1501578"/>
            <a:ext cx="8716050" cy="2449637"/>
            <a:chOff x="147117" y="1497470"/>
            <a:chExt cx="7226007" cy="2449637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536BFFE-BAC4-DB7C-23A0-A6257FB84A0E}"/>
                </a:ext>
              </a:extLst>
            </p:cNvPr>
            <p:cNvSpPr/>
            <p:nvPr/>
          </p:nvSpPr>
          <p:spPr>
            <a:xfrm>
              <a:off x="3883756" y="1497470"/>
              <a:ext cx="1267209" cy="416099"/>
            </a:xfrm>
            <a:prstGeom prst="round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accent1"/>
                  </a:solidFill>
                </a:rPr>
                <a:t>n features</a:t>
              </a:r>
            </a:p>
          </p:txBody>
        </p: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9DCF2BDA-DE85-5336-A8AC-BA043DA35E2E}"/>
                </a:ext>
              </a:extLst>
            </p:cNvPr>
            <p:cNvSpPr/>
            <p:nvPr/>
          </p:nvSpPr>
          <p:spPr>
            <a:xfrm rot="16200000" flipV="1">
              <a:off x="4245110" y="-659248"/>
              <a:ext cx="468000" cy="5788029"/>
            </a:xfrm>
            <a:prstGeom prst="rightBrac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D0F6D59-EA2C-738C-EBF5-B853BD7F9529}"/>
                </a:ext>
              </a:extLst>
            </p:cNvPr>
            <p:cNvSpPr/>
            <p:nvPr/>
          </p:nvSpPr>
          <p:spPr>
            <a:xfrm>
              <a:off x="147117" y="3074516"/>
              <a:ext cx="932744" cy="366964"/>
            </a:xfrm>
            <a:prstGeom prst="round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accent1"/>
                  </a:solidFill>
                </a:rPr>
                <a:t>samples</a:t>
              </a:r>
            </a:p>
          </p:txBody>
        </p:sp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85D5F75-8F5B-E071-CC7B-F28E789EBD75}"/>
                </a:ext>
              </a:extLst>
            </p:cNvPr>
            <p:cNvSpPr/>
            <p:nvPr/>
          </p:nvSpPr>
          <p:spPr>
            <a:xfrm rot="10800000" flipV="1">
              <a:off x="1173928" y="2622824"/>
              <a:ext cx="342186" cy="1324283"/>
            </a:xfrm>
            <a:prstGeom prst="rightBrac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</p:grpSp>
      <p:graphicFrame>
        <p:nvGraphicFramePr>
          <p:cNvPr id="3" name="Table 25">
            <a:extLst>
              <a:ext uri="{FF2B5EF4-FFF2-40B4-BE49-F238E27FC236}">
                <a16:creationId xmlns:a16="http://schemas.microsoft.com/office/drawing/2014/main" id="{A7EDF745-224C-821F-5C2C-D1A96098D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003089"/>
              </p:ext>
            </p:extLst>
          </p:nvPr>
        </p:nvGraphicFramePr>
        <p:xfrm>
          <a:off x="10155315" y="2238874"/>
          <a:ext cx="1210491" cy="1449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491">
                  <a:extLst>
                    <a:ext uri="{9D8B030D-6E8A-4147-A177-3AD203B41FA5}">
                      <a16:colId xmlns:a16="http://schemas.microsoft.com/office/drawing/2014/main" val="1343326002"/>
                    </a:ext>
                  </a:extLst>
                </a:gridCol>
              </a:tblGrid>
              <a:tr h="358526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Rows with 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515600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726063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604978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84339"/>
                  </a:ext>
                </a:extLst>
              </a:tr>
            </a:tbl>
          </a:graphicData>
        </a:graphic>
      </p:graphicFrame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6A1584C7-4E11-4E34-6527-8A492EE8F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165712"/>
              </p:ext>
            </p:extLst>
          </p:nvPr>
        </p:nvGraphicFramePr>
        <p:xfrm>
          <a:off x="2993401" y="4746281"/>
          <a:ext cx="503243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255">
                  <a:extLst>
                    <a:ext uri="{9D8B030D-6E8A-4147-A177-3AD203B41FA5}">
                      <a16:colId xmlns:a16="http://schemas.microsoft.com/office/drawing/2014/main" val="161527527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3827920059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856553331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462681444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671857604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41957323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744785268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07331259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30977582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57329270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4213084704"/>
                    </a:ext>
                  </a:extLst>
                </a:gridCol>
              </a:tblGrid>
              <a:tr h="328209">
                <a:tc>
                  <a:txBody>
                    <a:bodyPr/>
                    <a:lstStyle/>
                    <a:p>
                      <a:r>
                        <a:rPr lang="en-US" sz="1200" dirty="0"/>
                        <a:t>Columns with nans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590870"/>
                  </a:ext>
                </a:extLst>
              </a:tr>
            </a:tbl>
          </a:graphicData>
        </a:graphic>
      </p:graphicFrame>
      <p:pic>
        <p:nvPicPr>
          <p:cNvPr id="13" name="Content Placeholder 1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99C0667-8E07-44D8-9AEF-F2D3A2003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814" y="2581336"/>
            <a:ext cx="6889273" cy="1469792"/>
          </a:xfr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F6913FDB-F3F5-71ED-BD50-30E83E2A52EA}"/>
              </a:ext>
            </a:extLst>
          </p:cNvPr>
          <p:cNvGrpSpPr/>
          <p:nvPr/>
        </p:nvGrpSpPr>
        <p:grpSpPr>
          <a:xfrm>
            <a:off x="1929794" y="2472875"/>
            <a:ext cx="8136571" cy="2239457"/>
            <a:chOff x="1926809" y="2433455"/>
            <a:chExt cx="8136571" cy="2239457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BC42474-FCD5-09B3-3A2A-29B1DAB76894}"/>
                </a:ext>
              </a:extLst>
            </p:cNvPr>
            <p:cNvSpPr/>
            <p:nvPr/>
          </p:nvSpPr>
          <p:spPr>
            <a:xfrm>
              <a:off x="1926809" y="2738529"/>
              <a:ext cx="7004612" cy="351110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2269A985-AB79-4742-4AFE-DB211651E509}"/>
                </a:ext>
              </a:extLst>
            </p:cNvPr>
            <p:cNvSpPr/>
            <p:nvPr/>
          </p:nvSpPr>
          <p:spPr>
            <a:xfrm rot="10800000" flipH="1" flipV="1">
              <a:off x="8946092" y="2763696"/>
              <a:ext cx="362995" cy="1262265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accent1"/>
                </a:solidFill>
              </a:endParaRPr>
            </a:p>
          </p:txBody>
        </p: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9DF34F10-D5F2-DE14-95B6-C8F1C9C430B7}"/>
                </a:ext>
              </a:extLst>
            </p:cNvPr>
            <p:cNvSpPr/>
            <p:nvPr/>
          </p:nvSpPr>
          <p:spPr>
            <a:xfrm rot="16200000" flipH="1" flipV="1">
              <a:off x="5318926" y="730239"/>
              <a:ext cx="216000" cy="6948000"/>
            </a:xfrm>
            <a:prstGeom prst="rightBrac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accent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694E8B7-792B-9D29-D3D1-5AA209F7FF1D}"/>
                </a:ext>
              </a:extLst>
            </p:cNvPr>
            <p:cNvCxnSpPr>
              <a:cxnSpLocks/>
            </p:cNvCxnSpPr>
            <p:nvPr/>
          </p:nvCxnSpPr>
          <p:spPr>
            <a:xfrm>
              <a:off x="5430524" y="4360441"/>
              <a:ext cx="11849" cy="312471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61FFB193-D5DE-79E7-9637-8DC0554276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23758" y="2687645"/>
              <a:ext cx="739622" cy="703117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FA83502C-B3E9-FD10-751E-39222D16978D}"/>
                </a:ext>
              </a:extLst>
            </p:cNvPr>
            <p:cNvSpPr/>
            <p:nvPr/>
          </p:nvSpPr>
          <p:spPr>
            <a:xfrm>
              <a:off x="2145872" y="2433455"/>
              <a:ext cx="483536" cy="1606969"/>
            </a:xfrm>
            <a:prstGeom prst="round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32821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14F5F22-B611-5649-F599-CE8A51372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822527"/>
              </p:ext>
            </p:extLst>
          </p:nvPr>
        </p:nvGraphicFramePr>
        <p:xfrm>
          <a:off x="1047021" y="3799141"/>
          <a:ext cx="9455054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405">
                  <a:extLst>
                    <a:ext uri="{9D8B030D-6E8A-4147-A177-3AD203B41FA5}">
                      <a16:colId xmlns:a16="http://schemas.microsoft.com/office/drawing/2014/main" val="3212780596"/>
                    </a:ext>
                  </a:extLst>
                </a:gridCol>
                <a:gridCol w="638492">
                  <a:extLst>
                    <a:ext uri="{9D8B030D-6E8A-4147-A177-3AD203B41FA5}">
                      <a16:colId xmlns:a16="http://schemas.microsoft.com/office/drawing/2014/main" val="1480441773"/>
                    </a:ext>
                  </a:extLst>
                </a:gridCol>
                <a:gridCol w="856552">
                  <a:extLst>
                    <a:ext uri="{9D8B030D-6E8A-4147-A177-3AD203B41FA5}">
                      <a16:colId xmlns:a16="http://schemas.microsoft.com/office/drawing/2014/main" val="2134974754"/>
                    </a:ext>
                  </a:extLst>
                </a:gridCol>
                <a:gridCol w="1101344">
                  <a:extLst>
                    <a:ext uri="{9D8B030D-6E8A-4147-A177-3AD203B41FA5}">
                      <a16:colId xmlns:a16="http://schemas.microsoft.com/office/drawing/2014/main" val="1960919743"/>
                    </a:ext>
                  </a:extLst>
                </a:gridCol>
                <a:gridCol w="595884">
                  <a:extLst>
                    <a:ext uri="{9D8B030D-6E8A-4147-A177-3AD203B41FA5}">
                      <a16:colId xmlns:a16="http://schemas.microsoft.com/office/drawing/2014/main" val="3428490098"/>
                    </a:ext>
                  </a:extLst>
                </a:gridCol>
                <a:gridCol w="1509712">
                  <a:extLst>
                    <a:ext uri="{9D8B030D-6E8A-4147-A177-3AD203B41FA5}">
                      <a16:colId xmlns:a16="http://schemas.microsoft.com/office/drawing/2014/main" val="4246209517"/>
                    </a:ext>
                  </a:extLst>
                </a:gridCol>
                <a:gridCol w="2130425">
                  <a:extLst>
                    <a:ext uri="{9D8B030D-6E8A-4147-A177-3AD203B41FA5}">
                      <a16:colId xmlns:a16="http://schemas.microsoft.com/office/drawing/2014/main" val="1557440146"/>
                    </a:ext>
                  </a:extLst>
                </a:gridCol>
                <a:gridCol w="2007240">
                  <a:extLst>
                    <a:ext uri="{9D8B030D-6E8A-4147-A177-3AD203B41FA5}">
                      <a16:colId xmlns:a16="http://schemas.microsoft.com/office/drawing/2014/main" val="34474752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energy_kcal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fat_g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fatty_acids_sat_g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fatty_acids_monounsat_g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fatty_acids_polyunsat_g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594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98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937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378842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4858FF5-9717-DB38-B97B-E48F8B44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21"/>
            <a:ext cx="10515600" cy="678299"/>
          </a:xfrm>
        </p:spPr>
        <p:txBody>
          <a:bodyPr>
            <a:normAutofit fontScale="90000"/>
          </a:bodyPr>
          <a:lstStyle/>
          <a:p>
            <a:r>
              <a:rPr lang="en-GB" dirty="0"/>
              <a:t>Counting missing values*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4861AB8-AA31-1CC1-F0B4-517C09F0ADA2}"/>
              </a:ext>
            </a:extLst>
          </p:cNvPr>
          <p:cNvGrpSpPr/>
          <p:nvPr/>
        </p:nvGrpSpPr>
        <p:grpSpPr>
          <a:xfrm>
            <a:off x="-467332" y="633806"/>
            <a:ext cx="10872737" cy="2488892"/>
            <a:chOff x="-464831" y="1668081"/>
            <a:chExt cx="9014021" cy="248889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536BFFE-BAC4-DB7C-23A0-A6257FB84A0E}"/>
                </a:ext>
              </a:extLst>
            </p:cNvPr>
            <p:cNvSpPr/>
            <p:nvPr/>
          </p:nvSpPr>
          <p:spPr>
            <a:xfrm>
              <a:off x="4065485" y="1668081"/>
              <a:ext cx="1267209" cy="416099"/>
            </a:xfrm>
            <a:prstGeom prst="round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accent1"/>
                  </a:solidFill>
                </a:rPr>
                <a:t>n features</a:t>
              </a:r>
            </a:p>
          </p:txBody>
        </p: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9DCF2BDA-DE85-5336-A8AC-BA043DA35E2E}"/>
                </a:ext>
              </a:extLst>
            </p:cNvPr>
            <p:cNvSpPr/>
            <p:nvPr/>
          </p:nvSpPr>
          <p:spPr>
            <a:xfrm rot="16200000" flipV="1">
              <a:off x="4501090" y="-1526334"/>
              <a:ext cx="396000" cy="7700200"/>
            </a:xfrm>
            <a:prstGeom prst="rightBrac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D0F6D59-EA2C-738C-EBF5-B853BD7F9529}"/>
                </a:ext>
              </a:extLst>
            </p:cNvPr>
            <p:cNvSpPr/>
            <p:nvPr/>
          </p:nvSpPr>
          <p:spPr>
            <a:xfrm>
              <a:off x="-464831" y="3390224"/>
              <a:ext cx="932744" cy="366964"/>
            </a:xfrm>
            <a:prstGeom prst="round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accent1"/>
                  </a:solidFill>
                </a:rPr>
                <a:t>samples</a:t>
              </a:r>
            </a:p>
          </p:txBody>
        </p:sp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85D5F75-8F5B-E071-CC7B-F28E789EBD75}"/>
                </a:ext>
              </a:extLst>
            </p:cNvPr>
            <p:cNvSpPr/>
            <p:nvPr/>
          </p:nvSpPr>
          <p:spPr>
            <a:xfrm rot="10800000" flipV="1">
              <a:off x="484165" y="3004973"/>
              <a:ext cx="328303" cy="1152000"/>
            </a:xfrm>
            <a:prstGeom prst="rightBrac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</p:grpSp>
      <p:graphicFrame>
        <p:nvGraphicFramePr>
          <p:cNvPr id="3" name="Table 25">
            <a:extLst>
              <a:ext uri="{FF2B5EF4-FFF2-40B4-BE49-F238E27FC236}">
                <a16:creationId xmlns:a16="http://schemas.microsoft.com/office/drawing/2014/main" id="{A7EDF745-224C-821F-5C2C-D1A96098D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324158"/>
              </p:ext>
            </p:extLst>
          </p:nvPr>
        </p:nvGraphicFramePr>
        <p:xfrm>
          <a:off x="10673390" y="2041670"/>
          <a:ext cx="1210491" cy="1449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491">
                  <a:extLst>
                    <a:ext uri="{9D8B030D-6E8A-4147-A177-3AD203B41FA5}">
                      <a16:colId xmlns:a16="http://schemas.microsoft.com/office/drawing/2014/main" val="1343326002"/>
                    </a:ext>
                  </a:extLst>
                </a:gridCol>
              </a:tblGrid>
              <a:tr h="358526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nans per 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515600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726063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604978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84339"/>
                  </a:ext>
                </a:extLst>
              </a:tr>
            </a:tbl>
          </a:graphicData>
        </a:graphic>
      </p:graphicFrame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6A1584C7-4E11-4E34-6527-8A492EE8F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468954"/>
              </p:ext>
            </p:extLst>
          </p:nvPr>
        </p:nvGraphicFramePr>
        <p:xfrm>
          <a:off x="3084857" y="6009315"/>
          <a:ext cx="382458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255">
                  <a:extLst>
                    <a:ext uri="{9D8B030D-6E8A-4147-A177-3AD203B41FA5}">
                      <a16:colId xmlns:a16="http://schemas.microsoft.com/office/drawing/2014/main" val="161527527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3827920059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856553331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462681444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671857604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41957323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744785268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07331259"/>
                    </a:ext>
                  </a:extLst>
                </a:gridCol>
              </a:tblGrid>
              <a:tr h="328209">
                <a:tc>
                  <a:txBody>
                    <a:bodyPr/>
                    <a:lstStyle/>
                    <a:p>
                      <a:r>
                        <a:rPr lang="en-US" sz="1200" dirty="0"/>
                        <a:t>nans per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590870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0F037BC0-86C6-D8EA-E75F-A826B44E40BC}"/>
              </a:ext>
            </a:extLst>
          </p:cNvPr>
          <p:cNvGrpSpPr/>
          <p:nvPr/>
        </p:nvGrpSpPr>
        <p:grpSpPr>
          <a:xfrm>
            <a:off x="1117403" y="5336202"/>
            <a:ext cx="9324000" cy="579541"/>
            <a:chOff x="1202221" y="4329321"/>
            <a:chExt cx="8693380" cy="589145"/>
          </a:xfrm>
        </p:grpSpPr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9DF34F10-D5F2-DE14-95B6-C8F1C9C430B7}"/>
                </a:ext>
              </a:extLst>
            </p:cNvPr>
            <p:cNvSpPr/>
            <p:nvPr/>
          </p:nvSpPr>
          <p:spPr>
            <a:xfrm rot="16200000" flipH="1" flipV="1">
              <a:off x="5420822" y="110720"/>
              <a:ext cx="256177" cy="8693380"/>
            </a:xfrm>
            <a:prstGeom prst="rightBrac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accent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694E8B7-792B-9D29-D3D1-5AA209F7FF1D}"/>
                </a:ext>
              </a:extLst>
            </p:cNvPr>
            <p:cNvCxnSpPr>
              <a:cxnSpLocks/>
            </p:cNvCxnSpPr>
            <p:nvPr/>
          </p:nvCxnSpPr>
          <p:spPr>
            <a:xfrm>
              <a:off x="5551619" y="4605995"/>
              <a:ext cx="11849" cy="312471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EA1272B-8947-DB49-86A2-6335E039060E}"/>
              </a:ext>
            </a:extLst>
          </p:cNvPr>
          <p:cNvCxnSpPr>
            <a:cxnSpLocks/>
          </p:cNvCxnSpPr>
          <p:nvPr/>
        </p:nvCxnSpPr>
        <p:spPr>
          <a:xfrm>
            <a:off x="5630787" y="3314649"/>
            <a:ext cx="11849" cy="36000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9FF9CC8-B871-4B13-FB28-151DB4E4BC53}"/>
              </a:ext>
            </a:extLst>
          </p:cNvPr>
          <p:cNvSpPr/>
          <p:nvPr/>
        </p:nvSpPr>
        <p:spPr>
          <a:xfrm>
            <a:off x="5721079" y="3434865"/>
            <a:ext cx="1440703" cy="324000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accent1"/>
                </a:solidFill>
              </a:rPr>
              <a:t>dataset.isna()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828DB0B-38D3-F6A5-2782-6F8D6F89E5E6}"/>
              </a:ext>
            </a:extLst>
          </p:cNvPr>
          <p:cNvSpPr/>
          <p:nvPr/>
        </p:nvSpPr>
        <p:spPr>
          <a:xfrm>
            <a:off x="5827095" y="5486870"/>
            <a:ext cx="1249564" cy="324000"/>
          </a:xfrm>
          <a:prstGeom prst="roundRect">
            <a:avLst/>
          </a:prstGeom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accent6"/>
                </a:solidFill>
              </a:rPr>
              <a:t>sum(axis=0)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16E303A-56CF-A955-1760-2BD0A5C347C1}"/>
              </a:ext>
            </a:extLst>
          </p:cNvPr>
          <p:cNvSpPr/>
          <p:nvPr/>
        </p:nvSpPr>
        <p:spPr>
          <a:xfrm>
            <a:off x="10722897" y="4932886"/>
            <a:ext cx="1332000" cy="212480"/>
          </a:xfrm>
          <a:prstGeom prst="roundRect">
            <a:avLst/>
          </a:prstGeom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rgbClr val="C00000"/>
                </a:solidFill>
              </a:rPr>
              <a:t>sum(axis=1)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6CB326F-2B02-14DF-F6C2-66F66C2D7EEC}"/>
              </a:ext>
            </a:extLst>
          </p:cNvPr>
          <p:cNvGrpSpPr/>
          <p:nvPr/>
        </p:nvGrpSpPr>
        <p:grpSpPr>
          <a:xfrm>
            <a:off x="1032591" y="4152042"/>
            <a:ext cx="9360000" cy="1008000"/>
            <a:chOff x="2007053" y="3462777"/>
            <a:chExt cx="7073502" cy="72241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BC42474-FCD5-09B3-3A2A-29B1DAB76894}"/>
                </a:ext>
              </a:extLst>
            </p:cNvPr>
            <p:cNvSpPr/>
            <p:nvPr/>
          </p:nvSpPr>
          <p:spPr>
            <a:xfrm>
              <a:off x="2007053" y="3669870"/>
              <a:ext cx="7073502" cy="216002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FA83502C-B3E9-FD10-751E-39222D16978D}"/>
                </a:ext>
              </a:extLst>
            </p:cNvPr>
            <p:cNvSpPr/>
            <p:nvPr/>
          </p:nvSpPr>
          <p:spPr>
            <a:xfrm>
              <a:off x="2184837" y="3462777"/>
              <a:ext cx="200072" cy="722415"/>
            </a:xfrm>
            <a:prstGeom prst="round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3BB6A93-27AB-F784-FC8E-72980BA0BAB1}"/>
              </a:ext>
            </a:extLst>
          </p:cNvPr>
          <p:cNvGrpSpPr/>
          <p:nvPr/>
        </p:nvGrpSpPr>
        <p:grpSpPr>
          <a:xfrm>
            <a:off x="10656825" y="3538203"/>
            <a:ext cx="736494" cy="1607163"/>
            <a:chOff x="9529297" y="3538202"/>
            <a:chExt cx="736494" cy="1607163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2269A985-AB79-4742-4AFE-DB211651E509}"/>
                </a:ext>
              </a:extLst>
            </p:cNvPr>
            <p:cNvSpPr/>
            <p:nvPr/>
          </p:nvSpPr>
          <p:spPr>
            <a:xfrm rot="10800000" flipH="1" flipV="1">
              <a:off x="9529297" y="4137365"/>
              <a:ext cx="362995" cy="1008000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accent1"/>
                </a:solidFill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EBBECD0-16C4-0707-B7F3-DABE7F34031F}"/>
                </a:ext>
              </a:extLst>
            </p:cNvPr>
            <p:cNvGrpSpPr/>
            <p:nvPr/>
          </p:nvGrpSpPr>
          <p:grpSpPr>
            <a:xfrm>
              <a:off x="9900512" y="3538202"/>
              <a:ext cx="365279" cy="1116000"/>
              <a:chOff x="9900512" y="3538202"/>
              <a:chExt cx="365279" cy="1116000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0CCF5DFF-792B-EC6F-683B-51B7343686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00512" y="4639825"/>
                <a:ext cx="360000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63B9AB4E-7CBD-B746-4AB4-63F7467403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65791" y="3538202"/>
                <a:ext cx="0" cy="111600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9" name="Table 12">
            <a:extLst>
              <a:ext uri="{FF2B5EF4-FFF2-40B4-BE49-F238E27FC236}">
                <a16:creationId xmlns:a16="http://schemas.microsoft.com/office/drawing/2014/main" id="{67934715-B3D1-338E-286F-CB47722DB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660819"/>
              </p:ext>
            </p:extLst>
          </p:nvPr>
        </p:nvGraphicFramePr>
        <p:xfrm>
          <a:off x="1032591" y="1568858"/>
          <a:ext cx="9483914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905">
                  <a:extLst>
                    <a:ext uri="{9D8B030D-6E8A-4147-A177-3AD203B41FA5}">
                      <a16:colId xmlns:a16="http://schemas.microsoft.com/office/drawing/2014/main" val="3212780596"/>
                    </a:ext>
                  </a:extLst>
                </a:gridCol>
                <a:gridCol w="765391">
                  <a:extLst>
                    <a:ext uri="{9D8B030D-6E8A-4147-A177-3AD203B41FA5}">
                      <a16:colId xmlns:a16="http://schemas.microsoft.com/office/drawing/2014/main" val="1480441773"/>
                    </a:ext>
                  </a:extLst>
                </a:gridCol>
                <a:gridCol w="848139">
                  <a:extLst>
                    <a:ext uri="{9D8B030D-6E8A-4147-A177-3AD203B41FA5}">
                      <a16:colId xmlns:a16="http://schemas.microsoft.com/office/drawing/2014/main" val="2134974754"/>
                    </a:ext>
                  </a:extLst>
                </a:gridCol>
                <a:gridCol w="1099931">
                  <a:extLst>
                    <a:ext uri="{9D8B030D-6E8A-4147-A177-3AD203B41FA5}">
                      <a16:colId xmlns:a16="http://schemas.microsoft.com/office/drawing/2014/main" val="1960919743"/>
                    </a:ext>
                  </a:extLst>
                </a:gridCol>
                <a:gridCol w="702365">
                  <a:extLst>
                    <a:ext uri="{9D8B030D-6E8A-4147-A177-3AD203B41FA5}">
                      <a16:colId xmlns:a16="http://schemas.microsoft.com/office/drawing/2014/main" val="3428490098"/>
                    </a:ext>
                  </a:extLst>
                </a:gridCol>
                <a:gridCol w="1497496">
                  <a:extLst>
                    <a:ext uri="{9D8B030D-6E8A-4147-A177-3AD203B41FA5}">
                      <a16:colId xmlns:a16="http://schemas.microsoft.com/office/drawing/2014/main" val="4246209517"/>
                    </a:ext>
                  </a:extLst>
                </a:gridCol>
                <a:gridCol w="2107095">
                  <a:extLst>
                    <a:ext uri="{9D8B030D-6E8A-4147-A177-3AD203B41FA5}">
                      <a16:colId xmlns:a16="http://schemas.microsoft.com/office/drawing/2014/main" val="1557440146"/>
                    </a:ext>
                  </a:extLst>
                </a:gridCol>
                <a:gridCol w="2080592">
                  <a:extLst>
                    <a:ext uri="{9D8B030D-6E8A-4147-A177-3AD203B41FA5}">
                      <a16:colId xmlns:a16="http://schemas.microsoft.com/office/drawing/2014/main" val="3447475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energy_kcal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fat_g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fatty_acids_sat_g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fatty_acids_monounsat_g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fatty_acids_polyunsat_g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594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Agar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98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Agave syrup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sweets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293.0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937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Almond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fruits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624.0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378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3268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8FF5-9717-DB38-B97B-E48F8B44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21"/>
            <a:ext cx="10515600" cy="678299"/>
          </a:xfrm>
        </p:spPr>
        <p:txBody>
          <a:bodyPr>
            <a:normAutofit fontScale="90000"/>
          </a:bodyPr>
          <a:lstStyle/>
          <a:p>
            <a:r>
              <a:rPr lang="en-GB" dirty="0"/>
              <a:t>Counting missing values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4861AB8-AA31-1CC1-F0B4-517C09F0ADA2}"/>
              </a:ext>
            </a:extLst>
          </p:cNvPr>
          <p:cNvGrpSpPr/>
          <p:nvPr/>
        </p:nvGrpSpPr>
        <p:grpSpPr>
          <a:xfrm>
            <a:off x="191206" y="702113"/>
            <a:ext cx="8870007" cy="2449637"/>
            <a:chOff x="147117" y="1497470"/>
            <a:chExt cx="7353646" cy="2449637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536BFFE-BAC4-DB7C-23A0-A6257FB84A0E}"/>
                </a:ext>
              </a:extLst>
            </p:cNvPr>
            <p:cNvSpPr/>
            <p:nvPr/>
          </p:nvSpPr>
          <p:spPr>
            <a:xfrm>
              <a:off x="3883756" y="1497470"/>
              <a:ext cx="1267209" cy="416099"/>
            </a:xfrm>
            <a:prstGeom prst="round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accent1"/>
                  </a:solidFill>
                </a:rPr>
                <a:t>n features</a:t>
              </a:r>
            </a:p>
          </p:txBody>
        </p: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9DCF2BDA-DE85-5336-A8AC-BA043DA35E2E}"/>
                </a:ext>
              </a:extLst>
            </p:cNvPr>
            <p:cNvSpPr/>
            <p:nvPr/>
          </p:nvSpPr>
          <p:spPr>
            <a:xfrm rot="16200000" flipV="1">
              <a:off x="4341888" y="-690110"/>
              <a:ext cx="468000" cy="5849750"/>
            </a:xfrm>
            <a:prstGeom prst="rightBrac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D0F6D59-EA2C-738C-EBF5-B853BD7F9529}"/>
                </a:ext>
              </a:extLst>
            </p:cNvPr>
            <p:cNvSpPr/>
            <p:nvPr/>
          </p:nvSpPr>
          <p:spPr>
            <a:xfrm>
              <a:off x="147117" y="3074516"/>
              <a:ext cx="932744" cy="366964"/>
            </a:xfrm>
            <a:prstGeom prst="round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accent1"/>
                  </a:solidFill>
                </a:rPr>
                <a:t>samples</a:t>
              </a:r>
            </a:p>
          </p:txBody>
        </p:sp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85D5F75-8F5B-E071-CC7B-F28E789EBD75}"/>
                </a:ext>
              </a:extLst>
            </p:cNvPr>
            <p:cNvSpPr/>
            <p:nvPr/>
          </p:nvSpPr>
          <p:spPr>
            <a:xfrm rot="10800000" flipV="1">
              <a:off x="1173928" y="2622824"/>
              <a:ext cx="342186" cy="1324283"/>
            </a:xfrm>
            <a:prstGeom prst="rightBrac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</p:grpSp>
      <p:graphicFrame>
        <p:nvGraphicFramePr>
          <p:cNvPr id="3" name="Table 25">
            <a:extLst>
              <a:ext uri="{FF2B5EF4-FFF2-40B4-BE49-F238E27FC236}">
                <a16:creationId xmlns:a16="http://schemas.microsoft.com/office/drawing/2014/main" id="{A7EDF745-224C-821F-5C2C-D1A96098D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721896"/>
              </p:ext>
            </p:extLst>
          </p:nvPr>
        </p:nvGraphicFramePr>
        <p:xfrm>
          <a:off x="10247909" y="1615010"/>
          <a:ext cx="1210491" cy="1449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491">
                  <a:extLst>
                    <a:ext uri="{9D8B030D-6E8A-4147-A177-3AD203B41FA5}">
                      <a16:colId xmlns:a16="http://schemas.microsoft.com/office/drawing/2014/main" val="1343326002"/>
                    </a:ext>
                  </a:extLst>
                </a:gridCol>
              </a:tblGrid>
              <a:tr h="358526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nans per 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515600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726063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604978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84339"/>
                  </a:ext>
                </a:extLst>
              </a:tr>
            </a:tbl>
          </a:graphicData>
        </a:graphic>
      </p:graphicFrame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6A1584C7-4E11-4E34-6527-8A492EE8F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131238"/>
              </p:ext>
            </p:extLst>
          </p:nvPr>
        </p:nvGraphicFramePr>
        <p:xfrm>
          <a:off x="3275297" y="5501628"/>
          <a:ext cx="503243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255">
                  <a:extLst>
                    <a:ext uri="{9D8B030D-6E8A-4147-A177-3AD203B41FA5}">
                      <a16:colId xmlns:a16="http://schemas.microsoft.com/office/drawing/2014/main" val="161527527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3827920059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856553331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462681444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671857604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41957323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744785268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07331259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30977582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57329270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4213084704"/>
                    </a:ext>
                  </a:extLst>
                </a:gridCol>
              </a:tblGrid>
              <a:tr h="328209">
                <a:tc>
                  <a:txBody>
                    <a:bodyPr/>
                    <a:lstStyle/>
                    <a:p>
                      <a:r>
                        <a:rPr lang="en-US" sz="1200" dirty="0"/>
                        <a:t>nans per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590870"/>
                  </a:ext>
                </a:extLst>
              </a:tr>
            </a:tbl>
          </a:graphicData>
        </a:graphic>
      </p:graphicFrame>
      <p:pic>
        <p:nvPicPr>
          <p:cNvPr id="13" name="Content Placeholder 1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99C0667-8E07-44D8-9AEF-F2D3A2003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534" y="1785978"/>
            <a:ext cx="7172678" cy="153025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5FA9E9-FBE1-4977-D0BF-2FFF6168F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545" y="3859491"/>
            <a:ext cx="9021919" cy="888082"/>
          </a:xfrm>
          <a:prstGeom prst="rect">
            <a:avLst/>
          </a:prstGeom>
        </p:spPr>
      </p:pic>
      <p:sp>
        <p:nvSpPr>
          <p:cNvPr id="16" name="Right Brace 15">
            <a:extLst>
              <a:ext uri="{FF2B5EF4-FFF2-40B4-BE49-F238E27FC236}">
                <a16:creationId xmlns:a16="http://schemas.microsoft.com/office/drawing/2014/main" id="{2269A985-AB79-4742-4AFE-DB211651E509}"/>
              </a:ext>
            </a:extLst>
          </p:cNvPr>
          <p:cNvSpPr/>
          <p:nvPr/>
        </p:nvSpPr>
        <p:spPr>
          <a:xfrm rot="10800000" flipH="1" flipV="1">
            <a:off x="9081597" y="2060631"/>
            <a:ext cx="362995" cy="1085240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accent1"/>
              </a:solidFill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61FFB193-D5DE-79E7-9637-8DC0554276C4}"/>
              </a:ext>
            </a:extLst>
          </p:cNvPr>
          <p:cNvCxnSpPr>
            <a:cxnSpLocks/>
          </p:cNvCxnSpPr>
          <p:nvPr/>
        </p:nvCxnSpPr>
        <p:spPr>
          <a:xfrm rot="10800000" flipH="1">
            <a:off x="9444591" y="1971335"/>
            <a:ext cx="754287" cy="618665"/>
          </a:xfrm>
          <a:prstGeom prst="bentConnector3">
            <a:avLst>
              <a:gd name="adj1" fmla="val 30498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6CB326F-2B02-14DF-F6C2-66F66C2D7EEC}"/>
              </a:ext>
            </a:extLst>
          </p:cNvPr>
          <p:cNvGrpSpPr/>
          <p:nvPr/>
        </p:nvGrpSpPr>
        <p:grpSpPr>
          <a:xfrm>
            <a:off x="1174957" y="4100208"/>
            <a:ext cx="9021919" cy="722415"/>
            <a:chOff x="1858516" y="3462777"/>
            <a:chExt cx="7142657" cy="72241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BC42474-FCD5-09B3-3A2A-29B1DAB76894}"/>
                </a:ext>
              </a:extLst>
            </p:cNvPr>
            <p:cNvSpPr/>
            <p:nvPr/>
          </p:nvSpPr>
          <p:spPr>
            <a:xfrm>
              <a:off x="1858516" y="3656618"/>
              <a:ext cx="7142657" cy="235820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FA83502C-B3E9-FD10-751E-39222D16978D}"/>
                </a:ext>
              </a:extLst>
            </p:cNvPr>
            <p:cNvSpPr/>
            <p:nvPr/>
          </p:nvSpPr>
          <p:spPr>
            <a:xfrm>
              <a:off x="2184837" y="3462777"/>
              <a:ext cx="200072" cy="722415"/>
            </a:xfrm>
            <a:prstGeom prst="round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EA1272B-8947-DB49-86A2-6335E039060E}"/>
              </a:ext>
            </a:extLst>
          </p:cNvPr>
          <p:cNvCxnSpPr>
            <a:cxnSpLocks/>
          </p:cNvCxnSpPr>
          <p:nvPr/>
        </p:nvCxnSpPr>
        <p:spPr>
          <a:xfrm>
            <a:off x="5630970" y="3298367"/>
            <a:ext cx="11849" cy="31247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9FF9CC8-B871-4B13-FB28-151DB4E4BC53}"/>
              </a:ext>
            </a:extLst>
          </p:cNvPr>
          <p:cNvSpPr/>
          <p:nvPr/>
        </p:nvSpPr>
        <p:spPr>
          <a:xfrm>
            <a:off x="5791515" y="3379768"/>
            <a:ext cx="1044000" cy="324000"/>
          </a:xfrm>
          <a:prstGeom prst="roundRect">
            <a:avLst/>
          </a:prstGeom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accent1"/>
                </a:solidFill>
              </a:rPr>
              <a:t>dataset.isna()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36AA009-FC34-94B9-88E7-0AFED7611A14}"/>
              </a:ext>
            </a:extLst>
          </p:cNvPr>
          <p:cNvGrpSpPr/>
          <p:nvPr/>
        </p:nvGrpSpPr>
        <p:grpSpPr>
          <a:xfrm>
            <a:off x="1160681" y="4904602"/>
            <a:ext cx="8964000" cy="548949"/>
            <a:chOff x="1160681" y="4904602"/>
            <a:chExt cx="8964000" cy="54894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F037BC0-86C6-D8EA-E75F-A826B44E40BC}"/>
                </a:ext>
              </a:extLst>
            </p:cNvPr>
            <p:cNvGrpSpPr/>
            <p:nvPr/>
          </p:nvGrpSpPr>
          <p:grpSpPr>
            <a:xfrm>
              <a:off x="1160681" y="4904602"/>
              <a:ext cx="8964000" cy="548949"/>
              <a:chOff x="1955911" y="4194382"/>
              <a:chExt cx="6948000" cy="548949"/>
            </a:xfrm>
          </p:grpSpPr>
          <p:sp>
            <p:nvSpPr>
              <p:cNvPr id="27" name="Right Brace 26">
                <a:extLst>
                  <a:ext uri="{FF2B5EF4-FFF2-40B4-BE49-F238E27FC236}">
                    <a16:creationId xmlns:a16="http://schemas.microsoft.com/office/drawing/2014/main" id="{9DF34F10-D5F2-DE14-95B6-C8F1C9C430B7}"/>
                  </a:ext>
                </a:extLst>
              </p:cNvPr>
              <p:cNvSpPr/>
              <p:nvPr/>
            </p:nvSpPr>
            <p:spPr>
              <a:xfrm rot="16200000" flipH="1" flipV="1">
                <a:off x="5321911" y="828382"/>
                <a:ext cx="216000" cy="6948000"/>
              </a:xfrm>
              <a:prstGeom prst="rightBrac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4694E8B7-792B-9D29-D3D1-5AA209F7FF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8060" y="4430860"/>
                <a:ext cx="11849" cy="312471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828DB0B-38D3-F6A5-2782-6F8D6F89E5E6}"/>
                </a:ext>
              </a:extLst>
            </p:cNvPr>
            <p:cNvSpPr/>
            <p:nvPr/>
          </p:nvSpPr>
          <p:spPr>
            <a:xfrm>
              <a:off x="5791515" y="5115630"/>
              <a:ext cx="1044000" cy="324000"/>
            </a:xfrm>
            <a:prstGeom prst="roundRect">
              <a:avLst/>
            </a:prstGeom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b="1" dirty="0">
                  <a:solidFill>
                    <a:schemeClr val="accent6"/>
                  </a:solidFill>
                </a:rPr>
                <a:t>sum(axis=0)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16E303A-56CF-A955-1760-2BD0A5C347C1}"/>
              </a:ext>
            </a:extLst>
          </p:cNvPr>
          <p:cNvSpPr/>
          <p:nvPr/>
        </p:nvSpPr>
        <p:spPr>
          <a:xfrm>
            <a:off x="9154878" y="2685401"/>
            <a:ext cx="1044000" cy="324000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rgbClr val="C00000"/>
                </a:solidFill>
              </a:rPr>
              <a:t>sum(axis=1)</a:t>
            </a:r>
          </a:p>
        </p:txBody>
      </p:sp>
      <p:graphicFrame>
        <p:nvGraphicFramePr>
          <p:cNvPr id="21" name="Table 26">
            <a:extLst>
              <a:ext uri="{FF2B5EF4-FFF2-40B4-BE49-F238E27FC236}">
                <a16:creationId xmlns:a16="http://schemas.microsoft.com/office/drawing/2014/main" id="{82AD0D30-71ED-AC92-525B-6407F43FC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421349"/>
              </p:ext>
            </p:extLst>
          </p:nvPr>
        </p:nvGraphicFramePr>
        <p:xfrm>
          <a:off x="3275297" y="5507922"/>
          <a:ext cx="503243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255">
                  <a:extLst>
                    <a:ext uri="{9D8B030D-6E8A-4147-A177-3AD203B41FA5}">
                      <a16:colId xmlns:a16="http://schemas.microsoft.com/office/drawing/2014/main" val="161527527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3827920059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856553331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462681444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671857604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41957323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744785268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07331259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30977582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57329270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4213084704"/>
                    </a:ext>
                  </a:extLst>
                </a:gridCol>
              </a:tblGrid>
              <a:tr h="328209">
                <a:tc>
                  <a:txBody>
                    <a:bodyPr/>
                    <a:lstStyle/>
                    <a:p>
                      <a:r>
                        <a:rPr lang="en-US" sz="1200" dirty="0"/>
                        <a:t>nans per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590870"/>
                  </a:ext>
                </a:extLst>
              </a:tr>
            </a:tbl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:a16="http://schemas.microsoft.com/office/drawing/2014/main" id="{757E69F4-5463-6EEF-8F69-1CB677A9B165}"/>
              </a:ext>
            </a:extLst>
          </p:cNvPr>
          <p:cNvGrpSpPr/>
          <p:nvPr/>
        </p:nvGrpSpPr>
        <p:grpSpPr>
          <a:xfrm>
            <a:off x="1160681" y="4910896"/>
            <a:ext cx="8964000" cy="548949"/>
            <a:chOff x="1160681" y="4904602"/>
            <a:chExt cx="8964000" cy="548949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C5DC8B2-68CF-C281-2942-9E08CA522F69}"/>
                </a:ext>
              </a:extLst>
            </p:cNvPr>
            <p:cNvGrpSpPr/>
            <p:nvPr/>
          </p:nvGrpSpPr>
          <p:grpSpPr>
            <a:xfrm>
              <a:off x="1160681" y="4904602"/>
              <a:ext cx="8964000" cy="548949"/>
              <a:chOff x="1955911" y="4194382"/>
              <a:chExt cx="6948000" cy="548949"/>
            </a:xfrm>
          </p:grpSpPr>
          <p:sp>
            <p:nvSpPr>
              <p:cNvPr id="25" name="Right Brace 24">
                <a:extLst>
                  <a:ext uri="{FF2B5EF4-FFF2-40B4-BE49-F238E27FC236}">
                    <a16:creationId xmlns:a16="http://schemas.microsoft.com/office/drawing/2014/main" id="{85E540A4-9CEB-BB7A-A51B-E4F1557A3337}"/>
                  </a:ext>
                </a:extLst>
              </p:cNvPr>
              <p:cNvSpPr/>
              <p:nvPr/>
            </p:nvSpPr>
            <p:spPr>
              <a:xfrm rot="16200000" flipH="1" flipV="1">
                <a:off x="5321911" y="828382"/>
                <a:ext cx="216000" cy="6948000"/>
              </a:xfrm>
              <a:prstGeom prst="rightBrac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00AB8133-A765-23C6-0512-B758DA991A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8060" y="4430860"/>
                <a:ext cx="11849" cy="312471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4439B03-0F4C-E5E6-193F-EBFB0C11F16D}"/>
                </a:ext>
              </a:extLst>
            </p:cNvPr>
            <p:cNvSpPr/>
            <p:nvPr/>
          </p:nvSpPr>
          <p:spPr>
            <a:xfrm>
              <a:off x="5791515" y="5115630"/>
              <a:ext cx="1044000" cy="324000"/>
            </a:xfrm>
            <a:prstGeom prst="roundRect">
              <a:avLst/>
            </a:prstGeom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b="1" dirty="0">
                  <a:solidFill>
                    <a:schemeClr val="accent6"/>
                  </a:solidFill>
                </a:rPr>
                <a:t>sum(axis=0)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0329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0E11D-7AEE-27B8-EBE5-16303AA2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2. Supervised Learning ML for Food Sciences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A6F02-FD23-7E18-F694-BE57B8229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62475"/>
            <a:ext cx="10515600" cy="1500187"/>
          </a:xfrm>
        </p:spPr>
        <p:txBody>
          <a:bodyPr/>
          <a:lstStyle/>
          <a:p>
            <a:r>
              <a:rPr lang="en-GB" dirty="0"/>
              <a:t>Tutorial 2 – Slides with *, the image is used in the corresponding section in the </a:t>
            </a:r>
            <a:r>
              <a:rPr lang="en-GB" dirty="0" err="1"/>
              <a:t>Jupyter</a:t>
            </a:r>
            <a:r>
              <a:rPr lang="en-GB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1402079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47AF1B-FC0A-53E5-EB66-16786EEE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40042"/>
            <a:ext cx="11816862" cy="1325563"/>
          </a:xfrm>
        </p:spPr>
        <p:txBody>
          <a:bodyPr/>
          <a:lstStyle/>
          <a:p>
            <a:r>
              <a:rPr lang="en-GB" dirty="0"/>
              <a:t>Supervised learning*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4496723-C485-DE2C-F81B-EBCD01D00F3A}"/>
              </a:ext>
            </a:extLst>
          </p:cNvPr>
          <p:cNvGrpSpPr/>
          <p:nvPr/>
        </p:nvGrpSpPr>
        <p:grpSpPr>
          <a:xfrm>
            <a:off x="345880" y="1268476"/>
            <a:ext cx="11723112" cy="5279693"/>
            <a:chOff x="345880" y="1268476"/>
            <a:chExt cx="11723112" cy="527969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D9C8646-0FBB-E838-3C63-5DC68742F0E2}"/>
                </a:ext>
              </a:extLst>
            </p:cNvPr>
            <p:cNvGrpSpPr/>
            <p:nvPr/>
          </p:nvGrpSpPr>
          <p:grpSpPr>
            <a:xfrm>
              <a:off x="495708" y="2133937"/>
              <a:ext cx="11030685" cy="3794812"/>
              <a:chOff x="495708" y="2133937"/>
              <a:chExt cx="11030685" cy="3794812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49834820-7891-F090-79E0-DFD293F53B89}"/>
                  </a:ext>
                </a:extLst>
              </p:cNvPr>
              <p:cNvGrpSpPr/>
              <p:nvPr/>
            </p:nvGrpSpPr>
            <p:grpSpPr>
              <a:xfrm>
                <a:off x="495708" y="2818367"/>
                <a:ext cx="9670564" cy="2164061"/>
                <a:chOff x="519619" y="2346969"/>
                <a:chExt cx="9670564" cy="2164061"/>
              </a:xfrm>
            </p:grpSpPr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57EBD335-9D40-8FDA-FE59-0684F795B086}"/>
                    </a:ext>
                  </a:extLst>
                </p:cNvPr>
                <p:cNvGrpSpPr/>
                <p:nvPr/>
              </p:nvGrpSpPr>
              <p:grpSpPr>
                <a:xfrm>
                  <a:off x="6786957" y="2949315"/>
                  <a:ext cx="3403226" cy="1242953"/>
                  <a:chOff x="5539638" y="3069753"/>
                  <a:chExt cx="4142385" cy="1438639"/>
                </a:xfrm>
              </p:grpSpPr>
              <p:cxnSp>
                <p:nvCxnSpPr>
                  <p:cNvPr id="23" name="Straight Arrow Connector 22">
                    <a:extLst>
                      <a:ext uri="{FF2B5EF4-FFF2-40B4-BE49-F238E27FC236}">
                        <a16:creationId xmlns:a16="http://schemas.microsoft.com/office/drawing/2014/main" id="{E5B0DB3B-70BA-6E8B-7AED-9FDC16D3BF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69210" y="3635584"/>
                    <a:ext cx="1908000" cy="0"/>
                  </a:xfrm>
                  <a:prstGeom prst="straightConnector1">
                    <a:avLst/>
                  </a:prstGeom>
                  <a:ln w="3810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Rectangle: Rounded Corners 35">
                    <a:extLst>
                      <a:ext uri="{FF2B5EF4-FFF2-40B4-BE49-F238E27FC236}">
                        <a16:creationId xmlns:a16="http://schemas.microsoft.com/office/drawing/2014/main" id="{2BC9577C-E0F9-B228-174E-2E2142CE9346}"/>
                      </a:ext>
                    </a:extLst>
                  </p:cNvPr>
                  <p:cNvSpPr/>
                  <p:nvPr/>
                </p:nvSpPr>
                <p:spPr>
                  <a:xfrm>
                    <a:off x="5553210" y="3069753"/>
                    <a:ext cx="2068685" cy="568536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after learning</a:t>
                    </a:r>
                  </a:p>
                </p:txBody>
              </p:sp>
              <p:sp>
                <p:nvSpPr>
                  <p:cNvPr id="38" name="Rectangle: Rounded Corners 37">
                    <a:extLst>
                      <a:ext uri="{FF2B5EF4-FFF2-40B4-BE49-F238E27FC236}">
                        <a16:creationId xmlns:a16="http://schemas.microsoft.com/office/drawing/2014/main" id="{8C491DCE-1622-8118-F314-6FCB07C139F8}"/>
                      </a:ext>
                    </a:extLst>
                  </p:cNvPr>
                  <p:cNvSpPr/>
                  <p:nvPr/>
                </p:nvSpPr>
                <p:spPr>
                  <a:xfrm>
                    <a:off x="7621895" y="3351313"/>
                    <a:ext cx="1521625" cy="568536"/>
                  </a:xfrm>
                  <a:prstGeom prst="roundRect">
                    <a:avLst/>
                  </a:prstGeom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ML Model</a:t>
                    </a:r>
                  </a:p>
                </p:txBody>
              </p:sp>
              <p:cxnSp>
                <p:nvCxnSpPr>
                  <p:cNvPr id="46" name="Straight Arrow Connector 45">
                    <a:extLst>
                      <a:ext uri="{FF2B5EF4-FFF2-40B4-BE49-F238E27FC236}">
                        <a16:creationId xmlns:a16="http://schemas.microsoft.com/office/drawing/2014/main" id="{767CABA4-C5F1-5046-5CD6-400334C7D558}"/>
                      </a:ext>
                    </a:extLst>
                  </p:cNvPr>
                  <p:cNvCxnSpPr>
                    <a:cxnSpLocks/>
                    <a:stCxn id="35" idx="3"/>
                  </p:cNvCxnSpPr>
                  <p:nvPr/>
                </p:nvCxnSpPr>
                <p:spPr>
                  <a:xfrm>
                    <a:off x="5539638" y="4480487"/>
                    <a:ext cx="4142385" cy="27905"/>
                  </a:xfrm>
                  <a:prstGeom prst="straightConnector1">
                    <a:avLst/>
                  </a:prstGeom>
                  <a:ln w="38100">
                    <a:solidFill>
                      <a:schemeClr val="accent6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E4DE9AB5-A0D1-BB8E-5D13-A235E49B519A}"/>
                    </a:ext>
                  </a:extLst>
                </p:cNvPr>
                <p:cNvSpPr/>
                <p:nvPr/>
              </p:nvSpPr>
              <p:spPr>
                <a:xfrm>
                  <a:off x="519619" y="2371846"/>
                  <a:ext cx="867623" cy="2139184"/>
                </a:xfrm>
                <a:prstGeom prst="roundRect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Raw</a:t>
                  </a:r>
                  <a:b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</a:br>
                  <a: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Data</a:t>
                  </a:r>
                </a:p>
              </p:txBody>
            </p:sp>
            <p:cxnSp>
              <p:nvCxnSpPr>
                <p:cNvPr id="3" name="Straight Arrow Connector 2">
                  <a:extLst>
                    <a:ext uri="{FF2B5EF4-FFF2-40B4-BE49-F238E27FC236}">
                      <a16:creationId xmlns:a16="http://schemas.microsoft.com/office/drawing/2014/main" id="{AC4B4E5B-0A0C-6894-F13E-AAC8DB15D4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87242" y="3438179"/>
                  <a:ext cx="1730219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24855553-7CD6-A741-0F2F-03213838D496}"/>
                    </a:ext>
                  </a:extLst>
                </p:cNvPr>
                <p:cNvSpPr/>
                <p:nvPr/>
              </p:nvSpPr>
              <p:spPr>
                <a:xfrm>
                  <a:off x="1387242" y="2877276"/>
                  <a:ext cx="1699553" cy="491203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preprocessing</a:t>
                  </a:r>
                </a:p>
              </p:txBody>
            </p:sp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4AD05970-BE50-DE02-D46F-10DF12C8D3C9}"/>
                    </a:ext>
                  </a:extLst>
                </p:cNvPr>
                <p:cNvSpPr/>
                <p:nvPr/>
              </p:nvSpPr>
              <p:spPr>
                <a:xfrm>
                  <a:off x="3138837" y="2368587"/>
                  <a:ext cx="1425681" cy="2139184"/>
                </a:xfrm>
                <a:prstGeom prst="roundRect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Processed</a:t>
                  </a:r>
                  <a:b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</a:br>
                  <a: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Data</a:t>
                  </a:r>
                </a:p>
              </p:txBody>
            </p: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CEE3A41C-D482-1224-CE90-9B3D723EE352}"/>
                    </a:ext>
                  </a:extLst>
                </p:cNvPr>
                <p:cNvGrpSpPr/>
                <p:nvPr/>
              </p:nvGrpSpPr>
              <p:grpSpPr>
                <a:xfrm>
                  <a:off x="5675738" y="2346969"/>
                  <a:ext cx="1111220" cy="2152931"/>
                  <a:chOff x="12194829" y="1659067"/>
                  <a:chExt cx="1111220" cy="2152931"/>
                </a:xfrm>
              </p:grpSpPr>
              <p:sp>
                <p:nvSpPr>
                  <p:cNvPr id="35" name="Rectangle: Rounded Corners 34">
                    <a:extLst>
                      <a:ext uri="{FF2B5EF4-FFF2-40B4-BE49-F238E27FC236}">
                        <a16:creationId xmlns:a16="http://schemas.microsoft.com/office/drawing/2014/main" id="{DE6D69D8-5BAC-7BCE-7B84-DE7C3F3FDF64}"/>
                      </a:ext>
                    </a:extLst>
                  </p:cNvPr>
                  <p:cNvSpPr/>
                  <p:nvPr/>
                </p:nvSpPr>
                <p:spPr>
                  <a:xfrm>
                    <a:off x="12194829" y="3148515"/>
                    <a:ext cx="1111219" cy="663483"/>
                  </a:xfrm>
                  <a:prstGeom prst="roundRect">
                    <a:avLst/>
                  </a:prstGeom>
                  <a:ln w="381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Testing data</a:t>
                    </a:r>
                  </a:p>
                </p:txBody>
              </p:sp>
              <p:sp>
                <p:nvSpPr>
                  <p:cNvPr id="37" name="Rectangle: Rounded Corners 36">
                    <a:extLst>
                      <a:ext uri="{FF2B5EF4-FFF2-40B4-BE49-F238E27FC236}">
                        <a16:creationId xmlns:a16="http://schemas.microsoft.com/office/drawing/2014/main" id="{47E80A90-1903-838C-B2CD-E08C42C3436A}"/>
                      </a:ext>
                    </a:extLst>
                  </p:cNvPr>
                  <p:cNvSpPr/>
                  <p:nvPr/>
                </p:nvSpPr>
                <p:spPr>
                  <a:xfrm>
                    <a:off x="12194829" y="1659067"/>
                    <a:ext cx="1111220" cy="1484773"/>
                  </a:xfrm>
                  <a:prstGeom prst="roundRect">
                    <a:avLst/>
                  </a:prstGeom>
                  <a:ln w="381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Training data</a:t>
                    </a:r>
                  </a:p>
                </p:txBody>
              </p:sp>
            </p:grp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B5E290E9-5AF6-DB2F-2A16-82C7CE7DA96C}"/>
                    </a:ext>
                  </a:extLst>
                </p:cNvPr>
                <p:cNvCxnSpPr>
                  <a:stCxn id="25" idx="3"/>
                </p:cNvCxnSpPr>
                <p:nvPr/>
              </p:nvCxnSpPr>
              <p:spPr>
                <a:xfrm>
                  <a:off x="4564518" y="3438179"/>
                  <a:ext cx="1111220" cy="0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Rectangle: Rounded Corners 47">
                  <a:extLst>
                    <a:ext uri="{FF2B5EF4-FFF2-40B4-BE49-F238E27FC236}">
                      <a16:creationId xmlns:a16="http://schemas.microsoft.com/office/drawing/2014/main" id="{B9EBD5F0-3C3D-69E7-EDF8-048BBB11DD1B}"/>
                    </a:ext>
                  </a:extLst>
                </p:cNvPr>
                <p:cNvSpPr/>
                <p:nvPr/>
              </p:nvSpPr>
              <p:spPr>
                <a:xfrm>
                  <a:off x="4506648" y="2874512"/>
                  <a:ext cx="1226961" cy="491203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72C4">
                          <a:lumMod val="50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split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46728198-85B4-848A-8921-0C8CE71536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63688" y="3697031"/>
                  <a:ext cx="1" cy="484379"/>
                </a:xfrm>
                <a:prstGeom prst="line">
                  <a:avLst/>
                </a:prstGeom>
                <a:ln w="381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08570631-CEE2-4BCD-31D9-3B60C84B4A28}"/>
                  </a:ext>
                </a:extLst>
              </p:cNvPr>
              <p:cNvGrpSpPr/>
              <p:nvPr/>
            </p:nvGrpSpPr>
            <p:grpSpPr>
              <a:xfrm>
                <a:off x="1544598" y="2133937"/>
                <a:ext cx="9981795" cy="3794812"/>
                <a:chOff x="1544598" y="2104909"/>
                <a:chExt cx="9981795" cy="3794812"/>
              </a:xfrm>
            </p:grpSpPr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16E6B634-B5C3-B0EB-047D-88AA4AC2BBF0}"/>
                    </a:ext>
                  </a:extLst>
                </p:cNvPr>
                <p:cNvSpPr/>
                <p:nvPr/>
              </p:nvSpPr>
              <p:spPr>
                <a:xfrm>
                  <a:off x="1544598" y="2104909"/>
                  <a:ext cx="2301688" cy="491203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1) PRE-PROCESS</a:t>
                  </a:r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56295148-A07C-CF25-5018-910B20001672}"/>
                    </a:ext>
                  </a:extLst>
                </p:cNvPr>
                <p:cNvSpPr/>
                <p:nvPr/>
              </p:nvSpPr>
              <p:spPr>
                <a:xfrm>
                  <a:off x="7239308" y="2222978"/>
                  <a:ext cx="1226961" cy="491203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tx1"/>
                      </a:solidFill>
                    </a:rPr>
                    <a:t>2) TRAIN</a:t>
                  </a:r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49513DFE-CECE-CC5E-2E8C-CD4B837FF801}"/>
                    </a:ext>
                  </a:extLst>
                </p:cNvPr>
                <p:cNvSpPr/>
                <p:nvPr/>
              </p:nvSpPr>
              <p:spPr>
                <a:xfrm>
                  <a:off x="9980681" y="3374603"/>
                  <a:ext cx="1545712" cy="491203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tx1"/>
                      </a:solidFill>
                    </a:rPr>
                    <a:t>3) EVALUATE</a:t>
                  </a:r>
                </a:p>
              </p:txBody>
            </p:sp>
            <p:pic>
              <p:nvPicPr>
                <p:cNvPr id="10" name="Graphic 9" descr="Lightbulb and gear outline">
                  <a:extLst>
                    <a:ext uri="{FF2B5EF4-FFF2-40B4-BE49-F238E27FC236}">
                      <a16:creationId xmlns:a16="http://schemas.microsoft.com/office/drawing/2014/main" id="{88917002-36DC-7250-7618-BDA19A8605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01686" y="2264656"/>
                  <a:ext cx="456509" cy="456509"/>
                </a:xfrm>
                <a:prstGeom prst="rect">
                  <a:avLst/>
                </a:prstGeom>
              </p:spPr>
            </p:pic>
            <p:pic>
              <p:nvPicPr>
                <p:cNvPr id="11" name="Graphic 10" descr="Lightbulb and gear outline">
                  <a:extLst>
                    <a:ext uri="{FF2B5EF4-FFF2-40B4-BE49-F238E27FC236}">
                      <a16:creationId xmlns:a16="http://schemas.microsoft.com/office/drawing/2014/main" id="{5F41BF6B-22E5-B177-F735-890FFD7AD7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83306" y="5077937"/>
                  <a:ext cx="456509" cy="456509"/>
                </a:xfrm>
                <a:prstGeom prst="rect">
                  <a:avLst/>
                </a:prstGeom>
              </p:spPr>
            </p:pic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1B6D8860-E95C-92E4-6D29-12F100E95961}"/>
                    </a:ext>
                  </a:extLst>
                </p:cNvPr>
                <p:cNvSpPr/>
                <p:nvPr/>
              </p:nvSpPr>
              <p:spPr>
                <a:xfrm>
                  <a:off x="8692351" y="2596397"/>
                  <a:ext cx="2176348" cy="491203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rgbClr val="C00000"/>
                      </a:solidFill>
                    </a:rPr>
                    <a:t>insights about data</a:t>
                  </a:r>
                </a:p>
              </p:txBody>
            </p: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BB68C787-41F0-4041-E7E6-F640DC1EE9E6}"/>
                    </a:ext>
                  </a:extLst>
                </p:cNvPr>
                <p:cNvSpPr/>
                <p:nvPr/>
              </p:nvSpPr>
              <p:spPr>
                <a:xfrm>
                  <a:off x="6974803" y="5408518"/>
                  <a:ext cx="2176348" cy="491203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6"/>
                      </a:solidFill>
                    </a:rPr>
                    <a:t>predictions</a:t>
                  </a:r>
                </a:p>
              </p:txBody>
            </p:sp>
          </p:grp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4D7885AA-204D-8B20-8453-7AAEBA66E2F8}"/>
                </a:ext>
              </a:extLst>
            </p:cNvPr>
            <p:cNvGrpSpPr/>
            <p:nvPr/>
          </p:nvGrpSpPr>
          <p:grpSpPr>
            <a:xfrm>
              <a:off x="345880" y="1268476"/>
              <a:ext cx="11723112" cy="5279693"/>
              <a:chOff x="345880" y="-1823069"/>
              <a:chExt cx="11723112" cy="5279693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E2F2B8F2-A57A-EEC4-1EA4-EC8B70555C03}"/>
                  </a:ext>
                </a:extLst>
              </p:cNvPr>
              <p:cNvGrpSpPr/>
              <p:nvPr/>
            </p:nvGrpSpPr>
            <p:grpSpPr>
              <a:xfrm>
                <a:off x="345880" y="-1655376"/>
                <a:ext cx="11723112" cy="5112000"/>
                <a:chOff x="345880" y="-1655376"/>
                <a:chExt cx="11723112" cy="5112000"/>
              </a:xfrm>
            </p:grpSpPr>
            <p:sp>
              <p:nvSpPr>
                <p:cNvPr id="63" name="Rectangle: Rounded Corners 62">
                  <a:extLst>
                    <a:ext uri="{FF2B5EF4-FFF2-40B4-BE49-F238E27FC236}">
                      <a16:creationId xmlns:a16="http://schemas.microsoft.com/office/drawing/2014/main" id="{B91C8D30-DB6D-F3EE-1602-0B8C044C9FEC}"/>
                    </a:ext>
                  </a:extLst>
                </p:cNvPr>
                <p:cNvSpPr/>
                <p:nvPr/>
              </p:nvSpPr>
              <p:spPr>
                <a:xfrm>
                  <a:off x="345880" y="-1655376"/>
                  <a:ext cx="11723112" cy="5112000"/>
                </a:xfrm>
                <a:prstGeom prst="roundRect">
                  <a:avLst/>
                </a:prstGeom>
                <a:solidFill>
                  <a:srgbClr val="E7E6E6">
                    <a:alpha val="3490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Rectangle: Rounded Corners 72">
                  <a:extLst>
                    <a:ext uri="{FF2B5EF4-FFF2-40B4-BE49-F238E27FC236}">
                      <a16:creationId xmlns:a16="http://schemas.microsoft.com/office/drawing/2014/main" id="{F4EEA6F3-0A98-2958-D595-4EA2745CFE78}"/>
                    </a:ext>
                  </a:extLst>
                </p:cNvPr>
                <p:cNvSpPr/>
                <p:nvPr/>
              </p:nvSpPr>
              <p:spPr>
                <a:xfrm>
                  <a:off x="10190183" y="1101319"/>
                  <a:ext cx="1212625" cy="540127"/>
                </a:xfrm>
                <a:prstGeom prst="roundRect">
                  <a:avLst/>
                </a:prstGeom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Predicted Output</a:t>
                  </a:r>
                </a:p>
              </p:txBody>
            </p:sp>
            <p:cxnSp>
              <p:nvCxnSpPr>
                <p:cNvPr id="74" name="Straight Arrow Connector 73">
                  <a:extLst>
                    <a:ext uri="{FF2B5EF4-FFF2-40B4-BE49-F238E27FC236}">
                      <a16:creationId xmlns:a16="http://schemas.microsoft.com/office/drawing/2014/main" id="{D77178CB-B61F-EC4D-B9CC-1369EEEA6538}"/>
                    </a:ext>
                  </a:extLst>
                </p:cNvPr>
                <p:cNvCxnSpPr/>
                <p:nvPr/>
              </p:nvCxnSpPr>
              <p:spPr>
                <a:xfrm flipH="1">
                  <a:off x="10225516" y="1714947"/>
                  <a:ext cx="501704" cy="284269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D3AE3DAE-F4CE-C91B-CF68-782755B7C0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27220" y="1696367"/>
                  <a:ext cx="488974" cy="302849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76" name="Rectangle: Rounded Corners 75">
                  <a:extLst>
                    <a:ext uri="{FF2B5EF4-FFF2-40B4-BE49-F238E27FC236}">
                      <a16:creationId xmlns:a16="http://schemas.microsoft.com/office/drawing/2014/main" id="{C5363BE6-3D62-1056-9992-5F087498CF5C}"/>
                    </a:ext>
                  </a:extLst>
                </p:cNvPr>
                <p:cNvSpPr/>
                <p:nvPr/>
              </p:nvSpPr>
              <p:spPr>
                <a:xfrm>
                  <a:off x="8999418" y="2065890"/>
                  <a:ext cx="1266092" cy="568537"/>
                </a:xfrm>
                <a:prstGeom prst="roundRect">
                  <a:avLst/>
                </a:prstGeom>
                <a:ln w="38100">
                  <a:solidFill>
                    <a:srgbClr val="00206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Value</a:t>
                  </a:r>
                </a:p>
              </p:txBody>
            </p:sp>
            <p:sp>
              <p:nvSpPr>
                <p:cNvPr id="77" name="Rectangle: Rounded Corners 76">
                  <a:extLst>
                    <a:ext uri="{FF2B5EF4-FFF2-40B4-BE49-F238E27FC236}">
                      <a16:creationId xmlns:a16="http://schemas.microsoft.com/office/drawing/2014/main" id="{5E2F95A0-B432-F0FF-26AC-464C28AA2D22}"/>
                    </a:ext>
                  </a:extLst>
                </p:cNvPr>
                <p:cNvSpPr/>
                <p:nvPr/>
              </p:nvSpPr>
              <p:spPr>
                <a:xfrm>
                  <a:off x="10536074" y="2079142"/>
                  <a:ext cx="1266092" cy="568537"/>
                </a:xfrm>
                <a:prstGeom prst="roundRect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D7D31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Category</a:t>
                  </a:r>
                </a:p>
              </p:txBody>
            </p:sp>
          </p:grp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82DBEF26-BA40-D6C9-F497-BD07E9F0897D}"/>
                  </a:ext>
                </a:extLst>
              </p:cNvPr>
              <p:cNvSpPr/>
              <p:nvPr/>
            </p:nvSpPr>
            <p:spPr>
              <a:xfrm>
                <a:off x="2691355" y="-1823069"/>
                <a:ext cx="7032136" cy="568537"/>
              </a:xfrm>
              <a:prstGeom prst="round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tx1"/>
                    </a:solidFill>
                  </a:rPr>
                  <a:t>Supervised learning</a:t>
                </a:r>
                <a:r>
                  <a:rPr lang="en-GB" b="1" dirty="0">
                    <a:solidFill>
                      <a:srgbClr val="002060"/>
                    </a:solidFill>
                  </a:rPr>
                  <a:t> </a:t>
                </a:r>
                <a:r>
                  <a:rPr lang="en-GB" b="1" dirty="0">
                    <a:solidFill>
                      <a:schemeClr val="tx1"/>
                    </a:solidFill>
                  </a:rPr>
                  <a:t>for</a:t>
                </a:r>
                <a:r>
                  <a:rPr lang="en-GB" b="1" dirty="0">
                    <a:solidFill>
                      <a:srgbClr val="002060"/>
                    </a:solidFill>
                  </a:rPr>
                  <a:t> regression </a:t>
                </a:r>
                <a:r>
                  <a:rPr lang="en-GB" b="1" dirty="0">
                    <a:solidFill>
                      <a:schemeClr val="tx1"/>
                    </a:solidFill>
                  </a:rPr>
                  <a:t>and </a:t>
                </a:r>
                <a:r>
                  <a:rPr lang="en-GB" b="1" dirty="0">
                    <a:solidFill>
                      <a:schemeClr val="accent2"/>
                    </a:solidFill>
                  </a:rPr>
                  <a:t>classification</a:t>
                </a:r>
                <a:endParaRPr lang="en-GB" b="1" dirty="0">
                  <a:solidFill>
                    <a:srgbClr val="00206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31526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DF321-6AA7-7517-86EA-C97E051C3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Regression*</a:t>
            </a:r>
          </a:p>
        </p:txBody>
      </p: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0098DB3B-801F-427A-6D75-BC7EF426D6BE}"/>
              </a:ext>
            </a:extLst>
          </p:cNvPr>
          <p:cNvGrpSpPr/>
          <p:nvPr/>
        </p:nvGrpSpPr>
        <p:grpSpPr>
          <a:xfrm>
            <a:off x="246621" y="1374942"/>
            <a:ext cx="11666292" cy="4989885"/>
            <a:chOff x="246621" y="1360874"/>
            <a:chExt cx="11666292" cy="4989885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CEB4C468-BAAA-ACB0-4212-A29903C21452}"/>
                </a:ext>
              </a:extLst>
            </p:cNvPr>
            <p:cNvGrpSpPr/>
            <p:nvPr/>
          </p:nvGrpSpPr>
          <p:grpSpPr>
            <a:xfrm>
              <a:off x="246621" y="1360874"/>
              <a:ext cx="11666292" cy="4989885"/>
              <a:chOff x="246621" y="1360874"/>
              <a:chExt cx="11666292" cy="4989885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33CD28FA-42A2-78D1-4AC2-7B511533B211}"/>
                  </a:ext>
                </a:extLst>
              </p:cNvPr>
              <p:cNvGrpSpPr/>
              <p:nvPr/>
            </p:nvGrpSpPr>
            <p:grpSpPr>
              <a:xfrm>
                <a:off x="7530882" y="2488783"/>
                <a:ext cx="2571786" cy="2967178"/>
                <a:chOff x="4490246" y="2227289"/>
                <a:chExt cx="2571786" cy="2967178"/>
              </a:xfrm>
            </p:grpSpPr>
            <p:pic>
              <p:nvPicPr>
                <p:cNvPr id="113" name="Graphic 112" descr="Add with solid fill">
                  <a:extLst>
                    <a:ext uri="{FF2B5EF4-FFF2-40B4-BE49-F238E27FC236}">
                      <a16:creationId xmlns:a16="http://schemas.microsoft.com/office/drawing/2014/main" id="{2D926DFF-7490-F14A-DFC8-E83990753B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52598" y="3089576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14" name="Graphic 113" descr="Add with solid fill">
                  <a:extLst>
                    <a:ext uri="{FF2B5EF4-FFF2-40B4-BE49-F238E27FC236}">
                      <a16:creationId xmlns:a16="http://schemas.microsoft.com/office/drawing/2014/main" id="{F5DC668A-5A33-3AD9-DFF3-E30DC3D87E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36314" y="3192842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15" name="Graphic 114" descr="Add with solid fill">
                  <a:extLst>
                    <a:ext uri="{FF2B5EF4-FFF2-40B4-BE49-F238E27FC236}">
                      <a16:creationId xmlns:a16="http://schemas.microsoft.com/office/drawing/2014/main" id="{EEA67FB8-B294-5C9F-8060-3017B75483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28964" y="323824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16" name="Graphic 115" descr="Add with solid fill">
                  <a:extLst>
                    <a:ext uri="{FF2B5EF4-FFF2-40B4-BE49-F238E27FC236}">
                      <a16:creationId xmlns:a16="http://schemas.microsoft.com/office/drawing/2014/main" id="{66E79F51-6609-CB52-C652-D315060449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96000" y="3008894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17" name="Graphic 116" descr="Add with solid fill">
                  <a:extLst>
                    <a:ext uri="{FF2B5EF4-FFF2-40B4-BE49-F238E27FC236}">
                      <a16:creationId xmlns:a16="http://schemas.microsoft.com/office/drawing/2014/main" id="{20D1E9F7-4686-D5F4-7408-D61AF61A97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2027" y="355224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18" name="Graphic 117" descr="Add with solid fill">
                  <a:extLst>
                    <a:ext uri="{FF2B5EF4-FFF2-40B4-BE49-F238E27FC236}">
                      <a16:creationId xmlns:a16="http://schemas.microsoft.com/office/drawing/2014/main" id="{0DF5F067-F2E6-9810-F6D6-3653B6745E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56314" y="2776227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19" name="Graphic 118" descr="Add with solid fill">
                  <a:extLst>
                    <a:ext uri="{FF2B5EF4-FFF2-40B4-BE49-F238E27FC236}">
                      <a16:creationId xmlns:a16="http://schemas.microsoft.com/office/drawing/2014/main" id="{2DB93B2E-0F0B-F067-1604-D9B883098F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74333" y="2567184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20" name="Graphic 119" descr="Add with solid fill">
                  <a:extLst>
                    <a:ext uri="{FF2B5EF4-FFF2-40B4-BE49-F238E27FC236}">
                      <a16:creationId xmlns:a16="http://schemas.microsoft.com/office/drawing/2014/main" id="{61A62C57-FE7A-D16A-6F05-901E84B065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46314" y="2227289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21" name="Graphic 120" descr="Add with solid fill">
                  <a:extLst>
                    <a:ext uri="{FF2B5EF4-FFF2-40B4-BE49-F238E27FC236}">
                      <a16:creationId xmlns:a16="http://schemas.microsoft.com/office/drawing/2014/main" id="{CFD2C97D-5B20-D8BB-6266-04C1E50988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40596" y="2732765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22" name="Graphic 121" descr="Add with solid fill">
                  <a:extLst>
                    <a:ext uri="{FF2B5EF4-FFF2-40B4-BE49-F238E27FC236}">
                      <a16:creationId xmlns:a16="http://schemas.microsoft.com/office/drawing/2014/main" id="{43018C86-B64A-EBE3-03BB-E7E9315166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06859" y="3971408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23" name="Graphic 122" descr="Add with solid fill">
                  <a:extLst>
                    <a:ext uri="{FF2B5EF4-FFF2-40B4-BE49-F238E27FC236}">
                      <a16:creationId xmlns:a16="http://schemas.microsoft.com/office/drawing/2014/main" id="{AB038D2B-1CAF-D6BD-5D9E-6DD0D157E9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04333" y="398290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24" name="Graphic 123" descr="Add with solid fill">
                  <a:extLst>
                    <a:ext uri="{FF2B5EF4-FFF2-40B4-BE49-F238E27FC236}">
                      <a16:creationId xmlns:a16="http://schemas.microsoft.com/office/drawing/2014/main" id="{36E67E43-9C1F-63BD-54FD-5FDDD2F03B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17633" y="3140207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25" name="Graphic 124" descr="Add with solid fill">
                  <a:extLst>
                    <a:ext uri="{FF2B5EF4-FFF2-40B4-BE49-F238E27FC236}">
                      <a16:creationId xmlns:a16="http://schemas.microsoft.com/office/drawing/2014/main" id="{44204E69-88BE-B9A6-975F-ACE1DC6830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41217" y="3916645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26" name="Graphic 125" descr="Add with solid fill">
                  <a:extLst>
                    <a:ext uri="{FF2B5EF4-FFF2-40B4-BE49-F238E27FC236}">
                      <a16:creationId xmlns:a16="http://schemas.microsoft.com/office/drawing/2014/main" id="{C58B776A-53CE-A70E-DF26-B611BE82C8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27633" y="448768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27" name="Graphic 126" descr="Add with solid fill">
                  <a:extLst>
                    <a:ext uri="{FF2B5EF4-FFF2-40B4-BE49-F238E27FC236}">
                      <a16:creationId xmlns:a16="http://schemas.microsoft.com/office/drawing/2014/main" id="{7554AE15-8C6D-2B91-31D5-3E36466AA6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59113" y="4252908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28" name="Graphic 127" descr="Add with solid fill">
                  <a:extLst>
                    <a:ext uri="{FF2B5EF4-FFF2-40B4-BE49-F238E27FC236}">
                      <a16:creationId xmlns:a16="http://schemas.microsoft.com/office/drawing/2014/main" id="{DBD05C15-4ACC-0CFB-3319-D682AB3873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40550" y="4114737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29" name="Graphic 128" descr="Add with solid fill">
                  <a:extLst>
                    <a:ext uri="{FF2B5EF4-FFF2-40B4-BE49-F238E27FC236}">
                      <a16:creationId xmlns:a16="http://schemas.microsoft.com/office/drawing/2014/main" id="{C45DF90F-E302-7B07-7077-D071421442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99056" y="2970411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30" name="Graphic 129" descr="Add with solid fill">
                  <a:extLst>
                    <a:ext uri="{FF2B5EF4-FFF2-40B4-BE49-F238E27FC236}">
                      <a16:creationId xmlns:a16="http://schemas.microsoft.com/office/drawing/2014/main" id="{41B48C29-EECD-C215-7E76-E89092BB4F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33164" y="3796886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31" name="Graphic 130" descr="Add with solid fill">
                  <a:extLst>
                    <a:ext uri="{FF2B5EF4-FFF2-40B4-BE49-F238E27FC236}">
                      <a16:creationId xmlns:a16="http://schemas.microsoft.com/office/drawing/2014/main" id="{9F588E43-E147-8B41-95DE-46ADE371EC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74333" y="342900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32" name="Graphic 131" descr="Add with solid fill">
                  <a:extLst>
                    <a:ext uri="{FF2B5EF4-FFF2-40B4-BE49-F238E27FC236}">
                      <a16:creationId xmlns:a16="http://schemas.microsoft.com/office/drawing/2014/main" id="{FB240C40-8B7F-0C8A-9F80-C6AC6242C3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34263" y="4272284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33" name="Graphic 132" descr="Add with solid fill">
                  <a:extLst>
                    <a:ext uri="{FF2B5EF4-FFF2-40B4-BE49-F238E27FC236}">
                      <a16:creationId xmlns:a16="http://schemas.microsoft.com/office/drawing/2014/main" id="{8EFF89B5-3F5A-4377-C6D2-B6958AB280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81837" y="3381286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34" name="Graphic 133" descr="Add with solid fill">
                  <a:extLst>
                    <a:ext uri="{FF2B5EF4-FFF2-40B4-BE49-F238E27FC236}">
                      <a16:creationId xmlns:a16="http://schemas.microsoft.com/office/drawing/2014/main" id="{95B2D4A5-6E6F-8DF5-F2C4-FAA7C3253B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99056" y="364224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35" name="Graphic 134" descr="Add with solid fill">
                  <a:extLst>
                    <a:ext uri="{FF2B5EF4-FFF2-40B4-BE49-F238E27FC236}">
                      <a16:creationId xmlns:a16="http://schemas.microsoft.com/office/drawing/2014/main" id="{EB5EAF6C-8C6B-E631-EDB8-77A735F9B3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10195" y="4745533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36" name="Graphic 135" descr="Add with solid fill">
                  <a:extLst>
                    <a:ext uri="{FF2B5EF4-FFF2-40B4-BE49-F238E27FC236}">
                      <a16:creationId xmlns:a16="http://schemas.microsoft.com/office/drawing/2014/main" id="{3D7B3885-78EB-051E-FA63-CEA476A068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38659" y="4430135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37" name="Graphic 136" descr="Add with solid fill">
                  <a:extLst>
                    <a:ext uri="{FF2B5EF4-FFF2-40B4-BE49-F238E27FC236}">
                      <a16:creationId xmlns:a16="http://schemas.microsoft.com/office/drawing/2014/main" id="{E324E2E5-A0B3-80F1-350B-D070446AA5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76314" y="3754775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38" name="Graphic 137" descr="Add with solid fill">
                  <a:extLst>
                    <a:ext uri="{FF2B5EF4-FFF2-40B4-BE49-F238E27FC236}">
                      <a16:creationId xmlns:a16="http://schemas.microsoft.com/office/drawing/2014/main" id="{D7784BDE-DF61-C1E9-71F0-D48AA93A4E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19169" y="461893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39" name="Graphic 138" descr="Add with solid fill">
                  <a:extLst>
                    <a:ext uri="{FF2B5EF4-FFF2-40B4-BE49-F238E27FC236}">
                      <a16:creationId xmlns:a16="http://schemas.microsoft.com/office/drawing/2014/main" id="{DBDB2AFF-7396-4081-C34D-29A5CB2866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66671" y="3826645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40" name="Graphic 139" descr="Add with solid fill">
                  <a:extLst>
                    <a:ext uri="{FF2B5EF4-FFF2-40B4-BE49-F238E27FC236}">
                      <a16:creationId xmlns:a16="http://schemas.microsoft.com/office/drawing/2014/main" id="{D62115C6-4C3A-77FE-1B96-0F54180DE8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2032" y="2676191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41" name="Graphic 140" descr="Add with solid fill">
                  <a:extLst>
                    <a:ext uri="{FF2B5EF4-FFF2-40B4-BE49-F238E27FC236}">
                      <a16:creationId xmlns:a16="http://schemas.microsoft.com/office/drawing/2014/main" id="{2B1FF51C-2918-14DB-18A8-1E9A45B74D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28659" y="4993467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42" name="Graphic 141" descr="Add with solid fill">
                  <a:extLst>
                    <a:ext uri="{FF2B5EF4-FFF2-40B4-BE49-F238E27FC236}">
                      <a16:creationId xmlns:a16="http://schemas.microsoft.com/office/drawing/2014/main" id="{3E81DE1D-7AC6-6C35-E7B7-8740F15735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90246" y="5014467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43" name="Graphic 142" descr="Add with solid fill">
                  <a:extLst>
                    <a:ext uri="{FF2B5EF4-FFF2-40B4-BE49-F238E27FC236}">
                      <a16:creationId xmlns:a16="http://schemas.microsoft.com/office/drawing/2014/main" id="{6852E6B1-4BD3-C801-5B5F-6D68F03D56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2032" y="2227289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44" name="Graphic 143" descr="Add with solid fill">
                  <a:extLst>
                    <a:ext uri="{FF2B5EF4-FFF2-40B4-BE49-F238E27FC236}">
                      <a16:creationId xmlns:a16="http://schemas.microsoft.com/office/drawing/2014/main" id="{FAAF0FD6-222D-DC39-9C9E-3B1BF2B402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26314" y="2554757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45" name="Graphic 144" descr="Add with solid fill">
                  <a:extLst>
                    <a:ext uri="{FF2B5EF4-FFF2-40B4-BE49-F238E27FC236}">
                      <a16:creationId xmlns:a16="http://schemas.microsoft.com/office/drawing/2014/main" id="{3A038015-4902-9DFC-62C8-F1225E0925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41688" y="2884761"/>
                  <a:ext cx="180000" cy="180000"/>
                </a:xfrm>
                <a:prstGeom prst="rect">
                  <a:avLst/>
                </a:prstGeom>
              </p:spPr>
            </p:pic>
          </p:grp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7461D725-9EC8-9C6C-DC62-DEF0064615B5}"/>
                  </a:ext>
                </a:extLst>
              </p:cNvPr>
              <p:cNvGrpSpPr/>
              <p:nvPr/>
            </p:nvGrpSpPr>
            <p:grpSpPr>
              <a:xfrm>
                <a:off x="246621" y="1360874"/>
                <a:ext cx="11666292" cy="4989885"/>
                <a:chOff x="246621" y="1374942"/>
                <a:chExt cx="11666292" cy="4989885"/>
              </a:xfrm>
            </p:grpSpPr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2320A717-8560-ECBC-2652-67C131E2B99A}"/>
                    </a:ext>
                  </a:extLst>
                </p:cNvPr>
                <p:cNvGrpSpPr/>
                <p:nvPr/>
              </p:nvGrpSpPr>
              <p:grpSpPr>
                <a:xfrm>
                  <a:off x="1575090" y="2336383"/>
                  <a:ext cx="2571786" cy="2967178"/>
                  <a:chOff x="4490246" y="2227289"/>
                  <a:chExt cx="2571786" cy="2967178"/>
                </a:xfrm>
              </p:grpSpPr>
              <p:pic>
                <p:nvPicPr>
                  <p:cNvPr id="32" name="Graphic 31" descr="Add with solid fill">
                    <a:extLst>
                      <a:ext uri="{FF2B5EF4-FFF2-40B4-BE49-F238E27FC236}">
                        <a16:creationId xmlns:a16="http://schemas.microsoft.com/office/drawing/2014/main" id="{834941D9-4353-9D1A-0DFF-85730A89CB3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252598" y="3089576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33" name="Graphic 32" descr="Add with solid fill">
                    <a:extLst>
                      <a:ext uri="{FF2B5EF4-FFF2-40B4-BE49-F238E27FC236}">
                        <a16:creationId xmlns:a16="http://schemas.microsoft.com/office/drawing/2014/main" id="{802603E0-74D8-2A86-371A-024FE6DB26F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536314" y="3192842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34" name="Graphic 33" descr="Add with solid fill">
                    <a:extLst>
                      <a:ext uri="{FF2B5EF4-FFF2-40B4-BE49-F238E27FC236}">
                        <a16:creationId xmlns:a16="http://schemas.microsoft.com/office/drawing/2014/main" id="{877917C8-4DCC-FA63-E784-3515643F3CD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828964" y="3238240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35" name="Graphic 34" descr="Add with solid fill">
                    <a:extLst>
                      <a:ext uri="{FF2B5EF4-FFF2-40B4-BE49-F238E27FC236}">
                        <a16:creationId xmlns:a16="http://schemas.microsoft.com/office/drawing/2014/main" id="{56245EF5-4720-0FC7-D093-5A46BBAEDAA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96000" y="3008894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36" name="Graphic 35" descr="Add with solid fill">
                    <a:extLst>
                      <a:ext uri="{FF2B5EF4-FFF2-40B4-BE49-F238E27FC236}">
                        <a16:creationId xmlns:a16="http://schemas.microsoft.com/office/drawing/2014/main" id="{B0375027-50CB-4D0C-3227-B5DF30A1BDE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32027" y="3552240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37" name="Graphic 36" descr="Add with solid fill">
                    <a:extLst>
                      <a:ext uri="{FF2B5EF4-FFF2-40B4-BE49-F238E27FC236}">
                        <a16:creationId xmlns:a16="http://schemas.microsoft.com/office/drawing/2014/main" id="{47CBDAFF-B98F-2275-7CDA-A5CD0923970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356314" y="2776227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38" name="Graphic 37" descr="Add with solid fill">
                    <a:extLst>
                      <a:ext uri="{FF2B5EF4-FFF2-40B4-BE49-F238E27FC236}">
                        <a16:creationId xmlns:a16="http://schemas.microsoft.com/office/drawing/2014/main" id="{7C836EDD-06FA-62FA-2F50-CE570ED44B0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74333" y="2567184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39" name="Graphic 38" descr="Add with solid fill">
                    <a:extLst>
                      <a:ext uri="{FF2B5EF4-FFF2-40B4-BE49-F238E27FC236}">
                        <a16:creationId xmlns:a16="http://schemas.microsoft.com/office/drawing/2014/main" id="{8DC31047-43A1-831B-D73D-EE31FE4C4EC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446314" y="2227289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40" name="Graphic 39" descr="Add with solid fill">
                    <a:extLst>
                      <a:ext uri="{FF2B5EF4-FFF2-40B4-BE49-F238E27FC236}">
                        <a16:creationId xmlns:a16="http://schemas.microsoft.com/office/drawing/2014/main" id="{EB6D8F2F-3971-C37F-B1B7-11D2822235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40596" y="2732765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41" name="Graphic 40" descr="Add with solid fill">
                    <a:extLst>
                      <a:ext uri="{FF2B5EF4-FFF2-40B4-BE49-F238E27FC236}">
                        <a16:creationId xmlns:a16="http://schemas.microsoft.com/office/drawing/2014/main" id="{1744F834-5F36-22C2-8418-DBAA09D57AF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06859" y="3971408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42" name="Graphic 41" descr="Add with solid fill">
                    <a:extLst>
                      <a:ext uri="{FF2B5EF4-FFF2-40B4-BE49-F238E27FC236}">
                        <a16:creationId xmlns:a16="http://schemas.microsoft.com/office/drawing/2014/main" id="{7601757D-E0AF-A5B7-05AC-69442187D11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804333" y="3982900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43" name="Graphic 42" descr="Add with solid fill">
                    <a:extLst>
                      <a:ext uri="{FF2B5EF4-FFF2-40B4-BE49-F238E27FC236}">
                        <a16:creationId xmlns:a16="http://schemas.microsoft.com/office/drawing/2014/main" id="{03DFE5FF-FFBF-5520-AEDB-D4FAF307D7A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17633" y="3140207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44" name="Graphic 43" descr="Add with solid fill">
                    <a:extLst>
                      <a:ext uri="{FF2B5EF4-FFF2-40B4-BE49-F238E27FC236}">
                        <a16:creationId xmlns:a16="http://schemas.microsoft.com/office/drawing/2014/main" id="{26FE4028-3B97-2109-B63D-ECB21CBAA83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41217" y="3916645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45" name="Graphic 44" descr="Add with solid fill">
                    <a:extLst>
                      <a:ext uri="{FF2B5EF4-FFF2-40B4-BE49-F238E27FC236}">
                        <a16:creationId xmlns:a16="http://schemas.microsoft.com/office/drawing/2014/main" id="{1A32697B-F3EC-31CB-E5A5-1746771F93E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27633" y="4487680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46" name="Graphic 45" descr="Add with solid fill">
                    <a:extLst>
                      <a:ext uri="{FF2B5EF4-FFF2-40B4-BE49-F238E27FC236}">
                        <a16:creationId xmlns:a16="http://schemas.microsoft.com/office/drawing/2014/main" id="{64DBDA9C-1872-2A7B-BE53-1AA06BE1817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59113" y="4252908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47" name="Graphic 46" descr="Add with solid fill">
                    <a:extLst>
                      <a:ext uri="{FF2B5EF4-FFF2-40B4-BE49-F238E27FC236}">
                        <a16:creationId xmlns:a16="http://schemas.microsoft.com/office/drawing/2014/main" id="{ACC706FC-FC70-402D-A4FB-349A4ED6988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40550" y="4114737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48" name="Graphic 47" descr="Add with solid fill">
                    <a:extLst>
                      <a:ext uri="{FF2B5EF4-FFF2-40B4-BE49-F238E27FC236}">
                        <a16:creationId xmlns:a16="http://schemas.microsoft.com/office/drawing/2014/main" id="{6462925C-6C0C-EB2A-6CC1-1FFF8184E1B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99056" y="2970411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49" name="Graphic 48" descr="Add with solid fill">
                    <a:extLst>
                      <a:ext uri="{FF2B5EF4-FFF2-40B4-BE49-F238E27FC236}">
                        <a16:creationId xmlns:a16="http://schemas.microsoft.com/office/drawing/2014/main" id="{9A7B45ED-692D-09D5-88EE-96CC06AD11B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33164" y="3796886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50" name="Graphic 49" descr="Add with solid fill">
                    <a:extLst>
                      <a:ext uri="{FF2B5EF4-FFF2-40B4-BE49-F238E27FC236}">
                        <a16:creationId xmlns:a16="http://schemas.microsoft.com/office/drawing/2014/main" id="{AF03C193-3191-4585-9CE4-DF49881D7C2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74333" y="3429000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51" name="Graphic 50" descr="Add with solid fill">
                    <a:extLst>
                      <a:ext uri="{FF2B5EF4-FFF2-40B4-BE49-F238E27FC236}">
                        <a16:creationId xmlns:a16="http://schemas.microsoft.com/office/drawing/2014/main" id="{38506BDA-B43F-36B3-879B-49AAEC4133C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34263" y="4272284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52" name="Graphic 51" descr="Add with solid fill">
                    <a:extLst>
                      <a:ext uri="{FF2B5EF4-FFF2-40B4-BE49-F238E27FC236}">
                        <a16:creationId xmlns:a16="http://schemas.microsoft.com/office/drawing/2014/main" id="{54B0CD38-CD6F-308C-1C84-B5D6E682797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81837" y="3381286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53" name="Graphic 52" descr="Add with solid fill">
                    <a:extLst>
                      <a:ext uri="{FF2B5EF4-FFF2-40B4-BE49-F238E27FC236}">
                        <a16:creationId xmlns:a16="http://schemas.microsoft.com/office/drawing/2014/main" id="{191CA9D7-2213-55DC-D9A9-50F5724FF7D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99056" y="3642240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54" name="Graphic 53" descr="Add with solid fill">
                    <a:extLst>
                      <a:ext uri="{FF2B5EF4-FFF2-40B4-BE49-F238E27FC236}">
                        <a16:creationId xmlns:a16="http://schemas.microsoft.com/office/drawing/2014/main" id="{65A216A2-224A-C9B4-BC16-18CEB6FBB4A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10195" y="4745533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55" name="Graphic 54" descr="Add with solid fill">
                    <a:extLst>
                      <a:ext uri="{FF2B5EF4-FFF2-40B4-BE49-F238E27FC236}">
                        <a16:creationId xmlns:a16="http://schemas.microsoft.com/office/drawing/2014/main" id="{EEC8227E-7DA4-1EBD-1ED3-2EE7D3C30CC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38659" y="4430135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56" name="Graphic 55" descr="Add with solid fill">
                    <a:extLst>
                      <a:ext uri="{FF2B5EF4-FFF2-40B4-BE49-F238E27FC236}">
                        <a16:creationId xmlns:a16="http://schemas.microsoft.com/office/drawing/2014/main" id="{017CB6EF-358D-FDCD-75DC-4B429E620D0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76314" y="3754775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57" name="Graphic 56" descr="Add with solid fill">
                    <a:extLst>
                      <a:ext uri="{FF2B5EF4-FFF2-40B4-BE49-F238E27FC236}">
                        <a16:creationId xmlns:a16="http://schemas.microsoft.com/office/drawing/2014/main" id="{743895D3-FDB6-7681-0384-C283F164F9B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19169" y="4618930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58" name="Graphic 57" descr="Add with solid fill">
                    <a:extLst>
                      <a:ext uri="{FF2B5EF4-FFF2-40B4-BE49-F238E27FC236}">
                        <a16:creationId xmlns:a16="http://schemas.microsoft.com/office/drawing/2014/main" id="{3A1FDF27-CC2B-540A-C087-2EFE46C3CEF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66671" y="3826645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59" name="Graphic 58" descr="Add with solid fill">
                    <a:extLst>
                      <a:ext uri="{FF2B5EF4-FFF2-40B4-BE49-F238E27FC236}">
                        <a16:creationId xmlns:a16="http://schemas.microsoft.com/office/drawing/2014/main" id="{5FE96FD2-92C8-4B13-8BFF-74A32DC403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82032" y="2676191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60" name="Graphic 59" descr="Add with solid fill">
                    <a:extLst>
                      <a:ext uri="{FF2B5EF4-FFF2-40B4-BE49-F238E27FC236}">
                        <a16:creationId xmlns:a16="http://schemas.microsoft.com/office/drawing/2014/main" id="{63931036-8C6E-7FA5-89AF-8C07004C3FE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28659" y="4993467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61" name="Graphic 60" descr="Add with solid fill">
                    <a:extLst>
                      <a:ext uri="{FF2B5EF4-FFF2-40B4-BE49-F238E27FC236}">
                        <a16:creationId xmlns:a16="http://schemas.microsoft.com/office/drawing/2014/main" id="{AB93157F-D57F-0C57-A8A1-0E1B378AB2F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90246" y="5014467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62" name="Graphic 61" descr="Add with solid fill">
                    <a:extLst>
                      <a:ext uri="{FF2B5EF4-FFF2-40B4-BE49-F238E27FC236}">
                        <a16:creationId xmlns:a16="http://schemas.microsoft.com/office/drawing/2014/main" id="{AA021D84-12A5-6FCC-2CFF-5BD596BF313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82032" y="2227289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63" name="Graphic 62" descr="Add with solid fill">
                    <a:extLst>
                      <a:ext uri="{FF2B5EF4-FFF2-40B4-BE49-F238E27FC236}">
                        <a16:creationId xmlns:a16="http://schemas.microsoft.com/office/drawing/2014/main" id="{D6DC3A51-5CCC-59FE-A8C8-72E6E6693AF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626314" y="2554757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64" name="Graphic 63" descr="Add with solid fill">
                    <a:extLst>
                      <a:ext uri="{FF2B5EF4-FFF2-40B4-BE49-F238E27FC236}">
                        <a16:creationId xmlns:a16="http://schemas.microsoft.com/office/drawing/2014/main" id="{A04FEAB6-EC9F-037A-ED5A-55077769264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41688" y="2884761"/>
                    <a:ext cx="180000" cy="1800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EE8D019E-6EBE-84AC-59DE-573F8023424A}"/>
                    </a:ext>
                  </a:extLst>
                </p:cNvPr>
                <p:cNvGrpSpPr/>
                <p:nvPr/>
              </p:nvGrpSpPr>
              <p:grpSpPr>
                <a:xfrm>
                  <a:off x="246621" y="1388933"/>
                  <a:ext cx="5679319" cy="4975894"/>
                  <a:chOff x="246621" y="1388933"/>
                  <a:chExt cx="5679319" cy="4975894"/>
                </a:xfrm>
              </p:grpSpPr>
              <p:sp>
                <p:nvSpPr>
                  <p:cNvPr id="66" name="Rectangle: Rounded Corners 65">
                    <a:extLst>
                      <a:ext uri="{FF2B5EF4-FFF2-40B4-BE49-F238E27FC236}">
                        <a16:creationId xmlns:a16="http://schemas.microsoft.com/office/drawing/2014/main" id="{75D83F83-8C2E-B324-C47C-747178185F84}"/>
                      </a:ext>
                    </a:extLst>
                  </p:cNvPr>
                  <p:cNvSpPr/>
                  <p:nvPr/>
                </p:nvSpPr>
                <p:spPr>
                  <a:xfrm>
                    <a:off x="5415324" y="5866452"/>
                    <a:ext cx="510616" cy="498375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x</a:t>
                    </a:r>
                  </a:p>
                </p:txBody>
              </p:sp>
              <p:grpSp>
                <p:nvGrpSpPr>
                  <p:cNvPr id="108" name="Group 107">
                    <a:extLst>
                      <a:ext uri="{FF2B5EF4-FFF2-40B4-BE49-F238E27FC236}">
                        <a16:creationId xmlns:a16="http://schemas.microsoft.com/office/drawing/2014/main" id="{210EF965-9BD4-4B85-8386-5211F4B62BA0}"/>
                      </a:ext>
                    </a:extLst>
                  </p:cNvPr>
                  <p:cNvGrpSpPr/>
                  <p:nvPr/>
                </p:nvGrpSpPr>
                <p:grpSpPr>
                  <a:xfrm>
                    <a:off x="750210" y="1638121"/>
                    <a:ext cx="4956274" cy="4364167"/>
                    <a:chOff x="3343664" y="1816222"/>
                    <a:chExt cx="3651237" cy="3292868"/>
                  </a:xfrm>
                </p:grpSpPr>
                <p:cxnSp>
                  <p:nvCxnSpPr>
                    <p:cNvPr id="109" name="Straight Arrow Connector 108">
                      <a:extLst>
                        <a:ext uri="{FF2B5EF4-FFF2-40B4-BE49-F238E27FC236}">
                          <a16:creationId xmlns:a16="http://schemas.microsoft.com/office/drawing/2014/main" id="{678D7AEF-C1E0-93C5-7015-C58AEBBD079E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351474" y="1816222"/>
                      <a:ext cx="0" cy="3292868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0" name="Straight Arrow Connector 109">
                      <a:extLst>
                        <a:ext uri="{FF2B5EF4-FFF2-40B4-BE49-F238E27FC236}">
                          <a16:creationId xmlns:a16="http://schemas.microsoft.com/office/drawing/2014/main" id="{816A7CB8-BE50-35BE-D4B6-99796A8B95A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V="1">
                      <a:off x="5169283" y="3279891"/>
                      <a:ext cx="0" cy="3651237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11" name="Rectangle: Rounded Corners 110">
                    <a:extLst>
                      <a:ext uri="{FF2B5EF4-FFF2-40B4-BE49-F238E27FC236}">
                        <a16:creationId xmlns:a16="http://schemas.microsoft.com/office/drawing/2014/main" id="{C6705719-B955-0934-3E0A-55FEC3B117EF}"/>
                      </a:ext>
                    </a:extLst>
                  </p:cNvPr>
                  <p:cNvSpPr/>
                  <p:nvPr/>
                </p:nvSpPr>
                <p:spPr>
                  <a:xfrm>
                    <a:off x="246621" y="1388933"/>
                    <a:ext cx="673955" cy="498375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y</a:t>
                    </a:r>
                  </a:p>
                </p:txBody>
              </p:sp>
            </p:grpSp>
            <p:cxnSp>
              <p:nvCxnSpPr>
                <p:cNvPr id="153" name="Straight Arrow Connector 152">
                  <a:extLst>
                    <a:ext uri="{FF2B5EF4-FFF2-40B4-BE49-F238E27FC236}">
                      <a16:creationId xmlns:a16="http://schemas.microsoft.com/office/drawing/2014/main" id="{1ECC2CB4-4AF4-97EB-51B6-A3D5DF2E67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5168576" y="2463734"/>
                  <a:ext cx="0" cy="288000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4" name="Rectangle: Rounded Corners 153">
                  <a:extLst>
                    <a:ext uri="{FF2B5EF4-FFF2-40B4-BE49-F238E27FC236}">
                      <a16:creationId xmlns:a16="http://schemas.microsoft.com/office/drawing/2014/main" id="{29238152-51E8-B98A-761E-48329625555E}"/>
                    </a:ext>
                  </a:extLst>
                </p:cNvPr>
                <p:cNvSpPr/>
                <p:nvPr/>
              </p:nvSpPr>
              <p:spPr>
                <a:xfrm>
                  <a:off x="5445604" y="3400615"/>
                  <a:ext cx="1266688" cy="498375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rgbClr val="C00000"/>
                      </a:solidFill>
                    </a:rPr>
                    <a:t>train</a:t>
                  </a:r>
                </a:p>
              </p:txBody>
            </p:sp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DE204E32-9C73-2425-B565-F09A57368C3B}"/>
                    </a:ext>
                  </a:extLst>
                </p:cNvPr>
                <p:cNvGrpSpPr/>
                <p:nvPr/>
              </p:nvGrpSpPr>
              <p:grpSpPr>
                <a:xfrm>
                  <a:off x="6239655" y="1374942"/>
                  <a:ext cx="5673258" cy="4989885"/>
                  <a:chOff x="6239655" y="1374942"/>
                  <a:chExt cx="5673258" cy="4989885"/>
                </a:xfrm>
              </p:grpSpPr>
              <p:grpSp>
                <p:nvGrpSpPr>
                  <p:cNvPr id="152" name="Group 151">
                    <a:extLst>
                      <a:ext uri="{FF2B5EF4-FFF2-40B4-BE49-F238E27FC236}">
                        <a16:creationId xmlns:a16="http://schemas.microsoft.com/office/drawing/2014/main" id="{D5ED8562-76D4-77DB-87EF-C6CBA57DEF17}"/>
                      </a:ext>
                    </a:extLst>
                  </p:cNvPr>
                  <p:cNvGrpSpPr/>
                  <p:nvPr/>
                </p:nvGrpSpPr>
                <p:grpSpPr>
                  <a:xfrm>
                    <a:off x="6239655" y="1476674"/>
                    <a:ext cx="5673258" cy="4888153"/>
                    <a:chOff x="6202413" y="1541333"/>
                    <a:chExt cx="5673258" cy="4888153"/>
                  </a:xfrm>
                </p:grpSpPr>
                <p:sp>
                  <p:nvSpPr>
                    <p:cNvPr id="146" name="Rectangle: Rounded Corners 145">
                      <a:extLst>
                        <a:ext uri="{FF2B5EF4-FFF2-40B4-BE49-F238E27FC236}">
                          <a16:creationId xmlns:a16="http://schemas.microsoft.com/office/drawing/2014/main" id="{15BFAF73-762E-D614-3241-26E4D99FEC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65055" y="5931111"/>
                      <a:ext cx="510616" cy="498375"/>
                    </a:xfrm>
                    <a:prstGeom prst="roundRect">
                      <a:avLst/>
                    </a:prstGeom>
                    <a:noFill/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/>
                        <a:t>x</a:t>
                      </a:r>
                    </a:p>
                  </p:txBody>
                </p:sp>
                <p:grpSp>
                  <p:nvGrpSpPr>
                    <p:cNvPr id="147" name="Group 146">
                      <a:extLst>
                        <a:ext uri="{FF2B5EF4-FFF2-40B4-BE49-F238E27FC236}">
                          <a16:creationId xmlns:a16="http://schemas.microsoft.com/office/drawing/2014/main" id="{753B7EBC-31D3-744A-D7AC-CC3D0CECE7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706002" y="1705177"/>
                      <a:ext cx="4956274" cy="4364167"/>
                      <a:chOff x="3343664" y="1816222"/>
                      <a:chExt cx="3651237" cy="3292868"/>
                    </a:xfrm>
                  </p:grpSpPr>
                  <p:cxnSp>
                    <p:nvCxnSpPr>
                      <p:cNvPr id="148" name="Straight Arrow Connector 147">
                        <a:extLst>
                          <a:ext uri="{FF2B5EF4-FFF2-40B4-BE49-F238E27FC236}">
                            <a16:creationId xmlns:a16="http://schemas.microsoft.com/office/drawing/2014/main" id="{4DEBB8C4-3939-112F-6576-45A5394439A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3351474" y="1816222"/>
                        <a:ext cx="0" cy="3292868"/>
                      </a:xfrm>
                      <a:prstGeom prst="straightConnector1">
                        <a:avLst/>
                      </a:prstGeom>
                      <a:ln w="28575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9" name="Straight Arrow Connector 148">
                        <a:extLst>
                          <a:ext uri="{FF2B5EF4-FFF2-40B4-BE49-F238E27FC236}">
                            <a16:creationId xmlns:a16="http://schemas.microsoft.com/office/drawing/2014/main" id="{2209E6AF-0572-FFBE-AC42-5579D2AC58E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V="1">
                        <a:off x="5169283" y="3279891"/>
                        <a:ext cx="0" cy="3651237"/>
                      </a:xfrm>
                      <a:prstGeom prst="straightConnector1">
                        <a:avLst/>
                      </a:prstGeom>
                      <a:ln w="28575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50" name="Rectangle: Rounded Corners 149">
                      <a:extLst>
                        <a:ext uri="{FF2B5EF4-FFF2-40B4-BE49-F238E27FC236}">
                          <a16:creationId xmlns:a16="http://schemas.microsoft.com/office/drawing/2014/main" id="{EA5247DE-3D9E-FE57-DB59-243D911F51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02413" y="1541333"/>
                      <a:ext cx="673955" cy="498375"/>
                    </a:xfrm>
                    <a:prstGeom prst="roundRect">
                      <a:avLst/>
                    </a:prstGeom>
                    <a:noFill/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/>
                        <a:t>y</a:t>
                      </a:r>
                    </a:p>
                  </p:txBody>
                </p:sp>
              </p:grpSp>
              <p:cxnSp>
                <p:nvCxnSpPr>
                  <p:cNvPr id="155" name="Straight Arrow Connector 154">
                    <a:extLst>
                      <a:ext uri="{FF2B5EF4-FFF2-40B4-BE49-F238E27FC236}">
                        <a16:creationId xmlns:a16="http://schemas.microsoft.com/office/drawing/2014/main" id="{4F1B6E0D-EFE0-6EAE-9EC1-1F927C229F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319219" y="1816868"/>
                    <a:ext cx="3332854" cy="3908600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0" name="Rectangle: Rounded Corners 159">
                    <a:extLst>
                      <a:ext uri="{FF2B5EF4-FFF2-40B4-BE49-F238E27FC236}">
                        <a16:creationId xmlns:a16="http://schemas.microsoft.com/office/drawing/2014/main" id="{0D5A852C-FDC2-E8D5-DAE9-63F15740EECF}"/>
                      </a:ext>
                    </a:extLst>
                  </p:cNvPr>
                  <p:cNvSpPr/>
                  <p:nvPr/>
                </p:nvSpPr>
                <p:spPr>
                  <a:xfrm>
                    <a:off x="8839692" y="1374942"/>
                    <a:ext cx="3064217" cy="498375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rgbClr val="C00000"/>
                        </a:solidFill>
                      </a:rPr>
                      <a:t>The regression line: y=ax+b</a:t>
                    </a:r>
                  </a:p>
                </p:txBody>
              </p:sp>
              <p:sp>
                <p:nvSpPr>
                  <p:cNvPr id="161" name="Rectangle: Rounded Corners 160">
                    <a:extLst>
                      <a:ext uri="{FF2B5EF4-FFF2-40B4-BE49-F238E27FC236}">
                        <a16:creationId xmlns:a16="http://schemas.microsoft.com/office/drawing/2014/main" id="{CE0C1357-A546-6911-CD72-C4446F925C7F}"/>
                      </a:ext>
                    </a:extLst>
                  </p:cNvPr>
                  <p:cNvSpPr/>
                  <p:nvPr/>
                </p:nvSpPr>
                <p:spPr>
                  <a:xfrm>
                    <a:off x="9408905" y="5860356"/>
                    <a:ext cx="510616" cy="498375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accent6"/>
                        </a:solidFill>
                      </a:rPr>
                      <a:t>x’</a:t>
                    </a:r>
                  </a:p>
                </p:txBody>
              </p:sp>
              <p:cxnSp>
                <p:nvCxnSpPr>
                  <p:cNvPr id="162" name="Straight Arrow Connector 161">
                    <a:extLst>
                      <a:ext uri="{FF2B5EF4-FFF2-40B4-BE49-F238E27FC236}">
                        <a16:creationId xmlns:a16="http://schemas.microsoft.com/office/drawing/2014/main" id="{88308596-8567-727A-A674-6EA0EAF31CB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9624529" y="3054735"/>
                    <a:ext cx="0" cy="2916000"/>
                  </a:xfrm>
                  <a:prstGeom prst="straightConnector1">
                    <a:avLst/>
                  </a:prstGeom>
                  <a:ln w="28575">
                    <a:solidFill>
                      <a:schemeClr val="accent6"/>
                    </a:solidFill>
                    <a:prstDash val="sysDash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Arrow Connector 162">
                    <a:extLst>
                      <a:ext uri="{FF2B5EF4-FFF2-40B4-BE49-F238E27FC236}">
                        <a16:creationId xmlns:a16="http://schemas.microsoft.com/office/drawing/2014/main" id="{6769E395-68EA-96C2-BD55-065A797E09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8187849" y="1624690"/>
                    <a:ext cx="0" cy="2844000"/>
                  </a:xfrm>
                  <a:prstGeom prst="straightConnector1">
                    <a:avLst/>
                  </a:prstGeom>
                  <a:ln w="28575">
                    <a:solidFill>
                      <a:schemeClr val="accent6"/>
                    </a:solidFill>
                    <a:prstDash val="sysDash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4" name="Rectangle: Rounded Corners 163">
                    <a:extLst>
                      <a:ext uri="{FF2B5EF4-FFF2-40B4-BE49-F238E27FC236}">
                        <a16:creationId xmlns:a16="http://schemas.microsoft.com/office/drawing/2014/main" id="{62198D47-17D4-E2F4-94DB-28BB62C8DC4B}"/>
                      </a:ext>
                    </a:extLst>
                  </p:cNvPr>
                  <p:cNvSpPr/>
                  <p:nvPr/>
                </p:nvSpPr>
                <p:spPr>
                  <a:xfrm>
                    <a:off x="6337393" y="2779289"/>
                    <a:ext cx="510616" cy="498375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accent6"/>
                        </a:solidFill>
                      </a:rPr>
                      <a:t>y’</a:t>
                    </a:r>
                  </a:p>
                </p:txBody>
              </p:sp>
            </p:grpSp>
          </p:grpSp>
        </p:grpSp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5CC3EC7F-54C6-1FC7-3F41-3A79DDB25F10}"/>
                </a:ext>
              </a:extLst>
            </p:cNvPr>
            <p:cNvSpPr/>
            <p:nvPr/>
          </p:nvSpPr>
          <p:spPr>
            <a:xfrm>
              <a:off x="4983947" y="2453066"/>
              <a:ext cx="1864062" cy="498375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6"/>
                  </a:solidFill>
                </a:rPr>
                <a:t>Predicted 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5504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DF321-6AA7-7517-86EA-C97E051C3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697" y="95167"/>
            <a:ext cx="10515600" cy="1131471"/>
          </a:xfrm>
        </p:spPr>
        <p:txBody>
          <a:bodyPr/>
          <a:lstStyle/>
          <a:p>
            <a:r>
              <a:rPr lang="en-US" dirty="0"/>
              <a:t>Classification*</a:t>
            </a:r>
          </a:p>
        </p:txBody>
      </p: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5F7411AF-9D1C-9B3D-4970-3BB4D98CFB10}"/>
              </a:ext>
            </a:extLst>
          </p:cNvPr>
          <p:cNvGrpSpPr/>
          <p:nvPr/>
        </p:nvGrpSpPr>
        <p:grpSpPr>
          <a:xfrm>
            <a:off x="196094" y="1417157"/>
            <a:ext cx="11974762" cy="5142285"/>
            <a:chOff x="221146" y="1429683"/>
            <a:chExt cx="11974762" cy="5142285"/>
          </a:xfrm>
        </p:grpSpPr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4C1FB999-0494-C8C6-8B72-2E80B702A77F}"/>
                </a:ext>
              </a:extLst>
            </p:cNvPr>
            <p:cNvGrpSpPr/>
            <p:nvPr/>
          </p:nvGrpSpPr>
          <p:grpSpPr>
            <a:xfrm>
              <a:off x="221146" y="1429683"/>
              <a:ext cx="11974762" cy="5142285"/>
              <a:chOff x="232553" y="1403076"/>
              <a:chExt cx="11974762" cy="5142285"/>
            </a:xfrm>
          </p:grpSpPr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EE8D019E-6EBE-84AC-59DE-573F8023424A}"/>
                  </a:ext>
                </a:extLst>
              </p:cNvPr>
              <p:cNvGrpSpPr/>
              <p:nvPr/>
            </p:nvGrpSpPr>
            <p:grpSpPr>
              <a:xfrm>
                <a:off x="232553" y="1417067"/>
                <a:ext cx="5679319" cy="4975894"/>
                <a:chOff x="246621" y="1388933"/>
                <a:chExt cx="5679319" cy="4975894"/>
              </a:xfrm>
            </p:grpSpPr>
            <p:sp>
              <p:nvSpPr>
                <p:cNvPr id="66" name="Rectangle: Rounded Corners 65">
                  <a:extLst>
                    <a:ext uri="{FF2B5EF4-FFF2-40B4-BE49-F238E27FC236}">
                      <a16:creationId xmlns:a16="http://schemas.microsoft.com/office/drawing/2014/main" id="{75D83F83-8C2E-B324-C47C-747178185F84}"/>
                    </a:ext>
                  </a:extLst>
                </p:cNvPr>
                <p:cNvSpPr/>
                <p:nvPr/>
              </p:nvSpPr>
              <p:spPr>
                <a:xfrm>
                  <a:off x="5415324" y="5866452"/>
                  <a:ext cx="510616" cy="498375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x</a:t>
                  </a:r>
                </a:p>
              </p:txBody>
            </p:sp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210EF965-9BD4-4B85-8386-5211F4B62BA0}"/>
                    </a:ext>
                  </a:extLst>
                </p:cNvPr>
                <p:cNvGrpSpPr/>
                <p:nvPr/>
              </p:nvGrpSpPr>
              <p:grpSpPr>
                <a:xfrm>
                  <a:off x="750210" y="1638121"/>
                  <a:ext cx="4956274" cy="4364167"/>
                  <a:chOff x="3343664" y="1816222"/>
                  <a:chExt cx="3651237" cy="3292868"/>
                </a:xfrm>
              </p:grpSpPr>
              <p:cxnSp>
                <p:nvCxnSpPr>
                  <p:cNvPr id="109" name="Straight Arrow Connector 108">
                    <a:extLst>
                      <a:ext uri="{FF2B5EF4-FFF2-40B4-BE49-F238E27FC236}">
                        <a16:creationId xmlns:a16="http://schemas.microsoft.com/office/drawing/2014/main" id="{678D7AEF-C1E0-93C5-7015-C58AEBBD079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351474" y="1816222"/>
                    <a:ext cx="0" cy="3292868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Arrow Connector 109">
                    <a:extLst>
                      <a:ext uri="{FF2B5EF4-FFF2-40B4-BE49-F238E27FC236}">
                        <a16:creationId xmlns:a16="http://schemas.microsoft.com/office/drawing/2014/main" id="{816A7CB8-BE50-35BE-D4B6-99796A8B95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5169283" y="3279891"/>
                    <a:ext cx="0" cy="3651237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1" name="Rectangle: Rounded Corners 110">
                  <a:extLst>
                    <a:ext uri="{FF2B5EF4-FFF2-40B4-BE49-F238E27FC236}">
                      <a16:creationId xmlns:a16="http://schemas.microsoft.com/office/drawing/2014/main" id="{C6705719-B955-0934-3E0A-55FEC3B117EF}"/>
                    </a:ext>
                  </a:extLst>
                </p:cNvPr>
                <p:cNvSpPr/>
                <p:nvPr/>
              </p:nvSpPr>
              <p:spPr>
                <a:xfrm>
                  <a:off x="246621" y="1388933"/>
                  <a:ext cx="673955" cy="498375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y</a:t>
                  </a:r>
                </a:p>
              </p:txBody>
            </p:sp>
          </p:grpSp>
          <p:cxnSp>
            <p:nvCxnSpPr>
              <p:cNvPr id="153" name="Straight Arrow Connector 152">
                <a:extLst>
                  <a:ext uri="{FF2B5EF4-FFF2-40B4-BE49-F238E27FC236}">
                    <a16:creationId xmlns:a16="http://schemas.microsoft.com/office/drawing/2014/main" id="{1ECC2CB4-4AF4-97EB-51B6-A3D5DF2E670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5154508" y="2491868"/>
                <a:ext cx="0" cy="288000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4" name="Rectangle: Rounded Corners 153">
                <a:extLst>
                  <a:ext uri="{FF2B5EF4-FFF2-40B4-BE49-F238E27FC236}">
                    <a16:creationId xmlns:a16="http://schemas.microsoft.com/office/drawing/2014/main" id="{29238152-51E8-B98A-761E-48329625555E}"/>
                  </a:ext>
                </a:extLst>
              </p:cNvPr>
              <p:cNvSpPr/>
              <p:nvPr/>
            </p:nvSpPr>
            <p:spPr>
              <a:xfrm>
                <a:off x="5431494" y="3428749"/>
                <a:ext cx="1266688" cy="498375"/>
              </a:xfrm>
              <a:prstGeom prst="roundRect">
                <a:avLst/>
              </a:prstGeom>
              <a:noFill/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rgbClr val="C00000"/>
                    </a:solidFill>
                  </a:rPr>
                  <a:t>train</a:t>
                </a:r>
              </a:p>
            </p:txBody>
          </p: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DE204E32-9C73-2425-B565-F09A57368C3B}"/>
                  </a:ext>
                </a:extLst>
              </p:cNvPr>
              <p:cNvGrpSpPr/>
              <p:nvPr/>
            </p:nvGrpSpPr>
            <p:grpSpPr>
              <a:xfrm>
                <a:off x="6225587" y="1403076"/>
                <a:ext cx="5673258" cy="4989885"/>
                <a:chOff x="6239655" y="1374942"/>
                <a:chExt cx="5673258" cy="4989885"/>
              </a:xfrm>
            </p:grpSpPr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D5ED8562-76D4-77DB-87EF-C6CBA57DEF17}"/>
                    </a:ext>
                  </a:extLst>
                </p:cNvPr>
                <p:cNvGrpSpPr/>
                <p:nvPr/>
              </p:nvGrpSpPr>
              <p:grpSpPr>
                <a:xfrm>
                  <a:off x="6239655" y="1476674"/>
                  <a:ext cx="5673258" cy="4888153"/>
                  <a:chOff x="6202413" y="1541333"/>
                  <a:chExt cx="5673258" cy="4888153"/>
                </a:xfrm>
              </p:grpSpPr>
              <p:sp>
                <p:nvSpPr>
                  <p:cNvPr id="146" name="Rectangle: Rounded Corners 145">
                    <a:extLst>
                      <a:ext uri="{FF2B5EF4-FFF2-40B4-BE49-F238E27FC236}">
                        <a16:creationId xmlns:a16="http://schemas.microsoft.com/office/drawing/2014/main" id="{15BFAF73-762E-D614-3241-26E4D99FECC6}"/>
                      </a:ext>
                    </a:extLst>
                  </p:cNvPr>
                  <p:cNvSpPr/>
                  <p:nvPr/>
                </p:nvSpPr>
                <p:spPr>
                  <a:xfrm>
                    <a:off x="11365055" y="5931111"/>
                    <a:ext cx="510616" cy="498375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x</a:t>
                    </a:r>
                  </a:p>
                </p:txBody>
              </p:sp>
              <p:grpSp>
                <p:nvGrpSpPr>
                  <p:cNvPr id="147" name="Group 146">
                    <a:extLst>
                      <a:ext uri="{FF2B5EF4-FFF2-40B4-BE49-F238E27FC236}">
                        <a16:creationId xmlns:a16="http://schemas.microsoft.com/office/drawing/2014/main" id="{753B7EBC-31D3-744A-D7AC-CC3D0CECE79C}"/>
                      </a:ext>
                    </a:extLst>
                  </p:cNvPr>
                  <p:cNvGrpSpPr/>
                  <p:nvPr/>
                </p:nvGrpSpPr>
                <p:grpSpPr>
                  <a:xfrm>
                    <a:off x="6706003" y="1705176"/>
                    <a:ext cx="4956274" cy="4364163"/>
                    <a:chOff x="3343665" y="1816227"/>
                    <a:chExt cx="3651237" cy="3292868"/>
                  </a:xfrm>
                </p:grpSpPr>
                <p:cxnSp>
                  <p:nvCxnSpPr>
                    <p:cNvPr id="148" name="Straight Arrow Connector 147">
                      <a:extLst>
                        <a:ext uri="{FF2B5EF4-FFF2-40B4-BE49-F238E27FC236}">
                          <a16:creationId xmlns:a16="http://schemas.microsoft.com/office/drawing/2014/main" id="{4DEBB8C4-3939-112F-6576-45A5394439A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351474" y="1816227"/>
                      <a:ext cx="0" cy="3292868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9" name="Straight Arrow Connector 148">
                      <a:extLst>
                        <a:ext uri="{FF2B5EF4-FFF2-40B4-BE49-F238E27FC236}">
                          <a16:creationId xmlns:a16="http://schemas.microsoft.com/office/drawing/2014/main" id="{2209E6AF-0572-FFBE-AC42-5579D2AC58E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V="1">
                      <a:off x="5169284" y="3279900"/>
                      <a:ext cx="0" cy="3651237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50" name="Rectangle: Rounded Corners 149">
                    <a:extLst>
                      <a:ext uri="{FF2B5EF4-FFF2-40B4-BE49-F238E27FC236}">
                        <a16:creationId xmlns:a16="http://schemas.microsoft.com/office/drawing/2014/main" id="{EA5247DE-3D9E-FE57-DB59-243D911F51B9}"/>
                      </a:ext>
                    </a:extLst>
                  </p:cNvPr>
                  <p:cNvSpPr/>
                  <p:nvPr/>
                </p:nvSpPr>
                <p:spPr>
                  <a:xfrm>
                    <a:off x="6202413" y="1541333"/>
                    <a:ext cx="673955" cy="498375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y</a:t>
                    </a:r>
                  </a:p>
                </p:txBody>
              </p:sp>
            </p:grpSp>
            <p:cxnSp>
              <p:nvCxnSpPr>
                <p:cNvPr id="155" name="Straight Arrow Connector 154">
                  <a:extLst>
                    <a:ext uri="{FF2B5EF4-FFF2-40B4-BE49-F238E27FC236}">
                      <a16:creationId xmlns:a16="http://schemas.microsoft.com/office/drawing/2014/main" id="{4F1B6E0D-EFE0-6EAE-9EC1-1F927C229F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023793" y="1788738"/>
                  <a:ext cx="3332854" cy="3908600"/>
                </a:xfrm>
                <a:prstGeom prst="straightConnector1">
                  <a:avLst/>
                </a:prstGeom>
                <a:ln w="28575">
                  <a:solidFill>
                    <a:schemeClr val="accent5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0" name="Rectangle: Rounded Corners 159">
                  <a:extLst>
                    <a:ext uri="{FF2B5EF4-FFF2-40B4-BE49-F238E27FC236}">
                      <a16:creationId xmlns:a16="http://schemas.microsoft.com/office/drawing/2014/main" id="{0D5A852C-FDC2-E8D5-DAE9-63F15740EECF}"/>
                    </a:ext>
                  </a:extLst>
                </p:cNvPr>
                <p:cNvSpPr/>
                <p:nvPr/>
              </p:nvSpPr>
              <p:spPr>
                <a:xfrm>
                  <a:off x="8839692" y="1374942"/>
                  <a:ext cx="3064217" cy="498375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5">
                          <a:lumMod val="50000"/>
                        </a:schemeClr>
                      </a:solidFill>
                    </a:rPr>
                    <a:t>The boundary line: y=ax+b</a:t>
                  </a:r>
                </a:p>
              </p:txBody>
            </p:sp>
          </p:grpSp>
          <p:grpSp>
            <p:nvGrpSpPr>
              <p:cNvPr id="292" name="Group 291">
                <a:extLst>
                  <a:ext uri="{FF2B5EF4-FFF2-40B4-BE49-F238E27FC236}">
                    <a16:creationId xmlns:a16="http://schemas.microsoft.com/office/drawing/2014/main" id="{C052DE5B-0E50-A0C8-0363-E38A98291C20}"/>
                  </a:ext>
                </a:extLst>
              </p:cNvPr>
              <p:cNvGrpSpPr/>
              <p:nvPr/>
            </p:nvGrpSpPr>
            <p:grpSpPr>
              <a:xfrm>
                <a:off x="1549699" y="2574476"/>
                <a:ext cx="2152665" cy="2528150"/>
                <a:chOff x="4640482" y="2270780"/>
                <a:chExt cx="2152665" cy="2528150"/>
              </a:xfrm>
            </p:grpSpPr>
            <p:pic>
              <p:nvPicPr>
                <p:cNvPr id="293" name="Graphic 292" descr="Add with solid fill">
                  <a:extLst>
                    <a:ext uri="{FF2B5EF4-FFF2-40B4-BE49-F238E27FC236}">
                      <a16:creationId xmlns:a16="http://schemas.microsoft.com/office/drawing/2014/main" id="{7591C0B5-2DCB-704B-8362-8C3D47E53F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15923" y="3202188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294" name="Graphic 293" descr="Add with solid fill">
                  <a:extLst>
                    <a:ext uri="{FF2B5EF4-FFF2-40B4-BE49-F238E27FC236}">
                      <a16:creationId xmlns:a16="http://schemas.microsoft.com/office/drawing/2014/main" id="{C4FE3840-7B7A-F337-8247-5006998566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28969" y="3403569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295" name="Graphic 294" descr="Add with solid fill">
                  <a:extLst>
                    <a:ext uri="{FF2B5EF4-FFF2-40B4-BE49-F238E27FC236}">
                      <a16:creationId xmlns:a16="http://schemas.microsoft.com/office/drawing/2014/main" id="{F7F1CCAD-2574-CCAA-A9BA-4D5BB9F5BF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27689" y="3137343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296" name="Graphic 295" descr="Add with solid fill">
                  <a:extLst>
                    <a:ext uri="{FF2B5EF4-FFF2-40B4-BE49-F238E27FC236}">
                      <a16:creationId xmlns:a16="http://schemas.microsoft.com/office/drawing/2014/main" id="{24F4B9F7-7DD4-FFF3-7B59-67347021C0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07148" y="2643719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297" name="Graphic 296" descr="Add with solid fill">
                  <a:extLst>
                    <a:ext uri="{FF2B5EF4-FFF2-40B4-BE49-F238E27FC236}">
                      <a16:creationId xmlns:a16="http://schemas.microsoft.com/office/drawing/2014/main" id="{51CA58E7-FB8C-2E39-F312-6ED2905F38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80948" y="3200597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298" name="Graphic 297" descr="Add with solid fill">
                  <a:extLst>
                    <a:ext uri="{FF2B5EF4-FFF2-40B4-BE49-F238E27FC236}">
                      <a16:creationId xmlns:a16="http://schemas.microsoft.com/office/drawing/2014/main" id="{F91C5FCE-438E-3252-1993-11970302C9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04333" y="2621561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299" name="Graphic 298" descr="Add with solid fill">
                  <a:extLst>
                    <a:ext uri="{FF2B5EF4-FFF2-40B4-BE49-F238E27FC236}">
                      <a16:creationId xmlns:a16="http://schemas.microsoft.com/office/drawing/2014/main" id="{1DF49A07-F8BE-A16D-FAF8-27B0187643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47724" y="2384303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00" name="Graphic 299" descr="Add with solid fill">
                  <a:extLst>
                    <a:ext uri="{FF2B5EF4-FFF2-40B4-BE49-F238E27FC236}">
                      <a16:creationId xmlns:a16="http://schemas.microsoft.com/office/drawing/2014/main" id="{219EB458-9782-910A-C4B1-2BB67AF20B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46128" y="2395556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01" name="Graphic 300" descr="Add with solid fill">
                  <a:extLst>
                    <a:ext uri="{FF2B5EF4-FFF2-40B4-BE49-F238E27FC236}">
                      <a16:creationId xmlns:a16="http://schemas.microsoft.com/office/drawing/2014/main" id="{31C86ED8-B383-0652-01CE-96962BD50C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41028" y="2480631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02" name="Graphic 301" descr="Add with solid fill">
                  <a:extLst>
                    <a:ext uri="{FF2B5EF4-FFF2-40B4-BE49-F238E27FC236}">
                      <a16:creationId xmlns:a16="http://schemas.microsoft.com/office/drawing/2014/main" id="{81B99755-436D-BE93-324D-4174E08767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06859" y="3971408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03" name="Graphic 302" descr="Add with solid fill">
                  <a:extLst>
                    <a:ext uri="{FF2B5EF4-FFF2-40B4-BE49-F238E27FC236}">
                      <a16:creationId xmlns:a16="http://schemas.microsoft.com/office/drawing/2014/main" id="{2E19EA3E-0EB9-5D01-278F-A4D0E45A23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04333" y="398290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04" name="Graphic 303" descr="Add with solid fill">
                  <a:extLst>
                    <a:ext uri="{FF2B5EF4-FFF2-40B4-BE49-F238E27FC236}">
                      <a16:creationId xmlns:a16="http://schemas.microsoft.com/office/drawing/2014/main" id="{E4898110-C2BD-E569-528D-1BF73E7191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91025" y="2915386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05" name="Graphic 304" descr="Add with solid fill">
                  <a:extLst>
                    <a:ext uri="{FF2B5EF4-FFF2-40B4-BE49-F238E27FC236}">
                      <a16:creationId xmlns:a16="http://schemas.microsoft.com/office/drawing/2014/main" id="{C02C93C4-1892-9931-E046-3DFC29CE06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13004" y="3834649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06" name="Graphic 305" descr="Add with solid fill">
                  <a:extLst>
                    <a:ext uri="{FF2B5EF4-FFF2-40B4-BE49-F238E27FC236}">
                      <a16:creationId xmlns:a16="http://schemas.microsoft.com/office/drawing/2014/main" id="{F612B256-AE52-BF92-8BA9-C65013DB11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27633" y="448768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07" name="Graphic 306" descr="Add with solid fill">
                  <a:extLst>
                    <a:ext uri="{FF2B5EF4-FFF2-40B4-BE49-F238E27FC236}">
                      <a16:creationId xmlns:a16="http://schemas.microsoft.com/office/drawing/2014/main" id="{6AA341C0-CC03-EB82-48BF-14B2F1918B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59113" y="4252908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08" name="Graphic 307" descr="Add with solid fill">
                  <a:extLst>
                    <a:ext uri="{FF2B5EF4-FFF2-40B4-BE49-F238E27FC236}">
                      <a16:creationId xmlns:a16="http://schemas.microsoft.com/office/drawing/2014/main" id="{F1B22D93-0A97-72FA-5F08-871D3AEC56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354" y="3370692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09" name="Graphic 308" descr="Add with solid fill">
                  <a:extLst>
                    <a:ext uri="{FF2B5EF4-FFF2-40B4-BE49-F238E27FC236}">
                      <a16:creationId xmlns:a16="http://schemas.microsoft.com/office/drawing/2014/main" id="{37248C1D-319C-097E-97E8-4EBDA30498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16176" y="2815666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10" name="Graphic 309" descr="Add with solid fill">
                  <a:extLst>
                    <a:ext uri="{FF2B5EF4-FFF2-40B4-BE49-F238E27FC236}">
                      <a16:creationId xmlns:a16="http://schemas.microsoft.com/office/drawing/2014/main" id="{A7696D00-22D3-908D-D2AC-E8B787713C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37742" y="3487396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11" name="Graphic 310" descr="Add with solid fill">
                  <a:extLst>
                    <a:ext uri="{FF2B5EF4-FFF2-40B4-BE49-F238E27FC236}">
                      <a16:creationId xmlns:a16="http://schemas.microsoft.com/office/drawing/2014/main" id="{EC284504-DD55-187B-2230-4DB6F1E648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74333" y="342900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12" name="Graphic 311" descr="Add with solid fill">
                  <a:extLst>
                    <a:ext uri="{FF2B5EF4-FFF2-40B4-BE49-F238E27FC236}">
                      <a16:creationId xmlns:a16="http://schemas.microsoft.com/office/drawing/2014/main" id="{2F4B8DB4-9EE2-6756-F58A-AD33AE81F1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34263" y="4272284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13" name="Graphic 312" descr="Add with solid fill">
                  <a:extLst>
                    <a:ext uri="{FF2B5EF4-FFF2-40B4-BE49-F238E27FC236}">
                      <a16:creationId xmlns:a16="http://schemas.microsoft.com/office/drawing/2014/main" id="{F1F1B9CF-D0E8-DB76-6764-ACA1B226CE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27148" y="2871792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14" name="Graphic 313" descr="Add with solid fill">
                  <a:extLst>
                    <a:ext uri="{FF2B5EF4-FFF2-40B4-BE49-F238E27FC236}">
                      <a16:creationId xmlns:a16="http://schemas.microsoft.com/office/drawing/2014/main" id="{18048AF7-B0AE-DAAD-5341-82D1826FE8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99056" y="364224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15" name="Graphic 314" descr="Add with solid fill">
                  <a:extLst>
                    <a:ext uri="{FF2B5EF4-FFF2-40B4-BE49-F238E27FC236}">
                      <a16:creationId xmlns:a16="http://schemas.microsoft.com/office/drawing/2014/main" id="{BDCBEE11-35A8-34F5-7E6E-F39510D6C8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97148" y="4168631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16" name="Graphic 315" descr="Add with solid fill">
                  <a:extLst>
                    <a:ext uri="{FF2B5EF4-FFF2-40B4-BE49-F238E27FC236}">
                      <a16:creationId xmlns:a16="http://schemas.microsoft.com/office/drawing/2014/main" id="{304302EC-BD18-ED77-C532-5B7CE159B2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14881" y="4443667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17" name="Graphic 316" descr="Add with solid fill">
                  <a:extLst>
                    <a:ext uri="{FF2B5EF4-FFF2-40B4-BE49-F238E27FC236}">
                      <a16:creationId xmlns:a16="http://schemas.microsoft.com/office/drawing/2014/main" id="{84F68D03-D9B5-5F98-BC17-93F755A744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76314" y="3754775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18" name="Graphic 317" descr="Add with solid fill">
                  <a:extLst>
                    <a:ext uri="{FF2B5EF4-FFF2-40B4-BE49-F238E27FC236}">
                      <a16:creationId xmlns:a16="http://schemas.microsoft.com/office/drawing/2014/main" id="{F8A8287C-63C5-6246-3587-63630A9382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19169" y="461893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19" name="Graphic 318" descr="Add with solid fill">
                  <a:extLst>
                    <a:ext uri="{FF2B5EF4-FFF2-40B4-BE49-F238E27FC236}">
                      <a16:creationId xmlns:a16="http://schemas.microsoft.com/office/drawing/2014/main" id="{B576A6DA-A7AC-4C0C-BFF9-0D70F9AAAD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66671" y="3826645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20" name="Graphic 319" descr="Add with solid fill">
                  <a:extLst>
                    <a:ext uri="{FF2B5EF4-FFF2-40B4-BE49-F238E27FC236}">
                      <a16:creationId xmlns:a16="http://schemas.microsoft.com/office/drawing/2014/main" id="{C239DCCC-6B95-F1A2-77F4-D0D2A8B81D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13147" y="2833108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21" name="Graphic 320" descr="Add with solid fill">
                  <a:extLst>
                    <a:ext uri="{FF2B5EF4-FFF2-40B4-BE49-F238E27FC236}">
                      <a16:creationId xmlns:a16="http://schemas.microsoft.com/office/drawing/2014/main" id="{3EB1198D-CD8E-4635-32D0-FE64A18ECB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96314" y="371494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22" name="Graphic 321" descr="Add with solid fill">
                  <a:extLst>
                    <a:ext uri="{FF2B5EF4-FFF2-40B4-BE49-F238E27FC236}">
                      <a16:creationId xmlns:a16="http://schemas.microsoft.com/office/drawing/2014/main" id="{49301E54-58C6-E3B4-7DC2-202F247F3A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40482" y="3720418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23" name="Graphic 322" descr="Add with solid fill">
                  <a:extLst>
                    <a:ext uri="{FF2B5EF4-FFF2-40B4-BE49-F238E27FC236}">
                      <a16:creationId xmlns:a16="http://schemas.microsoft.com/office/drawing/2014/main" id="{EFFE5963-E1B1-F5FC-E3B6-D01015C881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27499" y="227078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24" name="Graphic 323" descr="Add with solid fill">
                  <a:extLst>
                    <a:ext uri="{FF2B5EF4-FFF2-40B4-BE49-F238E27FC236}">
                      <a16:creationId xmlns:a16="http://schemas.microsoft.com/office/drawing/2014/main" id="{73B807F0-C86D-15D0-A74E-99DA5AC0FF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79839" y="2945176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25" name="Graphic 324" descr="Add with solid fill">
                  <a:extLst>
                    <a:ext uri="{FF2B5EF4-FFF2-40B4-BE49-F238E27FC236}">
                      <a16:creationId xmlns:a16="http://schemas.microsoft.com/office/drawing/2014/main" id="{54B4A33F-D7E5-1811-0BC6-0380B17BBE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00968" y="3149127"/>
                  <a:ext cx="180000" cy="180000"/>
                </a:xfrm>
                <a:prstGeom prst="rect">
                  <a:avLst/>
                </a:prstGeom>
              </p:spPr>
            </p:pic>
          </p:grpSp>
          <p:grpSp>
            <p:nvGrpSpPr>
              <p:cNvPr id="330" name="Group 329">
                <a:extLst>
                  <a:ext uri="{FF2B5EF4-FFF2-40B4-BE49-F238E27FC236}">
                    <a16:creationId xmlns:a16="http://schemas.microsoft.com/office/drawing/2014/main" id="{DAE416F9-72E8-2B16-28DC-9CA81E337378}"/>
                  </a:ext>
                </a:extLst>
              </p:cNvPr>
              <p:cNvGrpSpPr/>
              <p:nvPr/>
            </p:nvGrpSpPr>
            <p:grpSpPr>
              <a:xfrm>
                <a:off x="4081036" y="1483494"/>
                <a:ext cx="2146944" cy="790048"/>
                <a:chOff x="4191938" y="1525979"/>
                <a:chExt cx="2146944" cy="790048"/>
              </a:xfrm>
            </p:grpSpPr>
            <p:pic>
              <p:nvPicPr>
                <p:cNvPr id="326" name="Graphic 325" descr="Add with solid fill">
                  <a:extLst>
                    <a:ext uri="{FF2B5EF4-FFF2-40B4-BE49-F238E27FC236}">
                      <a16:creationId xmlns:a16="http://schemas.microsoft.com/office/drawing/2014/main" id="{B7BB533A-3D1F-CEA2-7A01-520CDBBFEE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91938" y="1720557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27" name="Graphic 326" descr="Add with solid fill">
                  <a:extLst>
                    <a:ext uri="{FF2B5EF4-FFF2-40B4-BE49-F238E27FC236}">
                      <a16:creationId xmlns:a16="http://schemas.microsoft.com/office/drawing/2014/main" id="{14BB34B2-AC62-5919-3A31-BB9524DE05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91938" y="1985527"/>
                  <a:ext cx="180000" cy="180000"/>
                </a:xfrm>
                <a:prstGeom prst="rect">
                  <a:avLst/>
                </a:prstGeom>
              </p:spPr>
            </p:pic>
            <p:sp>
              <p:nvSpPr>
                <p:cNvPr id="328" name="Rectangle: Rounded Corners 327">
                  <a:extLst>
                    <a:ext uri="{FF2B5EF4-FFF2-40B4-BE49-F238E27FC236}">
                      <a16:creationId xmlns:a16="http://schemas.microsoft.com/office/drawing/2014/main" id="{F6327844-CB1E-F0D5-A225-0ED912934C39}"/>
                    </a:ext>
                  </a:extLst>
                </p:cNvPr>
                <p:cNvSpPr/>
                <p:nvPr/>
              </p:nvSpPr>
              <p:spPr>
                <a:xfrm>
                  <a:off x="4214773" y="1525979"/>
                  <a:ext cx="2124109" cy="498375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rgbClr val="C00000"/>
                      </a:solidFill>
                    </a:rPr>
                    <a:t>red sample</a:t>
                  </a:r>
                </a:p>
              </p:txBody>
            </p:sp>
            <p:sp>
              <p:nvSpPr>
                <p:cNvPr id="329" name="Rectangle: Rounded Corners 328">
                  <a:extLst>
                    <a:ext uri="{FF2B5EF4-FFF2-40B4-BE49-F238E27FC236}">
                      <a16:creationId xmlns:a16="http://schemas.microsoft.com/office/drawing/2014/main" id="{2BC0968B-4C8C-51DF-C1B1-7F9EA719E731}"/>
                    </a:ext>
                  </a:extLst>
                </p:cNvPr>
                <p:cNvSpPr/>
                <p:nvPr/>
              </p:nvSpPr>
              <p:spPr>
                <a:xfrm>
                  <a:off x="4214772" y="1817652"/>
                  <a:ext cx="2124109" cy="498375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6"/>
                      </a:solidFill>
                    </a:rPr>
                    <a:t>green sample</a:t>
                  </a:r>
                </a:p>
              </p:txBody>
            </p:sp>
          </p:grpSp>
          <p:sp>
            <p:nvSpPr>
              <p:cNvPr id="332" name="Rectangle 331">
                <a:extLst>
                  <a:ext uri="{FF2B5EF4-FFF2-40B4-BE49-F238E27FC236}">
                    <a16:creationId xmlns:a16="http://schemas.microsoft.com/office/drawing/2014/main" id="{A98C3C77-6967-29FC-9573-DE3892E9D254}"/>
                  </a:ext>
                </a:extLst>
              </p:cNvPr>
              <p:cNvSpPr/>
              <p:nvPr/>
            </p:nvSpPr>
            <p:spPr>
              <a:xfrm>
                <a:off x="4024764" y="1504807"/>
                <a:ext cx="2034368" cy="82014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43" name="Group 342">
                <a:extLst>
                  <a:ext uri="{FF2B5EF4-FFF2-40B4-BE49-F238E27FC236}">
                    <a16:creationId xmlns:a16="http://schemas.microsoft.com/office/drawing/2014/main" id="{324A52CB-FC0A-2B17-9EAB-E1AFA1D54568}"/>
                  </a:ext>
                </a:extLst>
              </p:cNvPr>
              <p:cNvGrpSpPr/>
              <p:nvPr/>
            </p:nvGrpSpPr>
            <p:grpSpPr>
              <a:xfrm>
                <a:off x="6307256" y="4383001"/>
                <a:ext cx="5900059" cy="2162360"/>
                <a:chOff x="6307256" y="4383001"/>
                <a:chExt cx="5900059" cy="2162360"/>
              </a:xfrm>
            </p:grpSpPr>
            <p:pic>
              <p:nvPicPr>
                <p:cNvPr id="333" name="Graphic 332" descr="Add with solid fill">
                  <a:extLst>
                    <a:ext uri="{FF2B5EF4-FFF2-40B4-BE49-F238E27FC236}">
                      <a16:creationId xmlns:a16="http://schemas.microsoft.com/office/drawing/2014/main" id="{ACD11839-FD60-1B99-E285-36A4C15FED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17405" y="4588385"/>
                  <a:ext cx="180000" cy="180000"/>
                </a:xfrm>
                <a:prstGeom prst="rect">
                  <a:avLst/>
                </a:prstGeom>
              </p:spPr>
            </p:pic>
            <p:grpSp>
              <p:nvGrpSpPr>
                <p:cNvPr id="342" name="Group 341">
                  <a:extLst>
                    <a:ext uri="{FF2B5EF4-FFF2-40B4-BE49-F238E27FC236}">
                      <a16:creationId xmlns:a16="http://schemas.microsoft.com/office/drawing/2014/main" id="{FEB3B5E2-A65B-5B2B-166F-3051C47A5FF6}"/>
                    </a:ext>
                  </a:extLst>
                </p:cNvPr>
                <p:cNvGrpSpPr/>
                <p:nvPr/>
              </p:nvGrpSpPr>
              <p:grpSpPr>
                <a:xfrm>
                  <a:off x="6307256" y="4383001"/>
                  <a:ext cx="5900059" cy="2162360"/>
                  <a:chOff x="6307256" y="4383001"/>
                  <a:chExt cx="5900059" cy="2162360"/>
                </a:xfrm>
              </p:grpSpPr>
              <p:sp>
                <p:nvSpPr>
                  <p:cNvPr id="334" name="Oval 333">
                    <a:extLst>
                      <a:ext uri="{FF2B5EF4-FFF2-40B4-BE49-F238E27FC236}">
                        <a16:creationId xmlns:a16="http://schemas.microsoft.com/office/drawing/2014/main" id="{A1F7DC7C-C9B9-5FAE-9C48-CFF94086A05D}"/>
                      </a:ext>
                    </a:extLst>
                  </p:cNvPr>
                  <p:cNvSpPr/>
                  <p:nvPr/>
                </p:nvSpPr>
                <p:spPr>
                  <a:xfrm>
                    <a:off x="9050224" y="4501238"/>
                    <a:ext cx="315921" cy="335283"/>
                  </a:xfrm>
                  <a:prstGeom prst="ellipse">
                    <a:avLst/>
                  </a:prstGeom>
                  <a:noFill/>
                  <a:ln w="28575"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37" name="Straight Arrow Connector 336">
                    <a:extLst>
                      <a:ext uri="{FF2B5EF4-FFF2-40B4-BE49-F238E27FC236}">
                        <a16:creationId xmlns:a16="http://schemas.microsoft.com/office/drawing/2014/main" id="{39F02AC4-D946-E563-5C41-F3093FEBAE4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9211479" y="4756226"/>
                    <a:ext cx="0" cy="1260000"/>
                  </a:xfrm>
                  <a:prstGeom prst="straightConnector1">
                    <a:avLst/>
                  </a:prstGeom>
                  <a:ln w="28575">
                    <a:prstDash val="sysDash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8" name="Straight Arrow Connector 337">
                    <a:extLst>
                      <a:ext uri="{FF2B5EF4-FFF2-40B4-BE49-F238E27FC236}">
                        <a16:creationId xmlns:a16="http://schemas.microsoft.com/office/drawing/2014/main" id="{9AA9F7EA-6280-6594-B7B3-CF7DC4F29B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7949254" y="3473796"/>
                    <a:ext cx="0" cy="2412000"/>
                  </a:xfrm>
                  <a:prstGeom prst="straightConnector1">
                    <a:avLst/>
                  </a:prstGeom>
                  <a:ln w="28575">
                    <a:prstDash val="sysDash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9" name="Rectangle: Rounded Corners 338">
                    <a:extLst>
                      <a:ext uri="{FF2B5EF4-FFF2-40B4-BE49-F238E27FC236}">
                        <a16:creationId xmlns:a16="http://schemas.microsoft.com/office/drawing/2014/main" id="{F2167382-F363-8AFA-E6BA-6B1E85F0DEEF}"/>
                      </a:ext>
                    </a:extLst>
                  </p:cNvPr>
                  <p:cNvSpPr/>
                  <p:nvPr/>
                </p:nvSpPr>
                <p:spPr>
                  <a:xfrm>
                    <a:off x="8980309" y="6046986"/>
                    <a:ext cx="510616" cy="498375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x’</a:t>
                    </a:r>
                  </a:p>
                </p:txBody>
              </p:sp>
              <p:sp>
                <p:nvSpPr>
                  <p:cNvPr id="340" name="Rectangle: Rounded Corners 339">
                    <a:extLst>
                      <a:ext uri="{FF2B5EF4-FFF2-40B4-BE49-F238E27FC236}">
                        <a16:creationId xmlns:a16="http://schemas.microsoft.com/office/drawing/2014/main" id="{B24C2402-4A8D-D4F6-4AB6-4A11A21A6723}"/>
                      </a:ext>
                    </a:extLst>
                  </p:cNvPr>
                  <p:cNvSpPr/>
                  <p:nvPr/>
                </p:nvSpPr>
                <p:spPr>
                  <a:xfrm>
                    <a:off x="6307256" y="4383001"/>
                    <a:ext cx="510616" cy="498375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y’</a:t>
                    </a:r>
                  </a:p>
                </p:txBody>
              </p:sp>
              <p:sp>
                <p:nvSpPr>
                  <p:cNvPr id="341" name="Rectangle: Rounded Corners 340">
                    <a:extLst>
                      <a:ext uri="{FF2B5EF4-FFF2-40B4-BE49-F238E27FC236}">
                        <a16:creationId xmlns:a16="http://schemas.microsoft.com/office/drawing/2014/main" id="{A7347993-5B87-18B9-C4D1-CE567B608D3B}"/>
                      </a:ext>
                    </a:extLst>
                  </p:cNvPr>
                  <p:cNvSpPr/>
                  <p:nvPr/>
                </p:nvSpPr>
                <p:spPr>
                  <a:xfrm>
                    <a:off x="9143098" y="4525031"/>
                    <a:ext cx="3064217" cy="498375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tx1"/>
                        </a:solidFill>
                      </a:rPr>
                      <a:t>new sample classified as </a:t>
                    </a:r>
                    <a:br>
                      <a:rPr lang="en-GB" b="1" dirty="0">
                        <a:solidFill>
                          <a:schemeClr val="tx1"/>
                        </a:solidFill>
                      </a:rPr>
                    </a:br>
                    <a:r>
                      <a:rPr lang="en-GB" b="1" dirty="0">
                        <a:solidFill>
                          <a:srgbClr val="C00000"/>
                        </a:solidFill>
                      </a:rPr>
                      <a:t>red</a:t>
                    </a:r>
                  </a:p>
                </p:txBody>
              </p:sp>
            </p:grpSp>
          </p:grpSp>
        </p:grpSp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7A8A69FF-04C5-647B-FDBB-90BD68C765BC}"/>
                </a:ext>
              </a:extLst>
            </p:cNvPr>
            <p:cNvGrpSpPr/>
            <p:nvPr/>
          </p:nvGrpSpPr>
          <p:grpSpPr>
            <a:xfrm>
              <a:off x="7667050" y="2524372"/>
              <a:ext cx="2152665" cy="2528150"/>
              <a:chOff x="4640482" y="2270780"/>
              <a:chExt cx="2152665" cy="2528150"/>
            </a:xfrm>
          </p:grpSpPr>
          <p:pic>
            <p:nvPicPr>
              <p:cNvPr id="346" name="Graphic 345" descr="Add with solid fill">
                <a:extLst>
                  <a:ext uri="{FF2B5EF4-FFF2-40B4-BE49-F238E27FC236}">
                    <a16:creationId xmlns:a16="http://schemas.microsoft.com/office/drawing/2014/main" id="{D9341300-CB39-BDE9-6626-E85ED74D9D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215923" y="3202188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47" name="Graphic 346" descr="Add with solid fill">
                <a:extLst>
                  <a:ext uri="{FF2B5EF4-FFF2-40B4-BE49-F238E27FC236}">
                    <a16:creationId xmlns:a16="http://schemas.microsoft.com/office/drawing/2014/main" id="{920E5477-E47E-FD50-CF37-DD2E6DA7E3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328969" y="3403569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48" name="Graphic 347" descr="Add with solid fill">
                <a:extLst>
                  <a:ext uri="{FF2B5EF4-FFF2-40B4-BE49-F238E27FC236}">
                    <a16:creationId xmlns:a16="http://schemas.microsoft.com/office/drawing/2014/main" id="{8D85E595-9438-9517-FCB6-F059D8E0BD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27689" y="3137343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49" name="Graphic 348" descr="Add with solid fill">
                <a:extLst>
                  <a:ext uri="{FF2B5EF4-FFF2-40B4-BE49-F238E27FC236}">
                    <a16:creationId xmlns:a16="http://schemas.microsoft.com/office/drawing/2014/main" id="{424D0CED-D89D-F2A1-23DD-C434DCB029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307148" y="2643719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50" name="Graphic 349" descr="Add with solid fill">
                <a:extLst>
                  <a:ext uri="{FF2B5EF4-FFF2-40B4-BE49-F238E27FC236}">
                    <a16:creationId xmlns:a16="http://schemas.microsoft.com/office/drawing/2014/main" id="{F49B0BC3-D007-DA6E-9189-9E9F2801F1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180948" y="3200597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51" name="Graphic 350" descr="Add with solid fill">
                <a:extLst>
                  <a:ext uri="{FF2B5EF4-FFF2-40B4-BE49-F238E27FC236}">
                    <a16:creationId xmlns:a16="http://schemas.microsoft.com/office/drawing/2014/main" id="{AE207369-B197-2E27-C707-D0D171D717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804333" y="2621561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52" name="Graphic 351" descr="Add with solid fill">
                <a:extLst>
                  <a:ext uri="{FF2B5EF4-FFF2-40B4-BE49-F238E27FC236}">
                    <a16:creationId xmlns:a16="http://schemas.microsoft.com/office/drawing/2014/main" id="{54C2781D-DFF5-4FF2-0B41-5292604923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947724" y="2384303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53" name="Graphic 352" descr="Add with solid fill">
                <a:extLst>
                  <a:ext uri="{FF2B5EF4-FFF2-40B4-BE49-F238E27FC236}">
                    <a16:creationId xmlns:a16="http://schemas.microsoft.com/office/drawing/2014/main" id="{95F933DB-9831-91A6-7A65-174EEAE8F3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346128" y="2395556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54" name="Graphic 353" descr="Add with solid fill">
                <a:extLst>
                  <a:ext uri="{FF2B5EF4-FFF2-40B4-BE49-F238E27FC236}">
                    <a16:creationId xmlns:a16="http://schemas.microsoft.com/office/drawing/2014/main" id="{668115F6-245A-7E82-6556-A05A73C4EF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41028" y="2480631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55" name="Graphic 354" descr="Add with solid fill">
                <a:extLst>
                  <a:ext uri="{FF2B5EF4-FFF2-40B4-BE49-F238E27FC236}">
                    <a16:creationId xmlns:a16="http://schemas.microsoft.com/office/drawing/2014/main" id="{55F2D99F-684D-77EF-19AA-E5F7F73EA4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06859" y="3971408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56" name="Graphic 355" descr="Add with solid fill">
                <a:extLst>
                  <a:ext uri="{FF2B5EF4-FFF2-40B4-BE49-F238E27FC236}">
                    <a16:creationId xmlns:a16="http://schemas.microsoft.com/office/drawing/2014/main" id="{AA44FEBA-A348-6FEB-15D5-5245F62D96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04333" y="3982900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57" name="Graphic 356" descr="Add with solid fill">
                <a:extLst>
                  <a:ext uri="{FF2B5EF4-FFF2-40B4-BE49-F238E27FC236}">
                    <a16:creationId xmlns:a16="http://schemas.microsoft.com/office/drawing/2014/main" id="{D80766FF-FFEB-A47D-5B26-53CAC31460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391025" y="2915386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58" name="Graphic 357" descr="Add with solid fill">
                <a:extLst>
                  <a:ext uri="{FF2B5EF4-FFF2-40B4-BE49-F238E27FC236}">
                    <a16:creationId xmlns:a16="http://schemas.microsoft.com/office/drawing/2014/main" id="{92757CC2-2E83-F482-D543-6DC1D3FC9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13004" y="3834649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59" name="Graphic 358" descr="Add with solid fill">
                <a:extLst>
                  <a:ext uri="{FF2B5EF4-FFF2-40B4-BE49-F238E27FC236}">
                    <a16:creationId xmlns:a16="http://schemas.microsoft.com/office/drawing/2014/main" id="{2636320E-74D9-0629-570F-EF43BD02DC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27633" y="4487680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60" name="Graphic 359" descr="Add with solid fill">
                <a:extLst>
                  <a:ext uri="{FF2B5EF4-FFF2-40B4-BE49-F238E27FC236}">
                    <a16:creationId xmlns:a16="http://schemas.microsoft.com/office/drawing/2014/main" id="{912D9DCC-C69B-5760-BB81-D15EFCD321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59113" y="4252908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61" name="Graphic 360" descr="Add with solid fill">
                <a:extLst>
                  <a:ext uri="{FF2B5EF4-FFF2-40B4-BE49-F238E27FC236}">
                    <a16:creationId xmlns:a16="http://schemas.microsoft.com/office/drawing/2014/main" id="{386CDF2A-FDC6-70EA-2A48-46C67375EA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770354" y="3370692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62" name="Graphic 361" descr="Add with solid fill">
                <a:extLst>
                  <a:ext uri="{FF2B5EF4-FFF2-40B4-BE49-F238E27FC236}">
                    <a16:creationId xmlns:a16="http://schemas.microsoft.com/office/drawing/2014/main" id="{26058D71-83BE-6D17-1CBE-61A0CFF705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16176" y="2815666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63" name="Graphic 362" descr="Add with solid fill">
                <a:extLst>
                  <a:ext uri="{FF2B5EF4-FFF2-40B4-BE49-F238E27FC236}">
                    <a16:creationId xmlns:a16="http://schemas.microsoft.com/office/drawing/2014/main" id="{92C4D7E5-33D9-343C-F64F-6E1579AE19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37742" y="3487396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64" name="Graphic 363" descr="Add with solid fill">
                <a:extLst>
                  <a:ext uri="{FF2B5EF4-FFF2-40B4-BE49-F238E27FC236}">
                    <a16:creationId xmlns:a16="http://schemas.microsoft.com/office/drawing/2014/main" id="{B46F139A-FFB4-1BA6-5440-8741BCBE5C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074333" y="3429000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65" name="Graphic 364" descr="Add with solid fill">
                <a:extLst>
                  <a:ext uri="{FF2B5EF4-FFF2-40B4-BE49-F238E27FC236}">
                    <a16:creationId xmlns:a16="http://schemas.microsoft.com/office/drawing/2014/main" id="{900F7824-E7F4-10D9-B676-01DCEAD722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634263" y="4272284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66" name="Graphic 365" descr="Add with solid fill">
                <a:extLst>
                  <a:ext uri="{FF2B5EF4-FFF2-40B4-BE49-F238E27FC236}">
                    <a16:creationId xmlns:a16="http://schemas.microsoft.com/office/drawing/2014/main" id="{3BDE416B-DDF5-A908-62A4-5481012BBF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127148" y="2871792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67" name="Graphic 366" descr="Add with solid fill">
                <a:extLst>
                  <a:ext uri="{FF2B5EF4-FFF2-40B4-BE49-F238E27FC236}">
                    <a16:creationId xmlns:a16="http://schemas.microsoft.com/office/drawing/2014/main" id="{5CDA0BD7-A051-5867-102A-C518D25D68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99056" y="3642240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68" name="Graphic 367" descr="Add with solid fill">
                <a:extLst>
                  <a:ext uri="{FF2B5EF4-FFF2-40B4-BE49-F238E27FC236}">
                    <a16:creationId xmlns:a16="http://schemas.microsoft.com/office/drawing/2014/main" id="{B5D89405-A965-69CA-EE6B-CC54D1294C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397148" y="4168631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69" name="Graphic 368" descr="Add with solid fill">
                <a:extLst>
                  <a:ext uri="{FF2B5EF4-FFF2-40B4-BE49-F238E27FC236}">
                    <a16:creationId xmlns:a16="http://schemas.microsoft.com/office/drawing/2014/main" id="{6A1B61C0-D847-E43D-4D44-EA42D90838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914881" y="4443667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70" name="Graphic 369" descr="Add with solid fill">
                <a:extLst>
                  <a:ext uri="{FF2B5EF4-FFF2-40B4-BE49-F238E27FC236}">
                    <a16:creationId xmlns:a16="http://schemas.microsoft.com/office/drawing/2014/main" id="{5D48CABC-2025-634F-DBE7-39582E07A2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176314" y="3754775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71" name="Graphic 370" descr="Add with solid fill">
                <a:extLst>
                  <a:ext uri="{FF2B5EF4-FFF2-40B4-BE49-F238E27FC236}">
                    <a16:creationId xmlns:a16="http://schemas.microsoft.com/office/drawing/2014/main" id="{3E972E08-65EB-179D-598C-2C503B251F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19169" y="4618930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72" name="Graphic 371" descr="Add with solid fill">
                <a:extLst>
                  <a:ext uri="{FF2B5EF4-FFF2-40B4-BE49-F238E27FC236}">
                    <a16:creationId xmlns:a16="http://schemas.microsoft.com/office/drawing/2014/main" id="{6591262A-AF08-6C77-3BF9-4931B3F6B0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566671" y="3826645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73" name="Graphic 372" descr="Add with solid fill">
                <a:extLst>
                  <a:ext uri="{FF2B5EF4-FFF2-40B4-BE49-F238E27FC236}">
                    <a16:creationId xmlns:a16="http://schemas.microsoft.com/office/drawing/2014/main" id="{47D949C8-7312-3C61-140D-236C897BF0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613147" y="2833108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74" name="Graphic 373" descr="Add with solid fill">
                <a:extLst>
                  <a:ext uri="{FF2B5EF4-FFF2-40B4-BE49-F238E27FC236}">
                    <a16:creationId xmlns:a16="http://schemas.microsoft.com/office/drawing/2014/main" id="{6C00A9FC-6C47-08CE-951C-6321A3952C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996314" y="3714940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75" name="Graphic 374" descr="Add with solid fill">
                <a:extLst>
                  <a:ext uri="{FF2B5EF4-FFF2-40B4-BE49-F238E27FC236}">
                    <a16:creationId xmlns:a16="http://schemas.microsoft.com/office/drawing/2014/main" id="{127A4663-AA9E-4127-C5DE-393E718944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640482" y="3720418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76" name="Graphic 375" descr="Add with solid fill">
                <a:extLst>
                  <a:ext uri="{FF2B5EF4-FFF2-40B4-BE49-F238E27FC236}">
                    <a16:creationId xmlns:a16="http://schemas.microsoft.com/office/drawing/2014/main" id="{E2C05445-2C9E-B207-0F2C-AB7B1601C5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727499" y="2270780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77" name="Graphic 376" descr="Add with solid fill">
                <a:extLst>
                  <a:ext uri="{FF2B5EF4-FFF2-40B4-BE49-F238E27FC236}">
                    <a16:creationId xmlns:a16="http://schemas.microsoft.com/office/drawing/2014/main" id="{7188895E-EF9C-7E14-AA28-5A2D075C51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379839" y="2945176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78" name="Graphic 377" descr="Add with solid fill">
                <a:extLst>
                  <a:ext uri="{FF2B5EF4-FFF2-40B4-BE49-F238E27FC236}">
                    <a16:creationId xmlns:a16="http://schemas.microsoft.com/office/drawing/2014/main" id="{AB39AE63-8300-B4BD-8C89-EB58C130E6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500968" y="3149127"/>
                <a:ext cx="180000" cy="18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46737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0E11D-7AEE-27B8-EBE5-16303AA2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1. Overview of ML for Food Sciences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A6F02-FD23-7E18-F694-BE57B8229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62475"/>
            <a:ext cx="10515600" cy="1500187"/>
          </a:xfrm>
        </p:spPr>
        <p:txBody>
          <a:bodyPr/>
          <a:lstStyle/>
          <a:p>
            <a:r>
              <a:rPr lang="en-GB" dirty="0"/>
              <a:t>Tutorial 1 – Slides with *, the image is used in the corresponding section in the </a:t>
            </a:r>
            <a:r>
              <a:rPr lang="en-GB" dirty="0" err="1"/>
              <a:t>Jupyter</a:t>
            </a:r>
            <a:r>
              <a:rPr lang="en-GB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3118551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A501F-74F7-F9CD-CBCB-3BEAEE9F2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582"/>
            <a:ext cx="10515600" cy="844697"/>
          </a:xfrm>
        </p:spPr>
        <p:txBody>
          <a:bodyPr/>
          <a:lstStyle/>
          <a:p>
            <a:r>
              <a:rPr lang="en-US" dirty="0"/>
              <a:t>Overfitting and Underfitting*</a:t>
            </a:r>
          </a:p>
        </p:txBody>
      </p: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D6FD658F-45C6-0B24-BE56-058B79734F2C}"/>
              </a:ext>
            </a:extLst>
          </p:cNvPr>
          <p:cNvGrpSpPr/>
          <p:nvPr/>
        </p:nvGrpSpPr>
        <p:grpSpPr>
          <a:xfrm>
            <a:off x="48859" y="1224140"/>
            <a:ext cx="12021018" cy="4914189"/>
            <a:chOff x="48859" y="1181937"/>
            <a:chExt cx="12021018" cy="4914189"/>
          </a:xfrm>
        </p:grpSpPr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DBBA4D28-7707-39EC-5ADB-EBC15949C115}"/>
                </a:ext>
              </a:extLst>
            </p:cNvPr>
            <p:cNvGrpSpPr/>
            <p:nvPr/>
          </p:nvGrpSpPr>
          <p:grpSpPr>
            <a:xfrm>
              <a:off x="48859" y="1181937"/>
              <a:ext cx="12021018" cy="4345652"/>
              <a:chOff x="48859" y="1238209"/>
              <a:chExt cx="12021018" cy="4345652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51264F06-4D23-B0F9-1D98-0565A7E69B31}"/>
                  </a:ext>
                </a:extLst>
              </p:cNvPr>
              <p:cNvGrpSpPr/>
              <p:nvPr/>
            </p:nvGrpSpPr>
            <p:grpSpPr>
              <a:xfrm>
                <a:off x="4912000" y="1238209"/>
                <a:ext cx="2146944" cy="790048"/>
                <a:chOff x="4191938" y="1525979"/>
                <a:chExt cx="2146944" cy="790048"/>
              </a:xfrm>
            </p:grpSpPr>
            <p:pic>
              <p:nvPicPr>
                <p:cNvPr id="56" name="Graphic 55" descr="Add with solid fill">
                  <a:extLst>
                    <a:ext uri="{FF2B5EF4-FFF2-40B4-BE49-F238E27FC236}">
                      <a16:creationId xmlns:a16="http://schemas.microsoft.com/office/drawing/2014/main" id="{18C74E21-2138-41D8-D639-8B34E1BD56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91938" y="1720557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57" name="Graphic 56" descr="Add with solid fill">
                  <a:extLst>
                    <a:ext uri="{FF2B5EF4-FFF2-40B4-BE49-F238E27FC236}">
                      <a16:creationId xmlns:a16="http://schemas.microsoft.com/office/drawing/2014/main" id="{35584F4E-AEE1-85EE-0BD4-40B142D50D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91938" y="1985527"/>
                  <a:ext cx="180000" cy="180000"/>
                </a:xfrm>
                <a:prstGeom prst="rect">
                  <a:avLst/>
                </a:prstGeom>
              </p:spPr>
            </p:pic>
            <p:sp>
              <p:nvSpPr>
                <p:cNvPr id="58" name="Rectangle: Rounded Corners 57">
                  <a:extLst>
                    <a:ext uri="{FF2B5EF4-FFF2-40B4-BE49-F238E27FC236}">
                      <a16:creationId xmlns:a16="http://schemas.microsoft.com/office/drawing/2014/main" id="{B614126C-1C86-A0AB-2497-8EDDD05FE963}"/>
                    </a:ext>
                  </a:extLst>
                </p:cNvPr>
                <p:cNvSpPr/>
                <p:nvPr/>
              </p:nvSpPr>
              <p:spPr>
                <a:xfrm>
                  <a:off x="4214773" y="1525979"/>
                  <a:ext cx="2124109" cy="498375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rgbClr val="C00000"/>
                      </a:solidFill>
                    </a:rPr>
                    <a:t>red sample</a:t>
                  </a:r>
                </a:p>
              </p:txBody>
            </p:sp>
            <p:sp>
              <p:nvSpPr>
                <p:cNvPr id="59" name="Rectangle: Rounded Corners 58">
                  <a:extLst>
                    <a:ext uri="{FF2B5EF4-FFF2-40B4-BE49-F238E27FC236}">
                      <a16:creationId xmlns:a16="http://schemas.microsoft.com/office/drawing/2014/main" id="{3381F0FE-DB16-C768-AB4C-C117D7A98C29}"/>
                    </a:ext>
                  </a:extLst>
                </p:cNvPr>
                <p:cNvSpPr/>
                <p:nvPr/>
              </p:nvSpPr>
              <p:spPr>
                <a:xfrm>
                  <a:off x="4214772" y="1817652"/>
                  <a:ext cx="2124109" cy="498375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6"/>
                      </a:solidFill>
                    </a:rPr>
                    <a:t>green sample</a:t>
                  </a:r>
                </a:p>
              </p:txBody>
            </p:sp>
          </p:grpSp>
          <p:grpSp>
            <p:nvGrpSpPr>
              <p:cNvPr id="216" name="Group 215">
                <a:extLst>
                  <a:ext uri="{FF2B5EF4-FFF2-40B4-BE49-F238E27FC236}">
                    <a16:creationId xmlns:a16="http://schemas.microsoft.com/office/drawing/2014/main" id="{E483B85F-20AB-7D8E-2ACC-7C92F623F1E6}"/>
                  </a:ext>
                </a:extLst>
              </p:cNvPr>
              <p:cNvGrpSpPr/>
              <p:nvPr/>
            </p:nvGrpSpPr>
            <p:grpSpPr>
              <a:xfrm>
                <a:off x="48859" y="1241586"/>
                <a:ext cx="12021018" cy="4342275"/>
                <a:chOff x="48859" y="1241586"/>
                <a:chExt cx="12021018" cy="4342275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5448D5CA-BCAC-DF29-A077-865200452E3C}"/>
                    </a:ext>
                  </a:extLst>
                </p:cNvPr>
                <p:cNvSpPr/>
                <p:nvPr/>
              </p:nvSpPr>
              <p:spPr>
                <a:xfrm>
                  <a:off x="4802076" y="1241586"/>
                  <a:ext cx="2034368" cy="820143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15" name="Group 214">
                  <a:extLst>
                    <a:ext uri="{FF2B5EF4-FFF2-40B4-BE49-F238E27FC236}">
                      <a16:creationId xmlns:a16="http://schemas.microsoft.com/office/drawing/2014/main" id="{1BB58848-0006-7415-08FD-BB20FF808216}"/>
                    </a:ext>
                  </a:extLst>
                </p:cNvPr>
                <p:cNvGrpSpPr/>
                <p:nvPr/>
              </p:nvGrpSpPr>
              <p:grpSpPr>
                <a:xfrm>
                  <a:off x="48859" y="2312023"/>
                  <a:ext cx="12021018" cy="3271838"/>
                  <a:chOff x="48859" y="2635587"/>
                  <a:chExt cx="12021018" cy="3271838"/>
                </a:xfrm>
              </p:grpSpPr>
              <p:grpSp>
                <p:nvGrpSpPr>
                  <p:cNvPr id="211" name="Group 210">
                    <a:extLst>
                      <a:ext uri="{FF2B5EF4-FFF2-40B4-BE49-F238E27FC236}">
                        <a16:creationId xmlns:a16="http://schemas.microsoft.com/office/drawing/2014/main" id="{D9678B58-D69F-3F7E-8F1D-E6B8EDDD405B}"/>
                      </a:ext>
                    </a:extLst>
                  </p:cNvPr>
                  <p:cNvGrpSpPr/>
                  <p:nvPr/>
                </p:nvGrpSpPr>
                <p:grpSpPr>
                  <a:xfrm>
                    <a:off x="48859" y="2665420"/>
                    <a:ext cx="3798491" cy="3205494"/>
                    <a:chOff x="48859" y="2665420"/>
                    <a:chExt cx="3798491" cy="3205494"/>
                  </a:xfrm>
                </p:grpSpPr>
                <p:grpSp>
                  <p:nvGrpSpPr>
                    <p:cNvPr id="112" name="Group 111">
                      <a:extLst>
                        <a:ext uri="{FF2B5EF4-FFF2-40B4-BE49-F238E27FC236}">
                          <a16:creationId xmlns:a16="http://schemas.microsoft.com/office/drawing/2014/main" id="{EF5F6A5D-E303-98D0-495D-BF25358BB18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859" y="2665420"/>
                      <a:ext cx="3798491" cy="3205494"/>
                      <a:chOff x="20667" y="1201876"/>
                      <a:chExt cx="3798491" cy="3205494"/>
                    </a:xfrm>
                  </p:grpSpPr>
                  <p:grpSp>
                    <p:nvGrpSpPr>
                      <p:cNvPr id="40" name="Group 39">
                        <a:extLst>
                          <a:ext uri="{FF2B5EF4-FFF2-40B4-BE49-F238E27FC236}">
                            <a16:creationId xmlns:a16="http://schemas.microsoft.com/office/drawing/2014/main" id="{88B764FB-E746-7FEB-630B-75524795155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0667" y="1201876"/>
                        <a:ext cx="3798491" cy="3205494"/>
                        <a:chOff x="246621" y="1388933"/>
                        <a:chExt cx="5679319" cy="4975894"/>
                      </a:xfrm>
                    </p:grpSpPr>
                    <p:sp>
                      <p:nvSpPr>
                        <p:cNvPr id="101" name="Rectangle: Rounded Corners 100">
                          <a:extLst>
                            <a:ext uri="{FF2B5EF4-FFF2-40B4-BE49-F238E27FC236}">
                              <a16:creationId xmlns:a16="http://schemas.microsoft.com/office/drawing/2014/main" id="{0DE26702-3916-1763-6EB6-61C51B28E6A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15324" y="5866452"/>
                          <a:ext cx="510616" cy="498375"/>
                        </a:xfrm>
                        <a:prstGeom prst="round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b="1" dirty="0"/>
                            <a:t>x</a:t>
                          </a:r>
                        </a:p>
                      </p:txBody>
                    </p:sp>
                    <p:grpSp>
                      <p:nvGrpSpPr>
                        <p:cNvPr id="102" name="Group 101">
                          <a:extLst>
                            <a:ext uri="{FF2B5EF4-FFF2-40B4-BE49-F238E27FC236}">
                              <a16:creationId xmlns:a16="http://schemas.microsoft.com/office/drawing/2014/main" id="{A47F3821-86D1-0F4C-C2AA-99E2E67E2E0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50210" y="1638121"/>
                          <a:ext cx="4956274" cy="4364167"/>
                          <a:chOff x="3343664" y="1816222"/>
                          <a:chExt cx="3651237" cy="3292868"/>
                        </a:xfrm>
                      </p:grpSpPr>
                      <p:cxnSp>
                        <p:nvCxnSpPr>
                          <p:cNvPr id="104" name="Straight Arrow Connector 103">
                            <a:extLst>
                              <a:ext uri="{FF2B5EF4-FFF2-40B4-BE49-F238E27FC236}">
                                <a16:creationId xmlns:a16="http://schemas.microsoft.com/office/drawing/2014/main" id="{EA5B2F85-3945-C548-2F5E-99ABE336EDF2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V="1">
                            <a:off x="3351474" y="1816222"/>
                            <a:ext cx="0" cy="3292868"/>
                          </a:xfrm>
                          <a:prstGeom prst="straightConnector1">
                            <a:avLst/>
                          </a:prstGeom>
                          <a:ln w="28575"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5" name="Straight Arrow Connector 104">
                            <a:extLst>
                              <a:ext uri="{FF2B5EF4-FFF2-40B4-BE49-F238E27FC236}">
                                <a16:creationId xmlns:a16="http://schemas.microsoft.com/office/drawing/2014/main" id="{0144E8C7-D33F-488E-B0CD-A01CD58754EC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5400000" flipV="1">
                            <a:off x="5169283" y="3279891"/>
                            <a:ext cx="0" cy="3651237"/>
                          </a:xfrm>
                          <a:prstGeom prst="straightConnector1">
                            <a:avLst/>
                          </a:prstGeom>
                          <a:ln w="28575"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103" name="Rectangle: Rounded Corners 102">
                          <a:extLst>
                            <a:ext uri="{FF2B5EF4-FFF2-40B4-BE49-F238E27FC236}">
                              <a16:creationId xmlns:a16="http://schemas.microsoft.com/office/drawing/2014/main" id="{323C186B-6883-79A0-011B-C198AD95688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46621" y="1388933"/>
                          <a:ext cx="673955" cy="498375"/>
                        </a:xfrm>
                        <a:prstGeom prst="round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b="1" dirty="0"/>
                            <a:t>y</a:t>
                          </a:r>
                        </a:p>
                      </p:txBody>
                    </p:sp>
                  </p:grpSp>
                  <p:grpSp>
                    <p:nvGrpSpPr>
                      <p:cNvPr id="111" name="Group 110">
                        <a:extLst>
                          <a:ext uri="{FF2B5EF4-FFF2-40B4-BE49-F238E27FC236}">
                            <a16:creationId xmlns:a16="http://schemas.microsoft.com/office/drawing/2014/main" id="{DF786701-F0AC-9283-A2FB-A5B804FC0B6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44076" y="1315102"/>
                        <a:ext cx="2110536" cy="2355377"/>
                        <a:chOff x="1277652" y="2356386"/>
                        <a:chExt cx="2110536" cy="2355377"/>
                      </a:xfrm>
                    </p:grpSpPr>
                    <p:grpSp>
                      <p:nvGrpSpPr>
                        <p:cNvPr id="110" name="Group 109">
                          <a:extLst>
                            <a:ext uri="{FF2B5EF4-FFF2-40B4-BE49-F238E27FC236}">
                              <a16:creationId xmlns:a16="http://schemas.microsoft.com/office/drawing/2014/main" id="{D2865DAC-7B6D-E82F-0FED-9D39D65D916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277652" y="2356386"/>
                          <a:ext cx="2110536" cy="2355377"/>
                          <a:chOff x="1277652" y="2342318"/>
                          <a:chExt cx="2110536" cy="2355377"/>
                        </a:xfrm>
                      </p:grpSpPr>
                      <p:grpSp>
                        <p:nvGrpSpPr>
                          <p:cNvPr id="44" name="Group 43">
                            <a:extLst>
                              <a:ext uri="{FF2B5EF4-FFF2-40B4-BE49-F238E27FC236}">
                                <a16:creationId xmlns:a16="http://schemas.microsoft.com/office/drawing/2014/main" id="{BE775655-9506-ECC9-716D-66B35B1E464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277652" y="2342318"/>
                            <a:ext cx="2110536" cy="2355377"/>
                            <a:chOff x="4570432" y="2270780"/>
                            <a:chExt cx="2110536" cy="2355377"/>
                          </a:xfrm>
                        </p:grpSpPr>
                        <p:pic>
                          <p:nvPicPr>
                            <p:cNvPr id="60" name="Graphic 59" descr="Add with solid fill">
                              <a:extLst>
                                <a:ext uri="{FF2B5EF4-FFF2-40B4-BE49-F238E27FC236}">
                                  <a16:creationId xmlns:a16="http://schemas.microsoft.com/office/drawing/2014/main" id="{F322E8C8-1CA1-2B4C-00B9-7D1D66636A1D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019648" y="3273012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61" name="Graphic 60" descr="Add with solid fill">
                              <a:extLst>
                                <a:ext uri="{FF2B5EF4-FFF2-40B4-BE49-F238E27FC236}">
                                  <a16:creationId xmlns:a16="http://schemas.microsoft.com/office/drawing/2014/main" id="{5520A72B-A005-B75B-9060-8BCA5665C984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328969" y="3403569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62" name="Graphic 61" descr="Add with solid fill">
                              <a:extLst>
                                <a:ext uri="{FF2B5EF4-FFF2-40B4-BE49-F238E27FC236}">
                                  <a16:creationId xmlns:a16="http://schemas.microsoft.com/office/drawing/2014/main" id="{8C749C63-2C41-9635-CBF7-C611B89E1CE7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927689" y="3137343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63" name="Graphic 62" descr="Add with solid fill">
                              <a:extLst>
                                <a:ext uri="{FF2B5EF4-FFF2-40B4-BE49-F238E27FC236}">
                                  <a16:creationId xmlns:a16="http://schemas.microsoft.com/office/drawing/2014/main" id="{1980F251-14D5-9858-9DEA-5F6EC5FBE9E8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07148" y="2643719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64" name="Graphic 63" descr="Add with solid fill">
                              <a:extLst>
                                <a:ext uri="{FF2B5EF4-FFF2-40B4-BE49-F238E27FC236}">
                                  <a16:creationId xmlns:a16="http://schemas.microsoft.com/office/drawing/2014/main" id="{9D2C7917-1694-49E4-31AB-27D203B33A12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180948" y="3200597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65" name="Graphic 64" descr="Add with solid fill">
                              <a:extLst>
                                <a:ext uri="{FF2B5EF4-FFF2-40B4-BE49-F238E27FC236}">
                                  <a16:creationId xmlns:a16="http://schemas.microsoft.com/office/drawing/2014/main" id="{D57CB4E1-194B-597B-5EA1-DBB862970994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04333" y="2621561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66" name="Graphic 65" descr="Add with solid fill">
                              <a:extLst>
                                <a:ext uri="{FF2B5EF4-FFF2-40B4-BE49-F238E27FC236}">
                                  <a16:creationId xmlns:a16="http://schemas.microsoft.com/office/drawing/2014/main" id="{62C48EB7-9FF1-57BF-170A-3AFA99DB21A1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63316" y="2384303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67" name="Graphic 66" descr="Add with solid fill">
                              <a:extLst>
                                <a:ext uri="{FF2B5EF4-FFF2-40B4-BE49-F238E27FC236}">
                                  <a16:creationId xmlns:a16="http://schemas.microsoft.com/office/drawing/2014/main" id="{5872C929-5F45-1F97-D5AA-D54E0A0EFB6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46128" y="2395556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68" name="Graphic 67" descr="Add with solid fill">
                              <a:extLst>
                                <a:ext uri="{FF2B5EF4-FFF2-40B4-BE49-F238E27FC236}">
                                  <a16:creationId xmlns:a16="http://schemas.microsoft.com/office/drawing/2014/main" id="{32359186-17BB-D3EF-093F-F476F249817F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641028" y="2480631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69" name="Graphic 68" descr="Add with solid fill">
                              <a:extLst>
                                <a:ext uri="{FF2B5EF4-FFF2-40B4-BE49-F238E27FC236}">
                                  <a16:creationId xmlns:a16="http://schemas.microsoft.com/office/drawing/2014/main" id="{4FDBFDEF-4F58-874A-8538-460F9A1A56A1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294031" y="3745283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70" name="Graphic 69" descr="Add with solid fill">
                              <a:extLst>
                                <a:ext uri="{FF2B5EF4-FFF2-40B4-BE49-F238E27FC236}">
                                  <a16:creationId xmlns:a16="http://schemas.microsoft.com/office/drawing/2014/main" id="{930CD68F-DEE3-DDFC-76B7-61C29F883EE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35036" y="3674699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71" name="Graphic 70" descr="Add with solid fill">
                              <a:extLst>
                                <a:ext uri="{FF2B5EF4-FFF2-40B4-BE49-F238E27FC236}">
                                  <a16:creationId xmlns:a16="http://schemas.microsoft.com/office/drawing/2014/main" id="{CB4686C1-CF9D-0B84-253A-28A2188D9016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91025" y="2915386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72" name="Graphic 71" descr="Add with solid fill">
                              <a:extLst>
                                <a:ext uri="{FF2B5EF4-FFF2-40B4-BE49-F238E27FC236}">
                                  <a16:creationId xmlns:a16="http://schemas.microsoft.com/office/drawing/2014/main" id="{2EF49B29-574A-A97B-F288-D8B6A76FC156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847233" y="3768878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73" name="Graphic 72" descr="Add with solid fill">
                              <a:extLst>
                                <a:ext uri="{FF2B5EF4-FFF2-40B4-BE49-F238E27FC236}">
                                  <a16:creationId xmlns:a16="http://schemas.microsoft.com/office/drawing/2014/main" id="{A724C7F7-7CD1-2725-791A-89EAC15C8531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174159" y="4446157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74" name="Graphic 73" descr="Add with solid fill">
                              <a:extLst>
                                <a:ext uri="{FF2B5EF4-FFF2-40B4-BE49-F238E27FC236}">
                                  <a16:creationId xmlns:a16="http://schemas.microsoft.com/office/drawing/2014/main" id="{36ADDF15-DF3B-AD00-DDCC-313330AF24FC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051586" y="4182467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75" name="Graphic 74" descr="Add with solid fill">
                              <a:extLst>
                                <a:ext uri="{FF2B5EF4-FFF2-40B4-BE49-F238E27FC236}">
                                  <a16:creationId xmlns:a16="http://schemas.microsoft.com/office/drawing/2014/main" id="{2FD6ED56-45D0-ED6D-E181-140B8572B75C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770354" y="3370692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76" name="Graphic 75" descr="Add with solid fill">
                              <a:extLst>
                                <a:ext uri="{FF2B5EF4-FFF2-40B4-BE49-F238E27FC236}">
                                  <a16:creationId xmlns:a16="http://schemas.microsoft.com/office/drawing/2014/main" id="{02680F2C-E01A-F8FC-DA41-DFC0D2987641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616176" y="2815666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77" name="Graphic 76" descr="Add with solid fill">
                              <a:extLst>
                                <a:ext uri="{FF2B5EF4-FFF2-40B4-BE49-F238E27FC236}">
                                  <a16:creationId xmlns:a16="http://schemas.microsoft.com/office/drawing/2014/main" id="{F89B4E6A-47F3-5A94-5025-08FA67F239DC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195531" y="3520102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78" name="Graphic 77" descr="Add with solid fill">
                              <a:extLst>
                                <a:ext uri="{FF2B5EF4-FFF2-40B4-BE49-F238E27FC236}">
                                  <a16:creationId xmlns:a16="http://schemas.microsoft.com/office/drawing/2014/main" id="{5D6C59EA-19A5-F789-599C-F692EA02E90E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35036" y="2965990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79" name="Graphic 78" descr="Add with solid fill">
                              <a:extLst>
                                <a:ext uri="{FF2B5EF4-FFF2-40B4-BE49-F238E27FC236}">
                                  <a16:creationId xmlns:a16="http://schemas.microsoft.com/office/drawing/2014/main" id="{ED0E5DAC-8603-4EFD-674A-177742A136B2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34383" y="4024194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80" name="Graphic 79" descr="Add with solid fill">
                              <a:extLst>
                                <a:ext uri="{FF2B5EF4-FFF2-40B4-BE49-F238E27FC236}">
                                  <a16:creationId xmlns:a16="http://schemas.microsoft.com/office/drawing/2014/main" id="{FEF5866C-A341-F2F6-5DA8-6D94E8DCFD4E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127148" y="2871792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81" name="Graphic 80" descr="Add with solid fill">
                              <a:extLst>
                                <a:ext uri="{FF2B5EF4-FFF2-40B4-BE49-F238E27FC236}">
                                  <a16:creationId xmlns:a16="http://schemas.microsoft.com/office/drawing/2014/main" id="{645CEC37-F44F-39F0-6ACA-8D153A89CF9D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758107" y="3290597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82" name="Graphic 81" descr="Add with solid fill">
                              <a:extLst>
                                <a:ext uri="{FF2B5EF4-FFF2-40B4-BE49-F238E27FC236}">
                                  <a16:creationId xmlns:a16="http://schemas.microsoft.com/office/drawing/2014/main" id="{F56485A2-F384-A200-7B6A-3B566048637A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97148" y="4168631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83" name="Graphic 82" descr="Add with solid fill">
                              <a:extLst>
                                <a:ext uri="{FF2B5EF4-FFF2-40B4-BE49-F238E27FC236}">
                                  <a16:creationId xmlns:a16="http://schemas.microsoft.com/office/drawing/2014/main" id="{B5D61A04-A587-B7FB-54F5-5710E63223D4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744112" y="4121116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84" name="Graphic 83" descr="Add with solid fill">
                              <a:extLst>
                                <a:ext uri="{FF2B5EF4-FFF2-40B4-BE49-F238E27FC236}">
                                  <a16:creationId xmlns:a16="http://schemas.microsoft.com/office/drawing/2014/main" id="{F248DF4A-7DAE-4E42-A1FD-D0C36BC97CDB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176314" y="3754775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85" name="Graphic 84" descr="Add with solid fill">
                              <a:extLst>
                                <a:ext uri="{FF2B5EF4-FFF2-40B4-BE49-F238E27FC236}">
                                  <a16:creationId xmlns:a16="http://schemas.microsoft.com/office/drawing/2014/main" id="{D15F0951-FCD6-BA5D-0DF9-ACC11CEE417A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570432" y="3958798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86" name="Graphic 85" descr="Add with solid fill">
                              <a:extLst>
                                <a:ext uri="{FF2B5EF4-FFF2-40B4-BE49-F238E27FC236}">
                                  <a16:creationId xmlns:a16="http://schemas.microsoft.com/office/drawing/2014/main" id="{3CA530B2-8821-36CE-3C9D-29B2EABCEFF7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566671" y="3826645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87" name="Graphic 86" descr="Add with solid fill">
                              <a:extLst>
                                <a:ext uri="{FF2B5EF4-FFF2-40B4-BE49-F238E27FC236}">
                                  <a16:creationId xmlns:a16="http://schemas.microsoft.com/office/drawing/2014/main" id="{3F8A8748-A838-8330-8EAE-04A28107D9B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086314" y="2664341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88" name="Graphic 87" descr="Add with solid fill">
                              <a:extLst>
                                <a:ext uri="{FF2B5EF4-FFF2-40B4-BE49-F238E27FC236}">
                                  <a16:creationId xmlns:a16="http://schemas.microsoft.com/office/drawing/2014/main" id="{65C6CA6B-CD2F-B577-6534-6C79A0183E08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054633" y="3517833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89" name="Graphic 88" descr="Add with solid fill">
                              <a:extLst>
                                <a:ext uri="{FF2B5EF4-FFF2-40B4-BE49-F238E27FC236}">
                                  <a16:creationId xmlns:a16="http://schemas.microsoft.com/office/drawing/2014/main" id="{5F367A34-D9FB-5843-3848-B946C8DCDB02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574711" y="3654647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90" name="Graphic 89" descr="Add with solid fill">
                              <a:extLst>
                                <a:ext uri="{FF2B5EF4-FFF2-40B4-BE49-F238E27FC236}">
                                  <a16:creationId xmlns:a16="http://schemas.microsoft.com/office/drawing/2014/main" id="{C14E89AA-4FFB-7D55-8C2C-6FC168C2314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727499" y="2270780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91" name="Graphic 90" descr="Add with solid fill">
                              <a:extLst>
                                <a:ext uri="{FF2B5EF4-FFF2-40B4-BE49-F238E27FC236}">
                                  <a16:creationId xmlns:a16="http://schemas.microsoft.com/office/drawing/2014/main" id="{B183B815-1CC3-F381-87AB-A59EDE8F520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211476" y="2989912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92" name="Graphic 91" descr="Add with solid fill">
                              <a:extLst>
                                <a:ext uri="{FF2B5EF4-FFF2-40B4-BE49-F238E27FC236}">
                                  <a16:creationId xmlns:a16="http://schemas.microsoft.com/office/drawing/2014/main" id="{D5395794-AC22-174E-35BA-099B35E0EA51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500968" y="3149127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  <p:pic>
                        <p:nvPicPr>
                          <p:cNvPr id="106" name="Graphic 105" descr="Add with solid fill">
                            <a:extLst>
                              <a:ext uri="{FF2B5EF4-FFF2-40B4-BE49-F238E27FC236}">
                                <a16:creationId xmlns:a16="http://schemas.microsoft.com/office/drawing/2014/main" id="{D56A7FC8-8CA9-7A9D-A372-B7D542695CCB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:asvg="http://schemas.microsoft.com/office/drawing/2016/SVG/main" r:embed="rId5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631332" y="3636185"/>
                            <a:ext cx="180000" cy="180000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07" name="Graphic 106" descr="Add with solid fill">
                            <a:extLst>
                              <a:ext uri="{FF2B5EF4-FFF2-40B4-BE49-F238E27FC236}">
                                <a16:creationId xmlns:a16="http://schemas.microsoft.com/office/drawing/2014/main" id="{818AA551-051C-11C0-801D-7D4A1D3E2E7C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:asvg="http://schemas.microsoft.com/office/drawing/2016/SVG/main" r:embed="rId5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809258" y="3920346"/>
                            <a:ext cx="180000" cy="180000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08" name="Graphic 107" descr="Add with solid fill">
                            <a:extLst>
                              <a:ext uri="{FF2B5EF4-FFF2-40B4-BE49-F238E27FC236}">
                                <a16:creationId xmlns:a16="http://schemas.microsoft.com/office/drawing/2014/main" id="{1C375AD3-BC21-0B1B-9346-D40DFF4DEF1F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:asvg="http://schemas.microsoft.com/office/drawing/2016/SVG/main" r:embed="rId5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301149" y="3606393"/>
                            <a:ext cx="180000" cy="180000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pic>
                      <p:nvPicPr>
                        <p:cNvPr id="109" name="Graphic 108" descr="Add with solid fill">
                          <a:extLst>
                            <a:ext uri="{FF2B5EF4-FFF2-40B4-BE49-F238E27FC236}">
                              <a16:creationId xmlns:a16="http://schemas.microsoft.com/office/drawing/2014/main" id="{BECE530A-EDFD-F97B-40D3-7FAC4299856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5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70282" y="3307057"/>
                          <a:ext cx="180000" cy="1800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cxnSp>
                  <p:nvCxnSpPr>
                    <p:cNvPr id="207" name="Straight Arrow Connector 206">
                      <a:extLst>
                        <a:ext uri="{FF2B5EF4-FFF2-40B4-BE49-F238E27FC236}">
                          <a16:creationId xmlns:a16="http://schemas.microsoft.com/office/drawing/2014/main" id="{0CFF192E-D8A5-0095-2283-DDD6DF054A6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91270" y="2862336"/>
                      <a:ext cx="2304000" cy="255600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>
                          <a:lumMod val="50000"/>
                        </a:schemeClr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2" name="Group 211">
                    <a:extLst>
                      <a:ext uri="{FF2B5EF4-FFF2-40B4-BE49-F238E27FC236}">
                        <a16:creationId xmlns:a16="http://schemas.microsoft.com/office/drawing/2014/main" id="{F3ECCEB5-F774-705B-99D2-1C522B66020E}"/>
                      </a:ext>
                    </a:extLst>
                  </p:cNvPr>
                  <p:cNvGrpSpPr/>
                  <p:nvPr/>
                </p:nvGrpSpPr>
                <p:grpSpPr>
                  <a:xfrm>
                    <a:off x="4084388" y="2701931"/>
                    <a:ext cx="3798491" cy="3205494"/>
                    <a:chOff x="4084388" y="2701931"/>
                    <a:chExt cx="3798491" cy="3205494"/>
                  </a:xfrm>
                </p:grpSpPr>
                <p:grpSp>
                  <p:nvGrpSpPr>
                    <p:cNvPr id="160" name="Group 159">
                      <a:extLst>
                        <a:ext uri="{FF2B5EF4-FFF2-40B4-BE49-F238E27FC236}">
                          <a16:creationId xmlns:a16="http://schemas.microsoft.com/office/drawing/2014/main" id="{DD5E0470-7774-E08A-2FC4-FB042082262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84388" y="2701931"/>
                      <a:ext cx="3798491" cy="3205494"/>
                      <a:chOff x="20667" y="1201876"/>
                      <a:chExt cx="3798491" cy="3205494"/>
                    </a:xfrm>
                  </p:grpSpPr>
                  <p:grpSp>
                    <p:nvGrpSpPr>
                      <p:cNvPr id="161" name="Group 160">
                        <a:extLst>
                          <a:ext uri="{FF2B5EF4-FFF2-40B4-BE49-F238E27FC236}">
                            <a16:creationId xmlns:a16="http://schemas.microsoft.com/office/drawing/2014/main" id="{2F85798E-4C14-2C0B-C4F8-3D3FD55C148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0667" y="1201876"/>
                        <a:ext cx="3798491" cy="3205494"/>
                        <a:chOff x="246621" y="1388933"/>
                        <a:chExt cx="5679319" cy="4975894"/>
                      </a:xfrm>
                    </p:grpSpPr>
                    <p:sp>
                      <p:nvSpPr>
                        <p:cNvPr id="202" name="Rectangle: Rounded Corners 201">
                          <a:extLst>
                            <a:ext uri="{FF2B5EF4-FFF2-40B4-BE49-F238E27FC236}">
                              <a16:creationId xmlns:a16="http://schemas.microsoft.com/office/drawing/2014/main" id="{36137EDB-0BDE-F5CA-4B78-9693CD17C0F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15324" y="5866452"/>
                          <a:ext cx="510616" cy="498375"/>
                        </a:xfrm>
                        <a:prstGeom prst="round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b="1" dirty="0"/>
                            <a:t>x</a:t>
                          </a:r>
                        </a:p>
                      </p:txBody>
                    </p:sp>
                    <p:grpSp>
                      <p:nvGrpSpPr>
                        <p:cNvPr id="203" name="Group 202">
                          <a:extLst>
                            <a:ext uri="{FF2B5EF4-FFF2-40B4-BE49-F238E27FC236}">
                              <a16:creationId xmlns:a16="http://schemas.microsoft.com/office/drawing/2014/main" id="{CC0E97C4-9FF8-FB9C-8FD9-D75ABAE74DD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50210" y="1638121"/>
                          <a:ext cx="4956274" cy="4364167"/>
                          <a:chOff x="3343664" y="1816222"/>
                          <a:chExt cx="3651237" cy="3292868"/>
                        </a:xfrm>
                      </p:grpSpPr>
                      <p:cxnSp>
                        <p:nvCxnSpPr>
                          <p:cNvPr id="205" name="Straight Arrow Connector 204">
                            <a:extLst>
                              <a:ext uri="{FF2B5EF4-FFF2-40B4-BE49-F238E27FC236}">
                                <a16:creationId xmlns:a16="http://schemas.microsoft.com/office/drawing/2014/main" id="{95B058CC-F6CD-22E9-A1CE-4C228D4202E5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V="1">
                            <a:off x="3351474" y="1816222"/>
                            <a:ext cx="0" cy="3292868"/>
                          </a:xfrm>
                          <a:prstGeom prst="straightConnector1">
                            <a:avLst/>
                          </a:prstGeom>
                          <a:ln w="28575"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06" name="Straight Arrow Connector 205">
                            <a:extLst>
                              <a:ext uri="{FF2B5EF4-FFF2-40B4-BE49-F238E27FC236}">
                                <a16:creationId xmlns:a16="http://schemas.microsoft.com/office/drawing/2014/main" id="{51D43FEA-3865-B0EE-F268-D1C71DB31332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5400000" flipV="1">
                            <a:off x="5169283" y="3279891"/>
                            <a:ext cx="0" cy="3651237"/>
                          </a:xfrm>
                          <a:prstGeom prst="straightConnector1">
                            <a:avLst/>
                          </a:prstGeom>
                          <a:ln w="28575"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204" name="Rectangle: Rounded Corners 203">
                          <a:extLst>
                            <a:ext uri="{FF2B5EF4-FFF2-40B4-BE49-F238E27FC236}">
                              <a16:creationId xmlns:a16="http://schemas.microsoft.com/office/drawing/2014/main" id="{2E78AD64-812B-C243-94B6-561C9308CEB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46621" y="1388933"/>
                          <a:ext cx="673955" cy="498375"/>
                        </a:xfrm>
                        <a:prstGeom prst="round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b="1" dirty="0"/>
                            <a:t>y</a:t>
                          </a:r>
                        </a:p>
                      </p:txBody>
                    </p:sp>
                  </p:grpSp>
                  <p:grpSp>
                    <p:nvGrpSpPr>
                      <p:cNvPr id="162" name="Group 161">
                        <a:extLst>
                          <a:ext uri="{FF2B5EF4-FFF2-40B4-BE49-F238E27FC236}">
                            <a16:creationId xmlns:a16="http://schemas.microsoft.com/office/drawing/2014/main" id="{6040FBA0-B04A-B3FE-DFA6-C032EF5523A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5520" y="1315102"/>
                        <a:ext cx="2209092" cy="2383674"/>
                        <a:chOff x="1179096" y="2356386"/>
                        <a:chExt cx="2209092" cy="2383674"/>
                      </a:xfrm>
                    </p:grpSpPr>
                    <p:grpSp>
                      <p:nvGrpSpPr>
                        <p:cNvPr id="163" name="Group 162">
                          <a:extLst>
                            <a:ext uri="{FF2B5EF4-FFF2-40B4-BE49-F238E27FC236}">
                              <a16:creationId xmlns:a16="http://schemas.microsoft.com/office/drawing/2014/main" id="{1E51254A-DE21-75BC-2A47-E2FD992DD78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179096" y="2356386"/>
                          <a:ext cx="2209092" cy="2383674"/>
                          <a:chOff x="1179096" y="2342318"/>
                          <a:chExt cx="2209092" cy="2383674"/>
                        </a:xfrm>
                      </p:grpSpPr>
                      <p:grpSp>
                        <p:nvGrpSpPr>
                          <p:cNvPr id="165" name="Group 164">
                            <a:extLst>
                              <a:ext uri="{FF2B5EF4-FFF2-40B4-BE49-F238E27FC236}">
                                <a16:creationId xmlns:a16="http://schemas.microsoft.com/office/drawing/2014/main" id="{E738F206-C49F-C0A7-7361-00DC7ECC067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179096" y="2342318"/>
                            <a:ext cx="2209092" cy="2383674"/>
                            <a:chOff x="4471876" y="2270780"/>
                            <a:chExt cx="2209092" cy="2383674"/>
                          </a:xfrm>
                        </p:grpSpPr>
                        <p:pic>
                          <p:nvPicPr>
                            <p:cNvPr id="169" name="Graphic 168" descr="Add with solid fill">
                              <a:extLst>
                                <a:ext uri="{FF2B5EF4-FFF2-40B4-BE49-F238E27FC236}">
                                  <a16:creationId xmlns:a16="http://schemas.microsoft.com/office/drawing/2014/main" id="{17CF4761-5489-F28E-3186-B01629572CAE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019648" y="3273012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70" name="Graphic 169" descr="Add with solid fill">
                              <a:extLst>
                                <a:ext uri="{FF2B5EF4-FFF2-40B4-BE49-F238E27FC236}">
                                  <a16:creationId xmlns:a16="http://schemas.microsoft.com/office/drawing/2014/main" id="{0FDE7438-2771-E0E6-928A-E30BB10F6C3D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328969" y="3403569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71" name="Graphic 170" descr="Add with solid fill">
                              <a:extLst>
                                <a:ext uri="{FF2B5EF4-FFF2-40B4-BE49-F238E27FC236}">
                                  <a16:creationId xmlns:a16="http://schemas.microsoft.com/office/drawing/2014/main" id="{6329BA2C-6085-8CF2-1352-1D6920760E06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927689" y="3137343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72" name="Graphic 171" descr="Add with solid fill">
                              <a:extLst>
                                <a:ext uri="{FF2B5EF4-FFF2-40B4-BE49-F238E27FC236}">
                                  <a16:creationId xmlns:a16="http://schemas.microsoft.com/office/drawing/2014/main" id="{E9FCF230-167E-E87B-C30D-6C52B177B1D9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07148" y="2643719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73" name="Graphic 172" descr="Add with solid fill">
                              <a:extLst>
                                <a:ext uri="{FF2B5EF4-FFF2-40B4-BE49-F238E27FC236}">
                                  <a16:creationId xmlns:a16="http://schemas.microsoft.com/office/drawing/2014/main" id="{0AB23643-AF3B-26B0-C91D-8FBE2EB8FF8F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180948" y="3200597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74" name="Graphic 173" descr="Add with solid fill">
                              <a:extLst>
                                <a:ext uri="{FF2B5EF4-FFF2-40B4-BE49-F238E27FC236}">
                                  <a16:creationId xmlns:a16="http://schemas.microsoft.com/office/drawing/2014/main" id="{56137E4A-8357-6895-4618-26CD6B2074B1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04333" y="2621561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75" name="Graphic 174" descr="Add with solid fill">
                              <a:extLst>
                                <a:ext uri="{FF2B5EF4-FFF2-40B4-BE49-F238E27FC236}">
                                  <a16:creationId xmlns:a16="http://schemas.microsoft.com/office/drawing/2014/main" id="{E5317233-761B-6AEB-A5B8-7A3B4989F619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792976" y="2384303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76" name="Graphic 175" descr="Add with solid fill">
                              <a:extLst>
                                <a:ext uri="{FF2B5EF4-FFF2-40B4-BE49-F238E27FC236}">
                                  <a16:creationId xmlns:a16="http://schemas.microsoft.com/office/drawing/2014/main" id="{C8D1FA20-05FC-C6A4-B293-6AE8F19F3F57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46128" y="2395556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77" name="Graphic 176" descr="Add with solid fill">
                              <a:extLst>
                                <a:ext uri="{FF2B5EF4-FFF2-40B4-BE49-F238E27FC236}">
                                  <a16:creationId xmlns:a16="http://schemas.microsoft.com/office/drawing/2014/main" id="{361CC032-B24F-8E46-C512-7017F3811FB4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641028" y="2480631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78" name="Graphic 177" descr="Add with solid fill">
                              <a:extLst>
                                <a:ext uri="{FF2B5EF4-FFF2-40B4-BE49-F238E27FC236}">
                                  <a16:creationId xmlns:a16="http://schemas.microsoft.com/office/drawing/2014/main" id="{B0D8660F-090B-0ED7-EF9C-5AEF6C4E01BB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251827" y="3956303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79" name="Graphic 178" descr="Add with solid fill">
                              <a:extLst>
                                <a:ext uri="{FF2B5EF4-FFF2-40B4-BE49-F238E27FC236}">
                                  <a16:creationId xmlns:a16="http://schemas.microsoft.com/office/drawing/2014/main" id="{ECFE7A15-0588-E9D3-23B2-8DFCF06507C7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35036" y="3674699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80" name="Graphic 179" descr="Add with solid fill">
                              <a:extLst>
                                <a:ext uri="{FF2B5EF4-FFF2-40B4-BE49-F238E27FC236}">
                                  <a16:creationId xmlns:a16="http://schemas.microsoft.com/office/drawing/2014/main" id="{F31F04EE-2606-AB29-D85B-B178539F50EB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91025" y="2915386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81" name="Graphic 180" descr="Add with solid fill">
                              <a:extLst>
                                <a:ext uri="{FF2B5EF4-FFF2-40B4-BE49-F238E27FC236}">
                                  <a16:creationId xmlns:a16="http://schemas.microsoft.com/office/drawing/2014/main" id="{73696C67-6C08-CF09-3A5A-CA96D0060FED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847233" y="3768878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82" name="Graphic 181" descr="Add with solid fill">
                              <a:extLst>
                                <a:ext uri="{FF2B5EF4-FFF2-40B4-BE49-F238E27FC236}">
                                  <a16:creationId xmlns:a16="http://schemas.microsoft.com/office/drawing/2014/main" id="{326FD83E-ACCD-C7DE-160D-B374983632E3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217148" y="4474454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83" name="Graphic 182" descr="Add with solid fill">
                              <a:extLst>
                                <a:ext uri="{FF2B5EF4-FFF2-40B4-BE49-F238E27FC236}">
                                  <a16:creationId xmlns:a16="http://schemas.microsoft.com/office/drawing/2014/main" id="{E2AE6192-3E25-BCAC-AB78-9A400413474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051586" y="4182467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84" name="Graphic 183" descr="Add with solid fill">
                              <a:extLst>
                                <a:ext uri="{FF2B5EF4-FFF2-40B4-BE49-F238E27FC236}">
                                  <a16:creationId xmlns:a16="http://schemas.microsoft.com/office/drawing/2014/main" id="{5AE3B673-3BF8-F80E-2C63-5F807C2A1E01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770354" y="3370692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85" name="Graphic 184" descr="Add with solid fill">
                              <a:extLst>
                                <a:ext uri="{FF2B5EF4-FFF2-40B4-BE49-F238E27FC236}">
                                  <a16:creationId xmlns:a16="http://schemas.microsoft.com/office/drawing/2014/main" id="{CFA4F607-7748-0148-7401-2B500AF1CC6E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616176" y="2815666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86" name="Graphic 185" descr="Add with solid fill">
                              <a:extLst>
                                <a:ext uri="{FF2B5EF4-FFF2-40B4-BE49-F238E27FC236}">
                                  <a16:creationId xmlns:a16="http://schemas.microsoft.com/office/drawing/2014/main" id="{14BE103A-C2B1-B799-74E0-2A83EBD72D9A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195531" y="3520102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87" name="Graphic 186" descr="Add with solid fill">
                              <a:extLst>
                                <a:ext uri="{FF2B5EF4-FFF2-40B4-BE49-F238E27FC236}">
                                  <a16:creationId xmlns:a16="http://schemas.microsoft.com/office/drawing/2014/main" id="{3384C038-9F81-878B-B643-08EB0CEC6694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35036" y="2965990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88" name="Graphic 187" descr="Add with solid fill">
                              <a:extLst>
                                <a:ext uri="{FF2B5EF4-FFF2-40B4-BE49-F238E27FC236}">
                                  <a16:creationId xmlns:a16="http://schemas.microsoft.com/office/drawing/2014/main" id="{1B424D6F-F3D0-1FDF-14AD-A347723D514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34383" y="4024194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89" name="Graphic 188" descr="Add with solid fill">
                              <a:extLst>
                                <a:ext uri="{FF2B5EF4-FFF2-40B4-BE49-F238E27FC236}">
                                  <a16:creationId xmlns:a16="http://schemas.microsoft.com/office/drawing/2014/main" id="{AD2EB50D-96E9-0895-5276-10F8D8785218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127148" y="2871792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90" name="Graphic 189" descr="Add with solid fill">
                              <a:extLst>
                                <a:ext uri="{FF2B5EF4-FFF2-40B4-BE49-F238E27FC236}">
                                  <a16:creationId xmlns:a16="http://schemas.microsoft.com/office/drawing/2014/main" id="{4D939536-97C0-7327-4E26-B768523C33EB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758107" y="3290597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91" name="Graphic 190" descr="Add with solid fill">
                              <a:extLst>
                                <a:ext uri="{FF2B5EF4-FFF2-40B4-BE49-F238E27FC236}">
                                  <a16:creationId xmlns:a16="http://schemas.microsoft.com/office/drawing/2014/main" id="{50FA73B9-0F6D-024B-167F-12EDA3C17088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97148" y="4168631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92" name="Graphic 191" descr="Add with solid fill">
                              <a:extLst>
                                <a:ext uri="{FF2B5EF4-FFF2-40B4-BE49-F238E27FC236}">
                                  <a16:creationId xmlns:a16="http://schemas.microsoft.com/office/drawing/2014/main" id="{1E4BB544-46FB-FA39-4509-AC8496E80BA9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744112" y="4121116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93" name="Graphic 192" descr="Add with solid fill">
                              <a:extLst>
                                <a:ext uri="{FF2B5EF4-FFF2-40B4-BE49-F238E27FC236}">
                                  <a16:creationId xmlns:a16="http://schemas.microsoft.com/office/drawing/2014/main" id="{68965F72-88F1-775B-09FD-EDA2624E3D1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176314" y="3754775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94" name="Graphic 193" descr="Add with solid fill">
                              <a:extLst>
                                <a:ext uri="{FF2B5EF4-FFF2-40B4-BE49-F238E27FC236}">
                                  <a16:creationId xmlns:a16="http://schemas.microsoft.com/office/drawing/2014/main" id="{D24777E3-D067-FFF4-B843-67A2C0E4FBD6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471876" y="3902395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95" name="Graphic 194" descr="Add with solid fill">
                              <a:extLst>
                                <a:ext uri="{FF2B5EF4-FFF2-40B4-BE49-F238E27FC236}">
                                  <a16:creationId xmlns:a16="http://schemas.microsoft.com/office/drawing/2014/main" id="{45281BB3-425D-8FDC-09A3-F49C14D10E44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566671" y="3826645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96" name="Graphic 195" descr="Add with solid fill">
                              <a:extLst>
                                <a:ext uri="{FF2B5EF4-FFF2-40B4-BE49-F238E27FC236}">
                                  <a16:creationId xmlns:a16="http://schemas.microsoft.com/office/drawing/2014/main" id="{A5AC692F-FBB0-0130-2ED4-7CE4030B31E0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198858" y="2678409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97" name="Graphic 196" descr="Add with solid fill">
                              <a:extLst>
                                <a:ext uri="{FF2B5EF4-FFF2-40B4-BE49-F238E27FC236}">
                                  <a16:creationId xmlns:a16="http://schemas.microsoft.com/office/drawing/2014/main" id="{DB8F762B-765E-15E2-F248-13341F5BE9A0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054633" y="3517833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98" name="Graphic 197" descr="Add with solid fill">
                              <a:extLst>
                                <a:ext uri="{FF2B5EF4-FFF2-40B4-BE49-F238E27FC236}">
                                  <a16:creationId xmlns:a16="http://schemas.microsoft.com/office/drawing/2014/main" id="{7A0DCC35-813A-2CD9-DED1-73FA049A6FBB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574711" y="3654647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99" name="Graphic 198" descr="Add with solid fill">
                              <a:extLst>
                                <a:ext uri="{FF2B5EF4-FFF2-40B4-BE49-F238E27FC236}">
                                  <a16:creationId xmlns:a16="http://schemas.microsoft.com/office/drawing/2014/main" id="{626A870E-F9D6-BFB9-03DB-B29EB9629538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727499" y="2270780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00" name="Graphic 199" descr="Add with solid fill">
                              <a:extLst>
                                <a:ext uri="{FF2B5EF4-FFF2-40B4-BE49-F238E27FC236}">
                                  <a16:creationId xmlns:a16="http://schemas.microsoft.com/office/drawing/2014/main" id="{F41C1B23-584D-75FE-AEF7-DEE031407D48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211476" y="2989912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01" name="Graphic 200" descr="Add with solid fill">
                              <a:extLst>
                                <a:ext uri="{FF2B5EF4-FFF2-40B4-BE49-F238E27FC236}">
                                  <a16:creationId xmlns:a16="http://schemas.microsoft.com/office/drawing/2014/main" id="{6BF0C2EB-69DD-7B79-FAB4-B4B3213B0259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500968" y="3149127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  <p:pic>
                        <p:nvPicPr>
                          <p:cNvPr id="166" name="Graphic 165" descr="Add with solid fill">
                            <a:extLst>
                              <a:ext uri="{FF2B5EF4-FFF2-40B4-BE49-F238E27FC236}">
                                <a16:creationId xmlns:a16="http://schemas.microsoft.com/office/drawing/2014/main" id="{4A8D976D-8213-880E-1B06-C9960967763D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:asvg="http://schemas.microsoft.com/office/drawing/2016/SVG/main" r:embed="rId5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631332" y="3636185"/>
                            <a:ext cx="180000" cy="180000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67" name="Graphic 166" descr="Add with solid fill">
                            <a:extLst>
                              <a:ext uri="{FF2B5EF4-FFF2-40B4-BE49-F238E27FC236}">
                                <a16:creationId xmlns:a16="http://schemas.microsoft.com/office/drawing/2014/main" id="{C4E044A3-A096-E05F-99AD-F8E49F33E3EC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:asvg="http://schemas.microsoft.com/office/drawing/2016/SVG/main" r:embed="rId5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809258" y="3835938"/>
                            <a:ext cx="180000" cy="180000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68" name="Graphic 167" descr="Add with solid fill">
                            <a:extLst>
                              <a:ext uri="{FF2B5EF4-FFF2-40B4-BE49-F238E27FC236}">
                                <a16:creationId xmlns:a16="http://schemas.microsoft.com/office/drawing/2014/main" id="{8C52BF1E-DEEE-7D6F-D7E2-F3334BAFE8DF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:asvg="http://schemas.microsoft.com/office/drawing/2016/SVG/main" r:embed="rId5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301149" y="3606393"/>
                            <a:ext cx="180000" cy="180000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pic>
                      <p:nvPicPr>
                        <p:cNvPr id="164" name="Graphic 163" descr="Add with solid fill">
                          <a:extLst>
                            <a:ext uri="{FF2B5EF4-FFF2-40B4-BE49-F238E27FC236}">
                              <a16:creationId xmlns:a16="http://schemas.microsoft.com/office/drawing/2014/main" id="{F0738BA0-7544-B790-4D05-41E9135F1C4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5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70282" y="3307057"/>
                          <a:ext cx="180000" cy="1800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sp>
                  <p:nvSpPr>
                    <p:cNvPr id="210" name="Arc 209">
                      <a:extLst>
                        <a:ext uri="{FF2B5EF4-FFF2-40B4-BE49-F238E27FC236}">
                          <a16:creationId xmlns:a16="http://schemas.microsoft.com/office/drawing/2014/main" id="{7535ACC1-39DB-0DB2-2920-6ED51D34E7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92625" y="2836081"/>
                      <a:ext cx="2069122" cy="1625400"/>
                    </a:xfrm>
                    <a:prstGeom prst="arc">
                      <a:avLst>
                        <a:gd name="adj1" fmla="val 20314714"/>
                        <a:gd name="adj2" fmla="val 9095818"/>
                      </a:avLst>
                    </a:prstGeom>
                    <a:ln w="28575">
                      <a:solidFill>
                        <a:schemeClr val="accent5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214" name="Group 213">
                    <a:extLst>
                      <a:ext uri="{FF2B5EF4-FFF2-40B4-BE49-F238E27FC236}">
                        <a16:creationId xmlns:a16="http://schemas.microsoft.com/office/drawing/2014/main" id="{55FAD5FB-DD39-7D71-F5E0-23128CC0E3B4}"/>
                      </a:ext>
                    </a:extLst>
                  </p:cNvPr>
                  <p:cNvGrpSpPr/>
                  <p:nvPr/>
                </p:nvGrpSpPr>
                <p:grpSpPr>
                  <a:xfrm>
                    <a:off x="8271386" y="2635587"/>
                    <a:ext cx="3798491" cy="3205494"/>
                    <a:chOff x="8271386" y="2635587"/>
                    <a:chExt cx="3798491" cy="3205494"/>
                  </a:xfrm>
                </p:grpSpPr>
                <p:grpSp>
                  <p:nvGrpSpPr>
                    <p:cNvPr id="113" name="Group 112">
                      <a:extLst>
                        <a:ext uri="{FF2B5EF4-FFF2-40B4-BE49-F238E27FC236}">
                          <a16:creationId xmlns:a16="http://schemas.microsoft.com/office/drawing/2014/main" id="{7791E53E-5002-5825-A6B5-75C6F9B3865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271386" y="2635587"/>
                      <a:ext cx="3798491" cy="3205494"/>
                      <a:chOff x="20667" y="1201876"/>
                      <a:chExt cx="3798491" cy="3205494"/>
                    </a:xfrm>
                  </p:grpSpPr>
                  <p:grpSp>
                    <p:nvGrpSpPr>
                      <p:cNvPr id="114" name="Group 113">
                        <a:extLst>
                          <a:ext uri="{FF2B5EF4-FFF2-40B4-BE49-F238E27FC236}">
                            <a16:creationId xmlns:a16="http://schemas.microsoft.com/office/drawing/2014/main" id="{C026AE5B-931F-ED2D-D8AD-549C3363A4B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0667" y="1201876"/>
                        <a:ext cx="3798491" cy="3205494"/>
                        <a:chOff x="246621" y="1388933"/>
                        <a:chExt cx="5679319" cy="4975894"/>
                      </a:xfrm>
                    </p:grpSpPr>
                    <p:sp>
                      <p:nvSpPr>
                        <p:cNvPr id="155" name="Rectangle: Rounded Corners 154">
                          <a:extLst>
                            <a:ext uri="{FF2B5EF4-FFF2-40B4-BE49-F238E27FC236}">
                              <a16:creationId xmlns:a16="http://schemas.microsoft.com/office/drawing/2014/main" id="{F99376CA-7003-6913-A1F9-3C6CF71F40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15324" y="5866452"/>
                          <a:ext cx="510616" cy="498375"/>
                        </a:xfrm>
                        <a:prstGeom prst="round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b="1" dirty="0"/>
                            <a:t>x</a:t>
                          </a:r>
                        </a:p>
                      </p:txBody>
                    </p:sp>
                    <p:grpSp>
                      <p:nvGrpSpPr>
                        <p:cNvPr id="156" name="Group 155">
                          <a:extLst>
                            <a:ext uri="{FF2B5EF4-FFF2-40B4-BE49-F238E27FC236}">
                              <a16:creationId xmlns:a16="http://schemas.microsoft.com/office/drawing/2014/main" id="{A47D88A8-C845-12B0-1DCC-48155C8B173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50210" y="1638121"/>
                          <a:ext cx="4956274" cy="4364167"/>
                          <a:chOff x="3343664" y="1816222"/>
                          <a:chExt cx="3651237" cy="3292868"/>
                        </a:xfrm>
                      </p:grpSpPr>
                      <p:cxnSp>
                        <p:nvCxnSpPr>
                          <p:cNvPr id="158" name="Straight Arrow Connector 157">
                            <a:extLst>
                              <a:ext uri="{FF2B5EF4-FFF2-40B4-BE49-F238E27FC236}">
                                <a16:creationId xmlns:a16="http://schemas.microsoft.com/office/drawing/2014/main" id="{B10E6972-7480-5022-28DA-717F9F84AE8C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V="1">
                            <a:off x="3351474" y="1816222"/>
                            <a:ext cx="0" cy="3292868"/>
                          </a:xfrm>
                          <a:prstGeom prst="straightConnector1">
                            <a:avLst/>
                          </a:prstGeom>
                          <a:ln w="28575"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59" name="Straight Arrow Connector 158">
                            <a:extLst>
                              <a:ext uri="{FF2B5EF4-FFF2-40B4-BE49-F238E27FC236}">
                                <a16:creationId xmlns:a16="http://schemas.microsoft.com/office/drawing/2014/main" id="{DE9A1F9D-BA45-06D1-B08E-A0DB5C8BBEA3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5400000" flipV="1">
                            <a:off x="5169283" y="3279891"/>
                            <a:ext cx="0" cy="3651237"/>
                          </a:xfrm>
                          <a:prstGeom prst="straightConnector1">
                            <a:avLst/>
                          </a:prstGeom>
                          <a:ln w="28575"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157" name="Rectangle: Rounded Corners 156">
                          <a:extLst>
                            <a:ext uri="{FF2B5EF4-FFF2-40B4-BE49-F238E27FC236}">
                              <a16:creationId xmlns:a16="http://schemas.microsoft.com/office/drawing/2014/main" id="{AD87D6D7-15AB-EE0E-1587-19C7E6F6812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46621" y="1388933"/>
                          <a:ext cx="673955" cy="498375"/>
                        </a:xfrm>
                        <a:prstGeom prst="round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b="1" dirty="0"/>
                            <a:t>y</a:t>
                          </a:r>
                        </a:p>
                      </p:txBody>
                    </p:sp>
                  </p:grpSp>
                  <p:grpSp>
                    <p:nvGrpSpPr>
                      <p:cNvPr id="115" name="Group 114">
                        <a:extLst>
                          <a:ext uri="{FF2B5EF4-FFF2-40B4-BE49-F238E27FC236}">
                            <a16:creationId xmlns:a16="http://schemas.microsoft.com/office/drawing/2014/main" id="{FE2F35EE-0C80-EAB9-9EE3-91CBA35880C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48355" y="1315102"/>
                        <a:ext cx="2106257" cy="2528150"/>
                        <a:chOff x="1281931" y="2356386"/>
                        <a:chExt cx="2106257" cy="2528150"/>
                      </a:xfrm>
                    </p:grpSpPr>
                    <p:grpSp>
                      <p:nvGrpSpPr>
                        <p:cNvPr id="116" name="Group 115">
                          <a:extLst>
                            <a:ext uri="{FF2B5EF4-FFF2-40B4-BE49-F238E27FC236}">
                              <a16:creationId xmlns:a16="http://schemas.microsoft.com/office/drawing/2014/main" id="{BC05ADC8-1A85-6DAE-CC31-206BCC80F55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281931" y="2356386"/>
                          <a:ext cx="2106257" cy="2528150"/>
                          <a:chOff x="1281931" y="2342318"/>
                          <a:chExt cx="2106257" cy="2528150"/>
                        </a:xfrm>
                      </p:grpSpPr>
                      <p:grpSp>
                        <p:nvGrpSpPr>
                          <p:cNvPr id="118" name="Group 117">
                            <a:extLst>
                              <a:ext uri="{FF2B5EF4-FFF2-40B4-BE49-F238E27FC236}">
                                <a16:creationId xmlns:a16="http://schemas.microsoft.com/office/drawing/2014/main" id="{BBB8C9C5-3A89-933E-F51D-A70F6795BA2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281931" y="2342318"/>
                            <a:ext cx="2106257" cy="2528150"/>
                            <a:chOff x="4574711" y="2270780"/>
                            <a:chExt cx="2106257" cy="2528150"/>
                          </a:xfrm>
                        </p:grpSpPr>
                        <p:pic>
                          <p:nvPicPr>
                            <p:cNvPr id="122" name="Graphic 121" descr="Add with solid fill">
                              <a:extLst>
                                <a:ext uri="{FF2B5EF4-FFF2-40B4-BE49-F238E27FC236}">
                                  <a16:creationId xmlns:a16="http://schemas.microsoft.com/office/drawing/2014/main" id="{7638D603-3374-B4D6-D435-3546D92DB353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019648" y="3273012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23" name="Graphic 122" descr="Add with solid fill">
                              <a:extLst>
                                <a:ext uri="{FF2B5EF4-FFF2-40B4-BE49-F238E27FC236}">
                                  <a16:creationId xmlns:a16="http://schemas.microsoft.com/office/drawing/2014/main" id="{36A2CE6D-C626-FD72-F9BA-C47F8D504161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328969" y="3403569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24" name="Graphic 123" descr="Add with solid fill">
                              <a:extLst>
                                <a:ext uri="{FF2B5EF4-FFF2-40B4-BE49-F238E27FC236}">
                                  <a16:creationId xmlns:a16="http://schemas.microsoft.com/office/drawing/2014/main" id="{B32A1F27-A777-DFB7-0D86-1F26DDF3C98F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927689" y="3137343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25" name="Graphic 124" descr="Add with solid fill">
                              <a:extLst>
                                <a:ext uri="{FF2B5EF4-FFF2-40B4-BE49-F238E27FC236}">
                                  <a16:creationId xmlns:a16="http://schemas.microsoft.com/office/drawing/2014/main" id="{9BDF6483-9803-7EA6-9E55-CDEED3CC038B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07148" y="2643719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26" name="Graphic 125" descr="Add with solid fill">
                              <a:extLst>
                                <a:ext uri="{FF2B5EF4-FFF2-40B4-BE49-F238E27FC236}">
                                  <a16:creationId xmlns:a16="http://schemas.microsoft.com/office/drawing/2014/main" id="{205F3904-CE55-17B1-2F62-A38363EE7018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180948" y="3200597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27" name="Graphic 126" descr="Add with solid fill">
                              <a:extLst>
                                <a:ext uri="{FF2B5EF4-FFF2-40B4-BE49-F238E27FC236}">
                                  <a16:creationId xmlns:a16="http://schemas.microsoft.com/office/drawing/2014/main" id="{5637014D-DC57-944C-3A9D-54D93B94A45E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04333" y="2621561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28" name="Graphic 127" descr="Add with solid fill">
                              <a:extLst>
                                <a:ext uri="{FF2B5EF4-FFF2-40B4-BE49-F238E27FC236}">
                                  <a16:creationId xmlns:a16="http://schemas.microsoft.com/office/drawing/2014/main" id="{229B0A73-9DBC-C123-BF57-7BF5CA20B773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947724" y="2384303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29" name="Graphic 128" descr="Add with solid fill">
                              <a:extLst>
                                <a:ext uri="{FF2B5EF4-FFF2-40B4-BE49-F238E27FC236}">
                                  <a16:creationId xmlns:a16="http://schemas.microsoft.com/office/drawing/2014/main" id="{1C23FF37-A007-7587-BFEB-1DEF6F16CD06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46128" y="2395556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30" name="Graphic 129" descr="Add with solid fill">
                              <a:extLst>
                                <a:ext uri="{FF2B5EF4-FFF2-40B4-BE49-F238E27FC236}">
                                  <a16:creationId xmlns:a16="http://schemas.microsoft.com/office/drawing/2014/main" id="{AE5D1C90-0199-E8A6-6DD6-2BA91AAE14EE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641028" y="2480631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31" name="Graphic 130" descr="Add with solid fill">
                              <a:extLst>
                                <a:ext uri="{FF2B5EF4-FFF2-40B4-BE49-F238E27FC236}">
                                  <a16:creationId xmlns:a16="http://schemas.microsoft.com/office/drawing/2014/main" id="{BE2742C0-E774-BB64-A559-673AD5A53F6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294031" y="3745283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32" name="Graphic 131" descr="Add with solid fill">
                              <a:extLst>
                                <a:ext uri="{FF2B5EF4-FFF2-40B4-BE49-F238E27FC236}">
                                  <a16:creationId xmlns:a16="http://schemas.microsoft.com/office/drawing/2014/main" id="{B745F49B-5235-9692-D3C5-3A631F27BB33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35036" y="3674699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33" name="Graphic 132" descr="Add with solid fill">
                              <a:extLst>
                                <a:ext uri="{FF2B5EF4-FFF2-40B4-BE49-F238E27FC236}">
                                  <a16:creationId xmlns:a16="http://schemas.microsoft.com/office/drawing/2014/main" id="{12B856E2-C39C-CEA5-9A21-69C15BB6171D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91025" y="2915386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34" name="Graphic 133" descr="Add with solid fill">
                              <a:extLst>
                                <a:ext uri="{FF2B5EF4-FFF2-40B4-BE49-F238E27FC236}">
                                  <a16:creationId xmlns:a16="http://schemas.microsoft.com/office/drawing/2014/main" id="{28A40568-BE37-85D7-D78C-66001ECE4059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847233" y="3768878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35" name="Graphic 134" descr="Add with solid fill">
                              <a:extLst>
                                <a:ext uri="{FF2B5EF4-FFF2-40B4-BE49-F238E27FC236}">
                                  <a16:creationId xmlns:a16="http://schemas.microsoft.com/office/drawing/2014/main" id="{A026E070-9D75-7E74-5523-B22818F16F4F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427633" y="4487680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36" name="Graphic 135" descr="Add with solid fill">
                              <a:extLst>
                                <a:ext uri="{FF2B5EF4-FFF2-40B4-BE49-F238E27FC236}">
                                  <a16:creationId xmlns:a16="http://schemas.microsoft.com/office/drawing/2014/main" id="{7FFAB077-7EC0-F375-07A9-3C725671162B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051586" y="4182467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37" name="Graphic 136" descr="Add with solid fill">
                              <a:extLst>
                                <a:ext uri="{FF2B5EF4-FFF2-40B4-BE49-F238E27FC236}">
                                  <a16:creationId xmlns:a16="http://schemas.microsoft.com/office/drawing/2014/main" id="{7B56909D-2314-1B57-AF47-2358C511978F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770354" y="3370692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38" name="Graphic 137" descr="Add with solid fill">
                              <a:extLst>
                                <a:ext uri="{FF2B5EF4-FFF2-40B4-BE49-F238E27FC236}">
                                  <a16:creationId xmlns:a16="http://schemas.microsoft.com/office/drawing/2014/main" id="{DE4988B7-CF64-7C36-F9FB-8EF529A6CA16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616176" y="2815666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39" name="Graphic 138" descr="Add with solid fill">
                              <a:extLst>
                                <a:ext uri="{FF2B5EF4-FFF2-40B4-BE49-F238E27FC236}">
                                  <a16:creationId xmlns:a16="http://schemas.microsoft.com/office/drawing/2014/main" id="{0C337E88-8928-03F9-60E2-AE6E92FD388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195531" y="3520102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40" name="Graphic 139" descr="Add with solid fill">
                              <a:extLst>
                                <a:ext uri="{FF2B5EF4-FFF2-40B4-BE49-F238E27FC236}">
                                  <a16:creationId xmlns:a16="http://schemas.microsoft.com/office/drawing/2014/main" id="{82545EAF-9643-0FF2-055B-AAFA0B429A02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35036" y="2965990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41" name="Graphic 140" descr="Add with solid fill">
                              <a:extLst>
                                <a:ext uri="{FF2B5EF4-FFF2-40B4-BE49-F238E27FC236}">
                                  <a16:creationId xmlns:a16="http://schemas.microsoft.com/office/drawing/2014/main" id="{877BB6C3-6EB7-6391-7BE0-D3C2C0F00D02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34383" y="4024194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42" name="Graphic 141" descr="Add with solid fill">
                              <a:extLst>
                                <a:ext uri="{FF2B5EF4-FFF2-40B4-BE49-F238E27FC236}">
                                  <a16:creationId xmlns:a16="http://schemas.microsoft.com/office/drawing/2014/main" id="{298C5EC4-820F-9638-A1A8-BEF77D03288C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127148" y="2871792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43" name="Graphic 142" descr="Add with solid fill">
                              <a:extLst>
                                <a:ext uri="{FF2B5EF4-FFF2-40B4-BE49-F238E27FC236}">
                                  <a16:creationId xmlns:a16="http://schemas.microsoft.com/office/drawing/2014/main" id="{20020381-0554-6D8A-4354-FFB69FCD4F86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758107" y="3290597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44" name="Graphic 143" descr="Add with solid fill">
                              <a:extLst>
                                <a:ext uri="{FF2B5EF4-FFF2-40B4-BE49-F238E27FC236}">
                                  <a16:creationId xmlns:a16="http://schemas.microsoft.com/office/drawing/2014/main" id="{83521632-09D9-A3F0-6B2A-31E5B0D538BE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97148" y="4168631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45" name="Graphic 144" descr="Add with solid fill">
                              <a:extLst>
                                <a:ext uri="{FF2B5EF4-FFF2-40B4-BE49-F238E27FC236}">
                                  <a16:creationId xmlns:a16="http://schemas.microsoft.com/office/drawing/2014/main" id="{CEFA657A-6693-930F-286B-254094E29E02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744112" y="4121116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46" name="Graphic 145" descr="Add with solid fill">
                              <a:extLst>
                                <a:ext uri="{FF2B5EF4-FFF2-40B4-BE49-F238E27FC236}">
                                  <a16:creationId xmlns:a16="http://schemas.microsoft.com/office/drawing/2014/main" id="{B01E12F2-FCD5-1F72-FD7F-83DC412A8978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176314" y="3754775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47" name="Graphic 146" descr="Add with solid fill">
                              <a:extLst>
                                <a:ext uri="{FF2B5EF4-FFF2-40B4-BE49-F238E27FC236}">
                                  <a16:creationId xmlns:a16="http://schemas.microsoft.com/office/drawing/2014/main" id="{AAA45DF3-1BC1-4CFE-DB6F-ACC569302FF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119169" y="4618930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48" name="Graphic 147" descr="Add with solid fill">
                              <a:extLst>
                                <a:ext uri="{FF2B5EF4-FFF2-40B4-BE49-F238E27FC236}">
                                  <a16:creationId xmlns:a16="http://schemas.microsoft.com/office/drawing/2014/main" id="{98E20920-0AA6-F143-3CEA-8AC61BB22139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566671" y="3826645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49" name="Graphic 148" descr="Add with solid fill">
                              <a:extLst>
                                <a:ext uri="{FF2B5EF4-FFF2-40B4-BE49-F238E27FC236}">
                                  <a16:creationId xmlns:a16="http://schemas.microsoft.com/office/drawing/2014/main" id="{4B3A1C64-CD0C-75AA-8476-AF874C25831A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086314" y="2664341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50" name="Graphic 149" descr="Add with solid fill">
                              <a:extLst>
                                <a:ext uri="{FF2B5EF4-FFF2-40B4-BE49-F238E27FC236}">
                                  <a16:creationId xmlns:a16="http://schemas.microsoft.com/office/drawing/2014/main" id="{0DD3BBAB-D7B7-AB6F-8507-D720053DC6AC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054633" y="3517833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51" name="Graphic 150" descr="Add with solid fill">
                              <a:extLst>
                                <a:ext uri="{FF2B5EF4-FFF2-40B4-BE49-F238E27FC236}">
                                  <a16:creationId xmlns:a16="http://schemas.microsoft.com/office/drawing/2014/main" id="{162695A6-C0BF-3E61-9080-443305486D6D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574711" y="3654647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52" name="Graphic 151" descr="Add with solid fill">
                              <a:extLst>
                                <a:ext uri="{FF2B5EF4-FFF2-40B4-BE49-F238E27FC236}">
                                  <a16:creationId xmlns:a16="http://schemas.microsoft.com/office/drawing/2014/main" id="{B44282EE-A60F-DAA0-7280-FA2FBA4FB1F4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727499" y="2270780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53" name="Graphic 152" descr="Add with solid fill">
                              <a:extLst>
                                <a:ext uri="{FF2B5EF4-FFF2-40B4-BE49-F238E27FC236}">
                                  <a16:creationId xmlns:a16="http://schemas.microsoft.com/office/drawing/2014/main" id="{59C47723-E8E9-5175-E192-A84CB6CE6DEF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211476" y="2989912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54" name="Graphic 153" descr="Add with solid fill">
                              <a:extLst>
                                <a:ext uri="{FF2B5EF4-FFF2-40B4-BE49-F238E27FC236}">
                                  <a16:creationId xmlns:a16="http://schemas.microsoft.com/office/drawing/2014/main" id="{B3A00EEE-AB75-7ACD-04F5-4D2B508B5B2E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500968" y="3149127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  <p:pic>
                        <p:nvPicPr>
                          <p:cNvPr id="119" name="Graphic 118" descr="Add with solid fill">
                            <a:extLst>
                              <a:ext uri="{FF2B5EF4-FFF2-40B4-BE49-F238E27FC236}">
                                <a16:creationId xmlns:a16="http://schemas.microsoft.com/office/drawing/2014/main" id="{9ABE65A6-16E1-F93E-96B1-0A30D8216C3C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:asvg="http://schemas.microsoft.com/office/drawing/2016/SVG/main" r:embed="rId5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631332" y="3636185"/>
                            <a:ext cx="180000" cy="180000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20" name="Graphic 119" descr="Add with solid fill">
                            <a:extLst>
                              <a:ext uri="{FF2B5EF4-FFF2-40B4-BE49-F238E27FC236}">
                                <a16:creationId xmlns:a16="http://schemas.microsoft.com/office/drawing/2014/main" id="{2DC5BDE0-EA8A-AB37-E3C4-99C35DDCBF11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:asvg="http://schemas.microsoft.com/office/drawing/2016/SVG/main" r:embed="rId5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809258" y="3920346"/>
                            <a:ext cx="180000" cy="180000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21" name="Graphic 120" descr="Add with solid fill">
                            <a:extLst>
                              <a:ext uri="{FF2B5EF4-FFF2-40B4-BE49-F238E27FC236}">
                                <a16:creationId xmlns:a16="http://schemas.microsoft.com/office/drawing/2014/main" id="{3C9CD44D-B705-ED76-C324-4C0A75AAEB19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:asvg="http://schemas.microsoft.com/office/drawing/2016/SVG/main" r:embed="rId5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301149" y="3606393"/>
                            <a:ext cx="180000" cy="180000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pic>
                      <p:nvPicPr>
                        <p:cNvPr id="117" name="Graphic 116" descr="Add with solid fill">
                          <a:extLst>
                            <a:ext uri="{FF2B5EF4-FFF2-40B4-BE49-F238E27FC236}">
                              <a16:creationId xmlns:a16="http://schemas.microsoft.com/office/drawing/2014/main" id="{C4819214-2B5F-5E94-2FB7-48FB8AA5FDF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5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70282" y="3307057"/>
                          <a:ext cx="180000" cy="1800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sp>
                  <p:nvSpPr>
                    <p:cNvPr id="213" name="Freeform: Shape 212">
                      <a:extLst>
                        <a:ext uri="{FF2B5EF4-FFF2-40B4-BE49-F238E27FC236}">
                          <a16:creationId xmlns:a16="http://schemas.microsoft.com/office/drawing/2014/main" id="{854D7FF2-1BAF-9D52-811C-CB1BAFD6A6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36037" y="2715065"/>
                      <a:ext cx="2082018" cy="1871003"/>
                    </a:xfrm>
                    <a:custGeom>
                      <a:avLst/>
                      <a:gdLst>
                        <a:gd name="connsiteX0" fmla="*/ 0 w 2082018"/>
                        <a:gd name="connsiteY0" fmla="*/ 1702190 h 1871003"/>
                        <a:gd name="connsiteX1" fmla="*/ 56271 w 2082018"/>
                        <a:gd name="connsiteY1" fmla="*/ 1772529 h 1871003"/>
                        <a:gd name="connsiteX2" fmla="*/ 126609 w 2082018"/>
                        <a:gd name="connsiteY2" fmla="*/ 1842867 h 1871003"/>
                        <a:gd name="connsiteX3" fmla="*/ 182880 w 2082018"/>
                        <a:gd name="connsiteY3" fmla="*/ 1856935 h 1871003"/>
                        <a:gd name="connsiteX4" fmla="*/ 393895 w 2082018"/>
                        <a:gd name="connsiteY4" fmla="*/ 1871003 h 1871003"/>
                        <a:gd name="connsiteX5" fmla="*/ 520505 w 2082018"/>
                        <a:gd name="connsiteY5" fmla="*/ 1856935 h 1871003"/>
                        <a:gd name="connsiteX6" fmla="*/ 984738 w 2082018"/>
                        <a:gd name="connsiteY6" fmla="*/ 1842867 h 1871003"/>
                        <a:gd name="connsiteX7" fmla="*/ 956603 w 2082018"/>
                        <a:gd name="connsiteY7" fmla="*/ 1786597 h 1871003"/>
                        <a:gd name="connsiteX8" fmla="*/ 914400 w 2082018"/>
                        <a:gd name="connsiteY8" fmla="*/ 1758461 h 1871003"/>
                        <a:gd name="connsiteX9" fmla="*/ 886265 w 2082018"/>
                        <a:gd name="connsiteY9" fmla="*/ 1645920 h 1871003"/>
                        <a:gd name="connsiteX10" fmla="*/ 872197 w 2082018"/>
                        <a:gd name="connsiteY10" fmla="*/ 1589649 h 1871003"/>
                        <a:gd name="connsiteX11" fmla="*/ 886265 w 2082018"/>
                        <a:gd name="connsiteY11" fmla="*/ 1491175 h 1871003"/>
                        <a:gd name="connsiteX12" fmla="*/ 928468 w 2082018"/>
                        <a:gd name="connsiteY12" fmla="*/ 1463040 h 1871003"/>
                        <a:gd name="connsiteX13" fmla="*/ 1209821 w 2082018"/>
                        <a:gd name="connsiteY13" fmla="*/ 1491175 h 1871003"/>
                        <a:gd name="connsiteX14" fmla="*/ 1308295 w 2082018"/>
                        <a:gd name="connsiteY14" fmla="*/ 1519310 h 1871003"/>
                        <a:gd name="connsiteX15" fmla="*/ 1364566 w 2082018"/>
                        <a:gd name="connsiteY15" fmla="*/ 1533378 h 1871003"/>
                        <a:gd name="connsiteX16" fmla="*/ 1406769 w 2082018"/>
                        <a:gd name="connsiteY16" fmla="*/ 1491175 h 1871003"/>
                        <a:gd name="connsiteX17" fmla="*/ 1378634 w 2082018"/>
                        <a:gd name="connsiteY17" fmla="*/ 1336430 h 1871003"/>
                        <a:gd name="connsiteX18" fmla="*/ 1364566 w 2082018"/>
                        <a:gd name="connsiteY18" fmla="*/ 1280160 h 1871003"/>
                        <a:gd name="connsiteX19" fmla="*/ 1350498 w 2082018"/>
                        <a:gd name="connsiteY19" fmla="*/ 1195753 h 1871003"/>
                        <a:gd name="connsiteX20" fmla="*/ 1378634 w 2082018"/>
                        <a:gd name="connsiteY20" fmla="*/ 942535 h 1871003"/>
                        <a:gd name="connsiteX21" fmla="*/ 1392701 w 2082018"/>
                        <a:gd name="connsiteY21" fmla="*/ 900332 h 1871003"/>
                        <a:gd name="connsiteX22" fmla="*/ 1420837 w 2082018"/>
                        <a:gd name="connsiteY22" fmla="*/ 872197 h 1871003"/>
                        <a:gd name="connsiteX23" fmla="*/ 1434905 w 2082018"/>
                        <a:gd name="connsiteY23" fmla="*/ 829993 h 1871003"/>
                        <a:gd name="connsiteX24" fmla="*/ 1448972 w 2082018"/>
                        <a:gd name="connsiteY24" fmla="*/ 773723 h 1871003"/>
                        <a:gd name="connsiteX25" fmla="*/ 1491175 w 2082018"/>
                        <a:gd name="connsiteY25" fmla="*/ 717452 h 1871003"/>
                        <a:gd name="connsiteX26" fmla="*/ 1547446 w 2082018"/>
                        <a:gd name="connsiteY26" fmla="*/ 633046 h 1871003"/>
                        <a:gd name="connsiteX27" fmla="*/ 1575581 w 2082018"/>
                        <a:gd name="connsiteY27" fmla="*/ 590843 h 1871003"/>
                        <a:gd name="connsiteX28" fmla="*/ 1603717 w 2082018"/>
                        <a:gd name="connsiteY28" fmla="*/ 534572 h 1871003"/>
                        <a:gd name="connsiteX29" fmla="*/ 1617785 w 2082018"/>
                        <a:gd name="connsiteY29" fmla="*/ 464233 h 1871003"/>
                        <a:gd name="connsiteX30" fmla="*/ 1659988 w 2082018"/>
                        <a:gd name="connsiteY30" fmla="*/ 436098 h 1871003"/>
                        <a:gd name="connsiteX31" fmla="*/ 1702191 w 2082018"/>
                        <a:gd name="connsiteY31" fmla="*/ 379827 h 1871003"/>
                        <a:gd name="connsiteX32" fmla="*/ 1786597 w 2082018"/>
                        <a:gd name="connsiteY32" fmla="*/ 267286 h 1871003"/>
                        <a:gd name="connsiteX33" fmla="*/ 1828800 w 2082018"/>
                        <a:gd name="connsiteY33" fmla="*/ 239150 h 1871003"/>
                        <a:gd name="connsiteX34" fmla="*/ 1913206 w 2082018"/>
                        <a:gd name="connsiteY34" fmla="*/ 154744 h 1871003"/>
                        <a:gd name="connsiteX35" fmla="*/ 1983545 w 2082018"/>
                        <a:gd name="connsiteY35" fmla="*/ 98473 h 1871003"/>
                        <a:gd name="connsiteX36" fmla="*/ 2011680 w 2082018"/>
                        <a:gd name="connsiteY36" fmla="*/ 56270 h 1871003"/>
                        <a:gd name="connsiteX37" fmla="*/ 2067951 w 2082018"/>
                        <a:gd name="connsiteY37" fmla="*/ 14067 h 1871003"/>
                        <a:gd name="connsiteX38" fmla="*/ 2082018 w 2082018"/>
                        <a:gd name="connsiteY38" fmla="*/ 0 h 187100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</a:cxnLst>
                      <a:rect l="l" t="t" r="r" b="b"/>
                      <a:pathLst>
                        <a:path w="2082018" h="1871003">
                          <a:moveTo>
                            <a:pt x="0" y="1702190"/>
                          </a:moveTo>
                          <a:cubicBezTo>
                            <a:pt x="18757" y="1725636"/>
                            <a:pt x="36185" y="1750211"/>
                            <a:pt x="56271" y="1772529"/>
                          </a:cubicBezTo>
                          <a:cubicBezTo>
                            <a:pt x="78452" y="1797175"/>
                            <a:pt x="99020" y="1824474"/>
                            <a:pt x="126609" y="1842867"/>
                          </a:cubicBezTo>
                          <a:cubicBezTo>
                            <a:pt x="142696" y="1853592"/>
                            <a:pt x="163652" y="1854911"/>
                            <a:pt x="182880" y="1856935"/>
                          </a:cubicBezTo>
                          <a:cubicBezTo>
                            <a:pt x="252987" y="1864315"/>
                            <a:pt x="323557" y="1866314"/>
                            <a:pt x="393895" y="1871003"/>
                          </a:cubicBezTo>
                          <a:cubicBezTo>
                            <a:pt x="436098" y="1866314"/>
                            <a:pt x="478090" y="1858955"/>
                            <a:pt x="520505" y="1856935"/>
                          </a:cubicBezTo>
                          <a:cubicBezTo>
                            <a:pt x="675145" y="1849571"/>
                            <a:pt x="831898" y="1867518"/>
                            <a:pt x="984738" y="1842867"/>
                          </a:cubicBezTo>
                          <a:cubicBezTo>
                            <a:pt x="1005441" y="1839528"/>
                            <a:pt x="970028" y="1802707"/>
                            <a:pt x="956603" y="1786597"/>
                          </a:cubicBezTo>
                          <a:cubicBezTo>
                            <a:pt x="945779" y="1773608"/>
                            <a:pt x="928468" y="1767840"/>
                            <a:pt x="914400" y="1758461"/>
                          </a:cubicBezTo>
                          <a:lnTo>
                            <a:pt x="886265" y="1645920"/>
                          </a:lnTo>
                          <a:lnTo>
                            <a:pt x="872197" y="1589649"/>
                          </a:lnTo>
                          <a:cubicBezTo>
                            <a:pt x="876886" y="1556824"/>
                            <a:pt x="872798" y="1521475"/>
                            <a:pt x="886265" y="1491175"/>
                          </a:cubicBezTo>
                          <a:cubicBezTo>
                            <a:pt x="893132" y="1475725"/>
                            <a:pt x="911561" y="1463040"/>
                            <a:pt x="928468" y="1463040"/>
                          </a:cubicBezTo>
                          <a:cubicBezTo>
                            <a:pt x="1022720" y="1463040"/>
                            <a:pt x="1116037" y="1481797"/>
                            <a:pt x="1209821" y="1491175"/>
                          </a:cubicBezTo>
                          <a:cubicBezTo>
                            <a:pt x="1385735" y="1535154"/>
                            <a:pt x="1167022" y="1478947"/>
                            <a:pt x="1308295" y="1519310"/>
                          </a:cubicBezTo>
                          <a:cubicBezTo>
                            <a:pt x="1326885" y="1524621"/>
                            <a:pt x="1345809" y="1528689"/>
                            <a:pt x="1364566" y="1533378"/>
                          </a:cubicBezTo>
                          <a:cubicBezTo>
                            <a:pt x="1378634" y="1519310"/>
                            <a:pt x="1405352" y="1511019"/>
                            <a:pt x="1406769" y="1491175"/>
                          </a:cubicBezTo>
                          <a:cubicBezTo>
                            <a:pt x="1410504" y="1438881"/>
                            <a:pt x="1388916" y="1387839"/>
                            <a:pt x="1378634" y="1336430"/>
                          </a:cubicBezTo>
                          <a:cubicBezTo>
                            <a:pt x="1374842" y="1317471"/>
                            <a:pt x="1368358" y="1299119"/>
                            <a:pt x="1364566" y="1280160"/>
                          </a:cubicBezTo>
                          <a:cubicBezTo>
                            <a:pt x="1358972" y="1252190"/>
                            <a:pt x="1355187" y="1223889"/>
                            <a:pt x="1350498" y="1195753"/>
                          </a:cubicBezTo>
                          <a:cubicBezTo>
                            <a:pt x="1361077" y="1047658"/>
                            <a:pt x="1350033" y="1042641"/>
                            <a:pt x="1378634" y="942535"/>
                          </a:cubicBezTo>
                          <a:cubicBezTo>
                            <a:pt x="1382708" y="928277"/>
                            <a:pt x="1385072" y="913047"/>
                            <a:pt x="1392701" y="900332"/>
                          </a:cubicBezTo>
                          <a:cubicBezTo>
                            <a:pt x="1399525" y="888959"/>
                            <a:pt x="1411458" y="881575"/>
                            <a:pt x="1420837" y="872197"/>
                          </a:cubicBezTo>
                          <a:cubicBezTo>
                            <a:pt x="1425526" y="858129"/>
                            <a:pt x="1430831" y="844251"/>
                            <a:pt x="1434905" y="829993"/>
                          </a:cubicBezTo>
                          <a:cubicBezTo>
                            <a:pt x="1440216" y="811403"/>
                            <a:pt x="1440326" y="791016"/>
                            <a:pt x="1448972" y="773723"/>
                          </a:cubicBezTo>
                          <a:cubicBezTo>
                            <a:pt x="1459457" y="752752"/>
                            <a:pt x="1477729" y="736660"/>
                            <a:pt x="1491175" y="717452"/>
                          </a:cubicBezTo>
                          <a:cubicBezTo>
                            <a:pt x="1510566" y="689750"/>
                            <a:pt x="1528689" y="661181"/>
                            <a:pt x="1547446" y="633046"/>
                          </a:cubicBezTo>
                          <a:cubicBezTo>
                            <a:pt x="1556824" y="618978"/>
                            <a:pt x="1568020" y="605965"/>
                            <a:pt x="1575581" y="590843"/>
                          </a:cubicBezTo>
                          <a:lnTo>
                            <a:pt x="1603717" y="534572"/>
                          </a:lnTo>
                          <a:cubicBezTo>
                            <a:pt x="1608406" y="511126"/>
                            <a:pt x="1605922" y="484993"/>
                            <a:pt x="1617785" y="464233"/>
                          </a:cubicBezTo>
                          <a:cubicBezTo>
                            <a:pt x="1626173" y="449553"/>
                            <a:pt x="1648033" y="448053"/>
                            <a:pt x="1659988" y="436098"/>
                          </a:cubicBezTo>
                          <a:cubicBezTo>
                            <a:pt x="1676567" y="419519"/>
                            <a:pt x="1688563" y="398906"/>
                            <a:pt x="1702191" y="379827"/>
                          </a:cubicBezTo>
                          <a:cubicBezTo>
                            <a:pt x="1734660" y="334370"/>
                            <a:pt x="1741645" y="312238"/>
                            <a:pt x="1786597" y="267286"/>
                          </a:cubicBezTo>
                          <a:cubicBezTo>
                            <a:pt x="1798552" y="255331"/>
                            <a:pt x="1816163" y="250383"/>
                            <a:pt x="1828800" y="239150"/>
                          </a:cubicBezTo>
                          <a:cubicBezTo>
                            <a:pt x="1858539" y="212715"/>
                            <a:pt x="1882136" y="179600"/>
                            <a:pt x="1913206" y="154744"/>
                          </a:cubicBezTo>
                          <a:cubicBezTo>
                            <a:pt x="1936652" y="135987"/>
                            <a:pt x="1962313" y="119705"/>
                            <a:pt x="1983545" y="98473"/>
                          </a:cubicBezTo>
                          <a:cubicBezTo>
                            <a:pt x="1995500" y="86518"/>
                            <a:pt x="1999725" y="68225"/>
                            <a:pt x="2011680" y="56270"/>
                          </a:cubicBezTo>
                          <a:cubicBezTo>
                            <a:pt x="2028259" y="39691"/>
                            <a:pt x="2049643" y="28714"/>
                            <a:pt x="2067951" y="14067"/>
                          </a:cubicBezTo>
                          <a:cubicBezTo>
                            <a:pt x="2073129" y="9925"/>
                            <a:pt x="2077329" y="4689"/>
                            <a:pt x="2082018" y="0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accent5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219" name="Rectangle: Rounded Corners 218">
              <a:extLst>
                <a:ext uri="{FF2B5EF4-FFF2-40B4-BE49-F238E27FC236}">
                  <a16:creationId xmlns:a16="http://schemas.microsoft.com/office/drawing/2014/main" id="{40A00F84-A249-0A16-E8CB-6CCD4BA12E34}"/>
                </a:ext>
              </a:extLst>
            </p:cNvPr>
            <p:cNvSpPr/>
            <p:nvPr/>
          </p:nvSpPr>
          <p:spPr>
            <a:xfrm>
              <a:off x="536148" y="5502081"/>
              <a:ext cx="2920041" cy="568537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underfitting </a:t>
              </a:r>
              <a:br>
                <a:rPr lang="en-GB" b="1" dirty="0">
                  <a:solidFill>
                    <a:schemeClr val="tx1"/>
                  </a:solidFill>
                </a:rPr>
              </a:br>
              <a:r>
                <a:rPr lang="en-GB" b="1" dirty="0">
                  <a:solidFill>
                    <a:schemeClr val="tx1"/>
                  </a:solidFill>
                </a:rPr>
                <a:t>(6 misclassified samples)</a:t>
              </a:r>
              <a:endParaRPr lang="en-GB" b="1" dirty="0">
                <a:solidFill>
                  <a:srgbClr val="002060"/>
                </a:solidFill>
              </a:endParaRPr>
            </a:p>
          </p:txBody>
        </p:sp>
        <p:sp>
          <p:nvSpPr>
            <p:cNvPr id="220" name="Rectangle: Rounded Corners 219">
              <a:extLst>
                <a:ext uri="{FF2B5EF4-FFF2-40B4-BE49-F238E27FC236}">
                  <a16:creationId xmlns:a16="http://schemas.microsoft.com/office/drawing/2014/main" id="{8B3BB8C7-9B42-3D60-7D13-3C88F1DEBB2F}"/>
                </a:ext>
              </a:extLst>
            </p:cNvPr>
            <p:cNvSpPr/>
            <p:nvPr/>
          </p:nvSpPr>
          <p:spPr>
            <a:xfrm>
              <a:off x="4691727" y="5527589"/>
              <a:ext cx="2920041" cy="568537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good model </a:t>
              </a:r>
              <a:br>
                <a:rPr lang="en-GB" b="1" dirty="0">
                  <a:solidFill>
                    <a:schemeClr val="tx1"/>
                  </a:solidFill>
                </a:rPr>
              </a:br>
              <a:r>
                <a:rPr lang="en-GB" b="1" dirty="0">
                  <a:solidFill>
                    <a:schemeClr val="tx1"/>
                  </a:solidFill>
                </a:rPr>
                <a:t>(3 misclassified samples)</a:t>
              </a:r>
              <a:endParaRPr lang="en-GB" b="1" dirty="0">
                <a:solidFill>
                  <a:srgbClr val="002060"/>
                </a:solidFill>
              </a:endParaRPr>
            </a:p>
          </p:txBody>
        </p:sp>
        <p:sp>
          <p:nvSpPr>
            <p:cNvPr id="221" name="Rectangle: Rounded Corners 220">
              <a:extLst>
                <a:ext uri="{FF2B5EF4-FFF2-40B4-BE49-F238E27FC236}">
                  <a16:creationId xmlns:a16="http://schemas.microsoft.com/office/drawing/2014/main" id="{1CB2F6DE-EF2D-EF87-A519-FDBB34B1AC6C}"/>
                </a:ext>
              </a:extLst>
            </p:cNvPr>
            <p:cNvSpPr/>
            <p:nvPr/>
          </p:nvSpPr>
          <p:spPr>
            <a:xfrm>
              <a:off x="8788725" y="5527588"/>
              <a:ext cx="2920041" cy="568537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overfitting model </a:t>
              </a:r>
              <a:br>
                <a:rPr lang="en-GB" b="1" dirty="0">
                  <a:solidFill>
                    <a:schemeClr val="tx1"/>
                  </a:solidFill>
                </a:rPr>
              </a:br>
              <a:r>
                <a:rPr lang="en-GB" b="1" dirty="0">
                  <a:solidFill>
                    <a:schemeClr val="tx1"/>
                  </a:solidFill>
                </a:rPr>
                <a:t>(0 misclassified samples)</a:t>
              </a:r>
              <a:endParaRPr lang="en-GB" b="1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3450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E01F9-AA4D-D08F-5A3F-21A53EE11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79"/>
            <a:ext cx="10515600" cy="774358"/>
          </a:xfrm>
        </p:spPr>
        <p:txBody>
          <a:bodyPr/>
          <a:lstStyle/>
          <a:p>
            <a:r>
              <a:rPr lang="en-US" dirty="0"/>
              <a:t>Confusion Matrix*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0B15A79-0EEF-0377-7C97-F9BFF8E52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435680"/>
              </p:ext>
            </p:extLst>
          </p:nvPr>
        </p:nvGraphicFramePr>
        <p:xfrm>
          <a:off x="3054252" y="1313766"/>
          <a:ext cx="5492652" cy="4448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816">
                  <a:extLst>
                    <a:ext uri="{9D8B030D-6E8A-4147-A177-3AD203B41FA5}">
                      <a16:colId xmlns:a16="http://schemas.microsoft.com/office/drawing/2014/main" val="1347266415"/>
                    </a:ext>
                  </a:extLst>
                </a:gridCol>
                <a:gridCol w="619068">
                  <a:extLst>
                    <a:ext uri="{9D8B030D-6E8A-4147-A177-3AD203B41FA5}">
                      <a16:colId xmlns:a16="http://schemas.microsoft.com/office/drawing/2014/main" val="1928021981"/>
                    </a:ext>
                  </a:extLst>
                </a:gridCol>
                <a:gridCol w="1830884">
                  <a:extLst>
                    <a:ext uri="{9D8B030D-6E8A-4147-A177-3AD203B41FA5}">
                      <a16:colId xmlns:a16="http://schemas.microsoft.com/office/drawing/2014/main" val="1875599576"/>
                    </a:ext>
                  </a:extLst>
                </a:gridCol>
                <a:gridCol w="1830884">
                  <a:extLst>
                    <a:ext uri="{9D8B030D-6E8A-4147-A177-3AD203B41FA5}">
                      <a16:colId xmlns:a16="http://schemas.microsoft.com/office/drawing/2014/main" val="1749498856"/>
                    </a:ext>
                  </a:extLst>
                </a:gridCol>
              </a:tblGrid>
              <a:tr h="979269">
                <a:tc rowSpan="2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Actual Values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773159"/>
                  </a:ext>
                </a:extLst>
              </a:tr>
              <a:tr h="464234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Positive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Negative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677284"/>
                  </a:ext>
                </a:extLst>
              </a:tr>
              <a:tr h="1502508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Predicted Values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Positive</a:t>
                      </a:r>
                    </a:p>
                  </a:txBody>
                  <a:tcPr vert="vert27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True Positive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False Positive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94405"/>
                  </a:ext>
                </a:extLst>
              </a:tr>
              <a:tr h="1502508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Negative</a:t>
                      </a:r>
                    </a:p>
                  </a:txBody>
                  <a:tcPr vert="vert27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False Negative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True Negative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597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987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014CB-4278-0F7D-7DD3-B5FB64545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64" y="176867"/>
            <a:ext cx="10515600" cy="710640"/>
          </a:xfrm>
        </p:spPr>
        <p:txBody>
          <a:bodyPr/>
          <a:lstStyle/>
          <a:p>
            <a:r>
              <a:rPr lang="en-US" dirty="0"/>
              <a:t>Decision Trees - Regression*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C76B2D3-E3AE-CACA-17B7-C1B67506353B}"/>
              </a:ext>
            </a:extLst>
          </p:cNvPr>
          <p:cNvGrpSpPr/>
          <p:nvPr/>
        </p:nvGrpSpPr>
        <p:grpSpPr>
          <a:xfrm>
            <a:off x="603999" y="1174376"/>
            <a:ext cx="11093820" cy="4607856"/>
            <a:chOff x="603999" y="1174376"/>
            <a:chExt cx="11093820" cy="4607856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3E976A6B-0556-4A37-230C-0ACECC5F0C1C}"/>
                </a:ext>
              </a:extLst>
            </p:cNvPr>
            <p:cNvGrpSpPr/>
            <p:nvPr/>
          </p:nvGrpSpPr>
          <p:grpSpPr>
            <a:xfrm>
              <a:off x="702610" y="1174376"/>
              <a:ext cx="10813673" cy="2451848"/>
              <a:chOff x="702610" y="1174376"/>
              <a:chExt cx="10813673" cy="245184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0921D1B-3E78-B28D-9752-FA634822FB60}"/>
                  </a:ext>
                </a:extLst>
              </p:cNvPr>
              <p:cNvSpPr/>
              <p:nvPr/>
            </p:nvSpPr>
            <p:spPr>
              <a:xfrm>
                <a:off x="4554071" y="1174376"/>
                <a:ext cx="2043953" cy="3944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num_ingredients&gt;1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1BC1767-9FBE-A946-86F4-68B3A86894AF}"/>
                  </a:ext>
                </a:extLst>
              </p:cNvPr>
              <p:cNvSpPr/>
              <p:nvPr/>
            </p:nvSpPr>
            <p:spPr>
              <a:xfrm>
                <a:off x="2528047" y="2142564"/>
                <a:ext cx="2043953" cy="3944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num_ingredients&gt;2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066F44C-7421-BEF9-ECE5-9982CAE1D147}"/>
                  </a:ext>
                </a:extLst>
              </p:cNvPr>
              <p:cNvSpPr/>
              <p:nvPr/>
            </p:nvSpPr>
            <p:spPr>
              <a:xfrm>
                <a:off x="6526306" y="2142564"/>
                <a:ext cx="2779059" cy="3944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bean_origin==Venezuela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584C248C-20D3-2547-39DA-2DBB5C68D5DE}"/>
                  </a:ext>
                </a:extLst>
              </p:cNvPr>
              <p:cNvCxnSpPr>
                <a:stCxn id="4" idx="2"/>
                <a:endCxn id="5" idx="0"/>
              </p:cNvCxnSpPr>
              <p:nvPr/>
            </p:nvCxnSpPr>
            <p:spPr>
              <a:xfrm flipH="1">
                <a:off x="3550024" y="1568824"/>
                <a:ext cx="2026024" cy="5737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265BE8E6-D602-B67D-325A-5AC8864B288C}"/>
                  </a:ext>
                </a:extLst>
              </p:cNvPr>
              <p:cNvCxnSpPr>
                <a:cxnSpLocks/>
                <a:stCxn id="4" idx="2"/>
                <a:endCxn id="6" idx="0"/>
              </p:cNvCxnSpPr>
              <p:nvPr/>
            </p:nvCxnSpPr>
            <p:spPr>
              <a:xfrm>
                <a:off x="5576048" y="1568824"/>
                <a:ext cx="2339788" cy="5737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06A8943-6DCF-C61A-5320-600F417B0DA6}"/>
                  </a:ext>
                </a:extLst>
              </p:cNvPr>
              <p:cNvSpPr/>
              <p:nvPr/>
            </p:nvSpPr>
            <p:spPr>
              <a:xfrm>
                <a:off x="2909048" y="1461245"/>
                <a:ext cx="1246093" cy="3944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6"/>
                    </a:solidFill>
                  </a:rPr>
                  <a:t>yes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4E673E9-B807-3838-FE8E-F85C94CB1ACB}"/>
                  </a:ext>
                </a:extLst>
              </p:cNvPr>
              <p:cNvSpPr/>
              <p:nvPr/>
            </p:nvSpPr>
            <p:spPr>
              <a:xfrm>
                <a:off x="6925235" y="1443317"/>
                <a:ext cx="1246093" cy="3944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no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3DA355B4-8FB8-20AF-43B6-D07A56B18BF5}"/>
                  </a:ext>
                </a:extLst>
              </p:cNvPr>
              <p:cNvCxnSpPr>
                <a:cxnSpLocks/>
                <a:stCxn id="5" idx="2"/>
                <a:endCxn id="15" idx="0"/>
              </p:cNvCxnSpPr>
              <p:nvPr/>
            </p:nvCxnSpPr>
            <p:spPr>
              <a:xfrm flipH="1">
                <a:off x="1950945" y="2537012"/>
                <a:ext cx="1599079" cy="6947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3323AA9-6FB4-FA45-9985-9384553787F0}"/>
                  </a:ext>
                </a:extLst>
              </p:cNvPr>
              <p:cNvSpPr/>
              <p:nvPr/>
            </p:nvSpPr>
            <p:spPr>
              <a:xfrm>
                <a:off x="702610" y="3231776"/>
                <a:ext cx="2496670" cy="3944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bean_origin==Venezuela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ADAB71C-B77D-B441-71CB-9B0A90837486}"/>
                  </a:ext>
                </a:extLst>
              </p:cNvPr>
              <p:cNvSpPr/>
              <p:nvPr/>
            </p:nvSpPr>
            <p:spPr>
              <a:xfrm>
                <a:off x="4706471" y="2537012"/>
                <a:ext cx="1246093" cy="3944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no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376BB536-563B-8B2B-C1AE-E0D0252FDC7F}"/>
                  </a:ext>
                </a:extLst>
              </p:cNvPr>
              <p:cNvCxnSpPr>
                <a:cxnSpLocks/>
                <a:stCxn id="5" idx="2"/>
                <a:endCxn id="23" idx="0"/>
              </p:cNvCxnSpPr>
              <p:nvPr/>
            </p:nvCxnSpPr>
            <p:spPr>
              <a:xfrm>
                <a:off x="3550024" y="2537012"/>
                <a:ext cx="1723466" cy="6947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0445733-C5F4-BF77-8E5E-B7D6CA962A2D}"/>
                  </a:ext>
                </a:extLst>
              </p:cNvPr>
              <p:cNvSpPr/>
              <p:nvPr/>
            </p:nvSpPr>
            <p:spPr>
              <a:xfrm>
                <a:off x="4251513" y="3231776"/>
                <a:ext cx="2043953" cy="3944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bean_origin==Peru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000FB49-E5F4-7085-50D7-4A752BD3E89F}"/>
                  </a:ext>
                </a:extLst>
              </p:cNvPr>
              <p:cNvSpPr/>
              <p:nvPr/>
            </p:nvSpPr>
            <p:spPr>
              <a:xfrm>
                <a:off x="6526306" y="3231776"/>
                <a:ext cx="2334184" cy="3944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cocoa_percent&gt;70%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B5066C3-1DD4-BC5F-E2FC-D43326BC2E84}"/>
                  </a:ext>
                </a:extLst>
              </p:cNvPr>
              <p:cNvSpPr/>
              <p:nvPr/>
            </p:nvSpPr>
            <p:spPr>
              <a:xfrm>
                <a:off x="9182099" y="3231776"/>
                <a:ext cx="2334184" cy="3944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bean_origin==Other</a:t>
                </a:r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5B0D1FA0-4850-C1AE-7096-0E8E4A251A4E}"/>
                  </a:ext>
                </a:extLst>
              </p:cNvPr>
              <p:cNvCxnSpPr>
                <a:cxnSpLocks/>
                <a:stCxn id="6" idx="2"/>
                <a:endCxn id="29" idx="0"/>
              </p:cNvCxnSpPr>
              <p:nvPr/>
            </p:nvCxnSpPr>
            <p:spPr>
              <a:xfrm flipH="1">
                <a:off x="7693398" y="2537012"/>
                <a:ext cx="222438" cy="6947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3F33D7E8-F95C-C72D-8370-B68334EE3307}"/>
                  </a:ext>
                </a:extLst>
              </p:cNvPr>
              <p:cNvCxnSpPr>
                <a:cxnSpLocks/>
                <a:stCxn id="6" idx="2"/>
                <a:endCxn id="30" idx="0"/>
              </p:cNvCxnSpPr>
              <p:nvPr/>
            </p:nvCxnSpPr>
            <p:spPr>
              <a:xfrm>
                <a:off x="7915836" y="2537012"/>
                <a:ext cx="2433355" cy="6947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BC35E4C-71B3-72E1-F189-46CE2D123814}"/>
                  </a:ext>
                </a:extLst>
              </p:cNvPr>
              <p:cNvSpPr/>
              <p:nvPr/>
            </p:nvSpPr>
            <p:spPr>
              <a:xfrm>
                <a:off x="952502" y="2599765"/>
                <a:ext cx="1246093" cy="3944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6"/>
                    </a:solidFill>
                  </a:rPr>
                  <a:t>yes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A729155-7251-BC0C-6EAD-62E9ED3B6C6F}"/>
                  </a:ext>
                </a:extLst>
              </p:cNvPr>
              <p:cNvSpPr/>
              <p:nvPr/>
            </p:nvSpPr>
            <p:spPr>
              <a:xfrm>
                <a:off x="6374748" y="2640104"/>
                <a:ext cx="1246093" cy="3944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6"/>
                    </a:solidFill>
                  </a:rPr>
                  <a:t>yes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EEC7FBC-84D1-769E-486F-1E176640E929}"/>
                  </a:ext>
                </a:extLst>
              </p:cNvPr>
              <p:cNvSpPr/>
              <p:nvPr/>
            </p:nvSpPr>
            <p:spPr>
              <a:xfrm>
                <a:off x="9448238" y="2489944"/>
                <a:ext cx="1246093" cy="3944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no</a:t>
                </a:r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30B3535A-3665-49C8-9449-A5FBF14CCBE9}"/>
                </a:ext>
              </a:extLst>
            </p:cNvPr>
            <p:cNvGrpSpPr/>
            <p:nvPr/>
          </p:nvGrpSpPr>
          <p:grpSpPr>
            <a:xfrm>
              <a:off x="603999" y="3755788"/>
              <a:ext cx="11093820" cy="2026444"/>
              <a:chOff x="603999" y="3755788"/>
              <a:chExt cx="11093820" cy="202644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C5EEA1A-CE39-6CD0-D8C8-2614D7CE5CE0}"/>
                  </a:ext>
                </a:extLst>
              </p:cNvPr>
              <p:cNvGrpSpPr/>
              <p:nvPr/>
            </p:nvGrpSpPr>
            <p:grpSpPr>
              <a:xfrm>
                <a:off x="6136341" y="3801034"/>
                <a:ext cx="72842" cy="475412"/>
                <a:chOff x="6136341" y="3801034"/>
                <a:chExt cx="72842" cy="475412"/>
              </a:xfrm>
            </p:grpSpPr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0B54AC3F-8C2A-F97E-EEE0-B70501904A9F}"/>
                    </a:ext>
                  </a:extLst>
                </p:cNvPr>
                <p:cNvSpPr/>
                <p:nvPr/>
              </p:nvSpPr>
              <p:spPr>
                <a:xfrm>
                  <a:off x="6136341" y="3801034"/>
                  <a:ext cx="72000" cy="72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8E21E32E-32C2-3968-9DE4-CFD6950A3F0F}"/>
                    </a:ext>
                  </a:extLst>
                </p:cNvPr>
                <p:cNvGrpSpPr/>
                <p:nvPr/>
              </p:nvGrpSpPr>
              <p:grpSpPr>
                <a:xfrm>
                  <a:off x="6136341" y="3993494"/>
                  <a:ext cx="72842" cy="282952"/>
                  <a:chOff x="6136341" y="3993494"/>
                  <a:chExt cx="72842" cy="282952"/>
                </a:xfrm>
              </p:grpSpPr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75054E30-D30F-74A1-642C-27FAD99B626B}"/>
                      </a:ext>
                    </a:extLst>
                  </p:cNvPr>
                  <p:cNvSpPr/>
                  <p:nvPr/>
                </p:nvSpPr>
                <p:spPr>
                  <a:xfrm>
                    <a:off x="6137183" y="3993494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C5226DC6-6453-D57A-C144-6658A85F6A8A}"/>
                      </a:ext>
                    </a:extLst>
                  </p:cNvPr>
                  <p:cNvSpPr/>
                  <p:nvPr/>
                </p:nvSpPr>
                <p:spPr>
                  <a:xfrm>
                    <a:off x="6136341" y="4204446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467CBB6-58E1-F2C4-E218-63F86EC19923}"/>
                  </a:ext>
                </a:extLst>
              </p:cNvPr>
              <p:cNvSpPr/>
              <p:nvPr/>
            </p:nvSpPr>
            <p:spPr>
              <a:xfrm>
                <a:off x="603999" y="5378821"/>
                <a:ext cx="1594596" cy="394448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rating = 3.5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643366C-CCA2-28B0-2A97-BDE1DD3F2A81}"/>
                  </a:ext>
                </a:extLst>
              </p:cNvPr>
              <p:cNvSpPr/>
              <p:nvPr/>
            </p:nvSpPr>
            <p:spPr>
              <a:xfrm>
                <a:off x="2528047" y="5378821"/>
                <a:ext cx="1594596" cy="394448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rating = 2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5B76613-4AA9-4C23-8EF3-ED1A49D6FF12}"/>
                  </a:ext>
                </a:extLst>
              </p:cNvPr>
              <p:cNvSpPr/>
              <p:nvPr/>
            </p:nvSpPr>
            <p:spPr>
              <a:xfrm>
                <a:off x="10103223" y="5387784"/>
                <a:ext cx="1594596" cy="394448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rating = 4.5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97A2CB8-9683-EDAC-AA09-CD410CD5E92A}"/>
                  </a:ext>
                </a:extLst>
              </p:cNvPr>
              <p:cNvSpPr/>
              <p:nvPr/>
            </p:nvSpPr>
            <p:spPr>
              <a:xfrm>
                <a:off x="8179175" y="5387784"/>
                <a:ext cx="1594596" cy="394448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rating = 5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1348896-D704-66C0-E453-EAACB64E4D00}"/>
                  </a:ext>
                </a:extLst>
              </p:cNvPr>
              <p:cNvSpPr/>
              <p:nvPr/>
            </p:nvSpPr>
            <p:spPr>
              <a:xfrm>
                <a:off x="6295466" y="5378821"/>
                <a:ext cx="1594596" cy="394448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rating = 1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7A33AC0-4CAD-70E4-7449-5C5406569269}"/>
                  </a:ext>
                </a:extLst>
              </p:cNvPr>
              <p:cNvSpPr/>
              <p:nvPr/>
            </p:nvSpPr>
            <p:spPr>
              <a:xfrm>
                <a:off x="4411757" y="5378821"/>
                <a:ext cx="1594596" cy="394448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rating = 4</a:t>
                </a:r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B76D2D66-D6C4-25CA-0A0D-EE7F6DCBD3C5}"/>
                  </a:ext>
                </a:extLst>
              </p:cNvPr>
              <p:cNvGrpSpPr/>
              <p:nvPr/>
            </p:nvGrpSpPr>
            <p:grpSpPr>
              <a:xfrm>
                <a:off x="7620841" y="3801034"/>
                <a:ext cx="72842" cy="475412"/>
                <a:chOff x="6136341" y="3801034"/>
                <a:chExt cx="72842" cy="475412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82600D04-79CD-989E-36F2-06C5A6C8130E}"/>
                    </a:ext>
                  </a:extLst>
                </p:cNvPr>
                <p:cNvSpPr/>
                <p:nvPr/>
              </p:nvSpPr>
              <p:spPr>
                <a:xfrm>
                  <a:off x="6136341" y="3801034"/>
                  <a:ext cx="72000" cy="72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29C80ACF-0592-F007-A4A5-6DCC1DE6C988}"/>
                    </a:ext>
                  </a:extLst>
                </p:cNvPr>
                <p:cNvGrpSpPr/>
                <p:nvPr/>
              </p:nvGrpSpPr>
              <p:grpSpPr>
                <a:xfrm>
                  <a:off x="6136341" y="3993494"/>
                  <a:ext cx="72842" cy="282952"/>
                  <a:chOff x="6136341" y="3993494"/>
                  <a:chExt cx="72842" cy="282952"/>
                </a:xfrm>
              </p:grpSpPr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8D285D5C-CB92-93CE-94A4-C297D56E9F9D}"/>
                      </a:ext>
                    </a:extLst>
                  </p:cNvPr>
                  <p:cNvSpPr/>
                  <p:nvPr/>
                </p:nvSpPr>
                <p:spPr>
                  <a:xfrm>
                    <a:off x="6137183" y="3993494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7500E458-E005-3C66-7153-9C019ACF8F7A}"/>
                      </a:ext>
                    </a:extLst>
                  </p:cNvPr>
                  <p:cNvSpPr/>
                  <p:nvPr/>
                </p:nvSpPr>
                <p:spPr>
                  <a:xfrm>
                    <a:off x="6136341" y="4204446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EFC5E02C-6463-5E25-92E3-DC9D1932FC20}"/>
                  </a:ext>
                </a:extLst>
              </p:cNvPr>
              <p:cNvGrpSpPr/>
              <p:nvPr/>
            </p:nvGrpSpPr>
            <p:grpSpPr>
              <a:xfrm>
                <a:off x="10417829" y="3755788"/>
                <a:ext cx="72842" cy="475412"/>
                <a:chOff x="6136341" y="3801034"/>
                <a:chExt cx="72842" cy="475412"/>
              </a:xfrm>
            </p:grpSpPr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A203A97B-4024-9219-DAC0-284D93266455}"/>
                    </a:ext>
                  </a:extLst>
                </p:cNvPr>
                <p:cNvSpPr/>
                <p:nvPr/>
              </p:nvSpPr>
              <p:spPr>
                <a:xfrm>
                  <a:off x="6136341" y="3801034"/>
                  <a:ext cx="72000" cy="72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4301A349-A2B8-ADC0-A0AC-8D4D932B2E8A}"/>
                    </a:ext>
                  </a:extLst>
                </p:cNvPr>
                <p:cNvGrpSpPr/>
                <p:nvPr/>
              </p:nvGrpSpPr>
              <p:grpSpPr>
                <a:xfrm>
                  <a:off x="6136341" y="3993494"/>
                  <a:ext cx="72842" cy="282952"/>
                  <a:chOff x="6136341" y="3993494"/>
                  <a:chExt cx="72842" cy="282952"/>
                </a:xfrm>
              </p:grpSpPr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C58F63C8-B479-9952-0B5A-4397FF89EEE4}"/>
                      </a:ext>
                    </a:extLst>
                  </p:cNvPr>
                  <p:cNvSpPr/>
                  <p:nvPr/>
                </p:nvSpPr>
                <p:spPr>
                  <a:xfrm>
                    <a:off x="6137183" y="3993494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B46B6246-FC9B-B4F9-168B-3F8C46080D0F}"/>
                      </a:ext>
                    </a:extLst>
                  </p:cNvPr>
                  <p:cNvSpPr/>
                  <p:nvPr/>
                </p:nvSpPr>
                <p:spPr>
                  <a:xfrm>
                    <a:off x="6136341" y="4204446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9E038504-AF75-0FD7-2234-068198DA2FCA}"/>
                  </a:ext>
                </a:extLst>
              </p:cNvPr>
              <p:cNvGrpSpPr/>
              <p:nvPr/>
            </p:nvGrpSpPr>
            <p:grpSpPr>
              <a:xfrm>
                <a:off x="3712229" y="3782823"/>
                <a:ext cx="72842" cy="475412"/>
                <a:chOff x="6136341" y="3801034"/>
                <a:chExt cx="72842" cy="475412"/>
              </a:xfrm>
            </p:grpSpPr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43A61981-F0F4-D3D3-A1F2-255C8FB2B90A}"/>
                    </a:ext>
                  </a:extLst>
                </p:cNvPr>
                <p:cNvSpPr/>
                <p:nvPr/>
              </p:nvSpPr>
              <p:spPr>
                <a:xfrm>
                  <a:off x="6136341" y="3801034"/>
                  <a:ext cx="72000" cy="72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AF703BD4-BAEB-852F-480F-F3CA315FB64B}"/>
                    </a:ext>
                  </a:extLst>
                </p:cNvPr>
                <p:cNvGrpSpPr/>
                <p:nvPr/>
              </p:nvGrpSpPr>
              <p:grpSpPr>
                <a:xfrm>
                  <a:off x="6136341" y="3993494"/>
                  <a:ext cx="72842" cy="282952"/>
                  <a:chOff x="6136341" y="3993494"/>
                  <a:chExt cx="72842" cy="282952"/>
                </a:xfrm>
              </p:grpSpPr>
              <p:sp>
                <p:nvSpPr>
                  <p:cNvPr id="65" name="Oval 64">
                    <a:extLst>
                      <a:ext uri="{FF2B5EF4-FFF2-40B4-BE49-F238E27FC236}">
                        <a16:creationId xmlns:a16="http://schemas.microsoft.com/office/drawing/2014/main" id="{4A75115F-1686-03C7-F954-660D9495ED34}"/>
                      </a:ext>
                    </a:extLst>
                  </p:cNvPr>
                  <p:cNvSpPr/>
                  <p:nvPr/>
                </p:nvSpPr>
                <p:spPr>
                  <a:xfrm>
                    <a:off x="6137183" y="3993494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F9D7A66D-D289-FC1C-00C9-EC90CC82E6A4}"/>
                      </a:ext>
                    </a:extLst>
                  </p:cNvPr>
                  <p:cNvSpPr/>
                  <p:nvPr/>
                </p:nvSpPr>
                <p:spPr>
                  <a:xfrm>
                    <a:off x="6136341" y="4204446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BC97DEB0-6663-1F7E-9CAB-E495B53EE389}"/>
                  </a:ext>
                </a:extLst>
              </p:cNvPr>
              <p:cNvGrpSpPr/>
              <p:nvPr/>
            </p:nvGrpSpPr>
            <p:grpSpPr>
              <a:xfrm>
                <a:off x="1775852" y="3773577"/>
                <a:ext cx="72842" cy="475412"/>
                <a:chOff x="6136341" y="3801034"/>
                <a:chExt cx="72842" cy="475412"/>
              </a:xfrm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D7179D3D-9185-53BA-E9B5-CCCEDAC23900}"/>
                    </a:ext>
                  </a:extLst>
                </p:cNvPr>
                <p:cNvSpPr/>
                <p:nvPr/>
              </p:nvSpPr>
              <p:spPr>
                <a:xfrm>
                  <a:off x="6136341" y="3801034"/>
                  <a:ext cx="72000" cy="72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F545A48C-93B1-4F77-8E17-375BEC5F4E8C}"/>
                    </a:ext>
                  </a:extLst>
                </p:cNvPr>
                <p:cNvGrpSpPr/>
                <p:nvPr/>
              </p:nvGrpSpPr>
              <p:grpSpPr>
                <a:xfrm>
                  <a:off x="6136341" y="3993494"/>
                  <a:ext cx="72842" cy="282952"/>
                  <a:chOff x="6136341" y="3993494"/>
                  <a:chExt cx="72842" cy="282952"/>
                </a:xfrm>
              </p:grpSpPr>
              <p:sp>
                <p:nvSpPr>
                  <p:cNvPr id="70" name="Oval 69">
                    <a:extLst>
                      <a:ext uri="{FF2B5EF4-FFF2-40B4-BE49-F238E27FC236}">
                        <a16:creationId xmlns:a16="http://schemas.microsoft.com/office/drawing/2014/main" id="{EA49295D-1BE6-59C1-F134-B7ACBFED3854}"/>
                      </a:ext>
                    </a:extLst>
                  </p:cNvPr>
                  <p:cNvSpPr/>
                  <p:nvPr/>
                </p:nvSpPr>
                <p:spPr>
                  <a:xfrm>
                    <a:off x="6137183" y="3993494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" name="Oval 70">
                    <a:extLst>
                      <a:ext uri="{FF2B5EF4-FFF2-40B4-BE49-F238E27FC236}">
                        <a16:creationId xmlns:a16="http://schemas.microsoft.com/office/drawing/2014/main" id="{50EC643B-553C-AEC3-3A56-EF89D72ACE34}"/>
                      </a:ext>
                    </a:extLst>
                  </p:cNvPr>
                  <p:cNvSpPr/>
                  <p:nvPr/>
                </p:nvSpPr>
                <p:spPr>
                  <a:xfrm>
                    <a:off x="6136341" y="4204446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B6FB6A24-7AFB-D5ED-79D7-E0ED112EA8D2}"/>
                  </a:ext>
                </a:extLst>
              </p:cNvPr>
              <p:cNvCxnSpPr>
                <a:cxnSpLocks/>
                <a:endCxn id="44" idx="0"/>
              </p:cNvCxnSpPr>
              <p:nvPr/>
            </p:nvCxnSpPr>
            <p:spPr>
              <a:xfrm flipH="1">
                <a:off x="1401297" y="4697506"/>
                <a:ext cx="293032" cy="6813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2505DCA9-ECA6-B1F5-3D45-E29D1E0F7BD9}"/>
                  </a:ext>
                </a:extLst>
              </p:cNvPr>
              <p:cNvCxnSpPr>
                <a:cxnSpLocks/>
                <a:endCxn id="45" idx="0"/>
              </p:cNvCxnSpPr>
              <p:nvPr/>
            </p:nvCxnSpPr>
            <p:spPr>
              <a:xfrm flipH="1">
                <a:off x="3325345" y="4674529"/>
                <a:ext cx="240648" cy="7042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0CCCD9BF-A087-4860-CDC6-5BA0A764667C}"/>
                  </a:ext>
                </a:extLst>
              </p:cNvPr>
              <p:cNvCxnSpPr>
                <a:cxnSpLocks/>
                <a:endCxn id="49" idx="0"/>
              </p:cNvCxnSpPr>
              <p:nvPr/>
            </p:nvCxnSpPr>
            <p:spPr>
              <a:xfrm>
                <a:off x="5197009" y="4715436"/>
                <a:ext cx="12046" cy="6633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5A17E483-F1F7-D4AA-DFFA-C281B35D6F9E}"/>
                  </a:ext>
                </a:extLst>
              </p:cNvPr>
              <p:cNvCxnSpPr>
                <a:cxnSpLocks/>
                <a:endCxn id="48" idx="0"/>
              </p:cNvCxnSpPr>
              <p:nvPr/>
            </p:nvCxnSpPr>
            <p:spPr>
              <a:xfrm>
                <a:off x="6999194" y="4674529"/>
                <a:ext cx="93570" cy="7042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3D15B8AA-B2D7-8AF0-1828-40459E1DDBAD}"/>
                  </a:ext>
                </a:extLst>
              </p:cNvPr>
              <p:cNvCxnSpPr>
                <a:cxnSpLocks/>
                <a:endCxn id="47" idx="0"/>
              </p:cNvCxnSpPr>
              <p:nvPr/>
            </p:nvCxnSpPr>
            <p:spPr>
              <a:xfrm>
                <a:off x="8789333" y="4641190"/>
                <a:ext cx="187140" cy="7465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E75EABE6-CB85-EA1F-A941-6171F4946DC5}"/>
                  </a:ext>
                </a:extLst>
              </p:cNvPr>
              <p:cNvCxnSpPr>
                <a:cxnSpLocks/>
                <a:endCxn id="46" idx="0"/>
              </p:cNvCxnSpPr>
              <p:nvPr/>
            </p:nvCxnSpPr>
            <p:spPr>
              <a:xfrm>
                <a:off x="10603563" y="4614296"/>
                <a:ext cx="296958" cy="7734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02734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014CB-4278-0F7D-7DD3-B5FB64545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64" y="176867"/>
            <a:ext cx="10515600" cy="710640"/>
          </a:xfrm>
        </p:spPr>
        <p:txBody>
          <a:bodyPr/>
          <a:lstStyle/>
          <a:p>
            <a:r>
              <a:rPr lang="en-US" dirty="0"/>
              <a:t>Random Forest*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5165CC0D-DA31-EE30-736C-7F399801CEF2}"/>
              </a:ext>
            </a:extLst>
          </p:cNvPr>
          <p:cNvGrpSpPr/>
          <p:nvPr/>
        </p:nvGrpSpPr>
        <p:grpSpPr>
          <a:xfrm>
            <a:off x="603999" y="1156247"/>
            <a:ext cx="10970441" cy="3808503"/>
            <a:chOff x="603999" y="1156247"/>
            <a:chExt cx="10970441" cy="3808503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48232405-0775-1CBE-269F-60F544B4F246}"/>
                </a:ext>
              </a:extLst>
            </p:cNvPr>
            <p:cNvGrpSpPr/>
            <p:nvPr/>
          </p:nvGrpSpPr>
          <p:grpSpPr>
            <a:xfrm>
              <a:off x="603999" y="1156247"/>
              <a:ext cx="10970441" cy="2381963"/>
              <a:chOff x="603999" y="1156247"/>
              <a:chExt cx="10970441" cy="2381963"/>
            </a:xfrm>
          </p:grpSpPr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6835F9B4-7D08-2F3D-2719-A81081050247}"/>
                  </a:ext>
                </a:extLst>
              </p:cNvPr>
              <p:cNvGrpSpPr/>
              <p:nvPr/>
            </p:nvGrpSpPr>
            <p:grpSpPr>
              <a:xfrm rot="5400000">
                <a:off x="5924312" y="1765706"/>
                <a:ext cx="72842" cy="475412"/>
                <a:chOff x="6136341" y="3801034"/>
                <a:chExt cx="72842" cy="475412"/>
              </a:xfrm>
            </p:grpSpPr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A62CC694-17BE-42DA-67F2-3D90D894C146}"/>
                    </a:ext>
                  </a:extLst>
                </p:cNvPr>
                <p:cNvSpPr/>
                <p:nvPr/>
              </p:nvSpPr>
              <p:spPr>
                <a:xfrm>
                  <a:off x="6136341" y="3801034"/>
                  <a:ext cx="72000" cy="72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1D680D29-F27C-4FF8-E5F1-DDCDA4CE5DD1}"/>
                    </a:ext>
                  </a:extLst>
                </p:cNvPr>
                <p:cNvSpPr/>
                <p:nvPr/>
              </p:nvSpPr>
              <p:spPr>
                <a:xfrm>
                  <a:off x="6137183" y="3993494"/>
                  <a:ext cx="72000" cy="72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089028B9-8FFD-3BA9-EF36-AF13E43B937C}"/>
                    </a:ext>
                  </a:extLst>
                </p:cNvPr>
                <p:cNvSpPr/>
                <p:nvPr/>
              </p:nvSpPr>
              <p:spPr>
                <a:xfrm>
                  <a:off x="6136341" y="4204446"/>
                  <a:ext cx="72000" cy="72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8D60C3A9-D5C7-B7F6-AE18-55C5369BE47B}"/>
                  </a:ext>
                </a:extLst>
              </p:cNvPr>
              <p:cNvGrpSpPr/>
              <p:nvPr/>
            </p:nvGrpSpPr>
            <p:grpSpPr>
              <a:xfrm>
                <a:off x="603999" y="1174376"/>
                <a:ext cx="4138330" cy="2363834"/>
                <a:chOff x="603999" y="1174376"/>
                <a:chExt cx="4138330" cy="2363834"/>
              </a:xfrm>
            </p:grpSpPr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0C76B2D3-E3AE-CACA-17B7-C1B67506353B}"/>
                    </a:ext>
                  </a:extLst>
                </p:cNvPr>
                <p:cNvGrpSpPr/>
                <p:nvPr/>
              </p:nvGrpSpPr>
              <p:grpSpPr>
                <a:xfrm>
                  <a:off x="603999" y="1174376"/>
                  <a:ext cx="4138330" cy="1694330"/>
                  <a:chOff x="603999" y="1174376"/>
                  <a:chExt cx="11093820" cy="4607856"/>
                </a:xfrm>
              </p:grpSpPr>
              <p:grpSp>
                <p:nvGrpSpPr>
                  <p:cNvPr id="89" name="Group 88">
                    <a:extLst>
                      <a:ext uri="{FF2B5EF4-FFF2-40B4-BE49-F238E27FC236}">
                        <a16:creationId xmlns:a16="http://schemas.microsoft.com/office/drawing/2014/main" id="{3E976A6B-0556-4A37-230C-0ACECC5F0C1C}"/>
                      </a:ext>
                    </a:extLst>
                  </p:cNvPr>
                  <p:cNvGrpSpPr/>
                  <p:nvPr/>
                </p:nvGrpSpPr>
                <p:grpSpPr>
                  <a:xfrm>
                    <a:off x="702610" y="1174376"/>
                    <a:ext cx="10813673" cy="2451848"/>
                    <a:chOff x="702610" y="1174376"/>
                    <a:chExt cx="10813673" cy="2451848"/>
                  </a:xfrm>
                </p:grpSpPr>
                <p:sp>
                  <p:nvSpPr>
                    <p:cNvPr id="4" name="Rectangle 3">
                      <a:extLst>
                        <a:ext uri="{FF2B5EF4-FFF2-40B4-BE49-F238E27FC236}">
                          <a16:creationId xmlns:a16="http://schemas.microsoft.com/office/drawing/2014/main" id="{50921D1B-3E78-B28D-9752-FA634822FB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54071" y="1174376"/>
                      <a:ext cx="2043953" cy="39444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500" dirty="0"/>
                        <a:t>num_ingredients&gt;1</a:t>
                      </a:r>
                    </a:p>
                  </p:txBody>
                </p:sp>
                <p:sp>
                  <p:nvSpPr>
                    <p:cNvPr id="5" name="Rectangle 4">
                      <a:extLst>
                        <a:ext uri="{FF2B5EF4-FFF2-40B4-BE49-F238E27FC236}">
                          <a16:creationId xmlns:a16="http://schemas.microsoft.com/office/drawing/2014/main" id="{31BC1767-9FBE-A946-86F4-68B3A86894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28047" y="2142564"/>
                      <a:ext cx="2043953" cy="39444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500" dirty="0"/>
                        <a:t>num_ingredients&gt;2</a:t>
                      </a:r>
                    </a:p>
                  </p:txBody>
                </p:sp>
                <p:sp>
                  <p:nvSpPr>
                    <p:cNvPr id="6" name="Rectangle 5">
                      <a:extLst>
                        <a:ext uri="{FF2B5EF4-FFF2-40B4-BE49-F238E27FC236}">
                          <a16:creationId xmlns:a16="http://schemas.microsoft.com/office/drawing/2014/main" id="{5066F44C-7421-BEF9-ECE5-9982CAE1D1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26306" y="2142564"/>
                      <a:ext cx="2779059" cy="39444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500" dirty="0"/>
                        <a:t>bean_origin==Venezuela</a:t>
                      </a:r>
                    </a:p>
                  </p:txBody>
                </p:sp>
                <p:cxnSp>
                  <p:nvCxnSpPr>
                    <p:cNvPr id="8" name="Straight Arrow Connector 7">
                      <a:extLst>
                        <a:ext uri="{FF2B5EF4-FFF2-40B4-BE49-F238E27FC236}">
                          <a16:creationId xmlns:a16="http://schemas.microsoft.com/office/drawing/2014/main" id="{584C248C-20D3-2547-39DA-2DBB5C68D5DE}"/>
                        </a:ext>
                      </a:extLst>
                    </p:cNvPr>
                    <p:cNvCxnSpPr>
                      <a:stCxn id="4" idx="2"/>
                      <a:endCxn id="5" idx="0"/>
                    </p:cNvCxnSpPr>
                    <p:nvPr/>
                  </p:nvCxnSpPr>
                  <p:spPr>
                    <a:xfrm flipH="1">
                      <a:off x="3550024" y="1568824"/>
                      <a:ext cx="2026024" cy="57374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Straight Arrow Connector 9">
                      <a:extLst>
                        <a:ext uri="{FF2B5EF4-FFF2-40B4-BE49-F238E27FC236}">
                          <a16:creationId xmlns:a16="http://schemas.microsoft.com/office/drawing/2014/main" id="{265BE8E6-D602-B67D-325A-5AC8864B288C}"/>
                        </a:ext>
                      </a:extLst>
                    </p:cNvPr>
                    <p:cNvCxnSpPr>
                      <a:cxnSpLocks/>
                      <a:stCxn id="4" idx="2"/>
                      <a:endCxn id="6" idx="0"/>
                    </p:cNvCxnSpPr>
                    <p:nvPr/>
                  </p:nvCxnSpPr>
                  <p:spPr>
                    <a:xfrm>
                      <a:off x="5576048" y="1568824"/>
                      <a:ext cx="2339788" cy="57374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" name="Rectangle 10">
                      <a:extLst>
                        <a:ext uri="{FF2B5EF4-FFF2-40B4-BE49-F238E27FC236}">
                          <a16:creationId xmlns:a16="http://schemas.microsoft.com/office/drawing/2014/main" id="{606A8943-6DCF-C61A-5320-600F417B0D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09048" y="1461245"/>
                      <a:ext cx="1246093" cy="394448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accent6"/>
                          </a:solidFill>
                        </a:rPr>
                        <a:t>yes</a:t>
                      </a:r>
                    </a:p>
                  </p:txBody>
                </p:sp>
                <p:sp>
                  <p:nvSpPr>
                    <p:cNvPr id="12" name="Rectangle 11">
                      <a:extLst>
                        <a:ext uri="{FF2B5EF4-FFF2-40B4-BE49-F238E27FC236}">
                          <a16:creationId xmlns:a16="http://schemas.microsoft.com/office/drawing/2014/main" id="{24E673E9-B807-3838-FE8E-F85C94CB1A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25235" y="1443317"/>
                      <a:ext cx="1246093" cy="394448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p:txBody>
                </p:sp>
                <p:cxnSp>
                  <p:nvCxnSpPr>
                    <p:cNvPr id="14" name="Straight Arrow Connector 13">
                      <a:extLst>
                        <a:ext uri="{FF2B5EF4-FFF2-40B4-BE49-F238E27FC236}">
                          <a16:creationId xmlns:a16="http://schemas.microsoft.com/office/drawing/2014/main" id="{3DA355B4-8FB8-20AF-43B6-D07A56B18BF5}"/>
                        </a:ext>
                      </a:extLst>
                    </p:cNvPr>
                    <p:cNvCxnSpPr>
                      <a:cxnSpLocks/>
                      <a:stCxn id="5" idx="2"/>
                      <a:endCxn id="15" idx="0"/>
                    </p:cNvCxnSpPr>
                    <p:nvPr/>
                  </p:nvCxnSpPr>
                  <p:spPr>
                    <a:xfrm flipH="1">
                      <a:off x="1950945" y="2537012"/>
                      <a:ext cx="1599079" cy="69476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" name="Rectangle 14">
                      <a:extLst>
                        <a:ext uri="{FF2B5EF4-FFF2-40B4-BE49-F238E27FC236}">
                          <a16:creationId xmlns:a16="http://schemas.microsoft.com/office/drawing/2014/main" id="{43323AA9-6FB4-FA45-9985-9384553787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610" y="3231776"/>
                      <a:ext cx="2496670" cy="39444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500" dirty="0"/>
                        <a:t>bean_origin==Venezuela</a:t>
                      </a:r>
                    </a:p>
                  </p:txBody>
                </p:sp>
                <p:sp>
                  <p:nvSpPr>
                    <p:cNvPr id="18" name="Rectangle 17">
                      <a:extLst>
                        <a:ext uri="{FF2B5EF4-FFF2-40B4-BE49-F238E27FC236}">
                          <a16:creationId xmlns:a16="http://schemas.microsoft.com/office/drawing/2014/main" id="{7ADAB71C-B77D-B441-71CB-9B0A908374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6471" y="2537012"/>
                      <a:ext cx="1246093" cy="39444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p:txBody>
                </p:sp>
                <p:cxnSp>
                  <p:nvCxnSpPr>
                    <p:cNvPr id="21" name="Straight Arrow Connector 20">
                      <a:extLst>
                        <a:ext uri="{FF2B5EF4-FFF2-40B4-BE49-F238E27FC236}">
                          <a16:creationId xmlns:a16="http://schemas.microsoft.com/office/drawing/2014/main" id="{376BB536-563B-8B2B-C1AE-E0D0252FDC7F}"/>
                        </a:ext>
                      </a:extLst>
                    </p:cNvPr>
                    <p:cNvCxnSpPr>
                      <a:cxnSpLocks/>
                      <a:stCxn id="5" idx="2"/>
                      <a:endCxn id="23" idx="0"/>
                    </p:cNvCxnSpPr>
                    <p:nvPr/>
                  </p:nvCxnSpPr>
                  <p:spPr>
                    <a:xfrm>
                      <a:off x="3550024" y="2537012"/>
                      <a:ext cx="1723466" cy="69476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3" name="Rectangle 22">
                      <a:extLst>
                        <a:ext uri="{FF2B5EF4-FFF2-40B4-BE49-F238E27FC236}">
                          <a16:creationId xmlns:a16="http://schemas.microsoft.com/office/drawing/2014/main" id="{00445733-C5F4-BF77-8E5E-B7D6CA962A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51513" y="3231776"/>
                      <a:ext cx="2043953" cy="39444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500" dirty="0"/>
                        <a:t>bean_origin==Peru</a:t>
                      </a:r>
                    </a:p>
                  </p:txBody>
                </p:sp>
                <p:sp>
                  <p:nvSpPr>
                    <p:cNvPr id="29" name="Rectangle 28">
                      <a:extLst>
                        <a:ext uri="{FF2B5EF4-FFF2-40B4-BE49-F238E27FC236}">
                          <a16:creationId xmlns:a16="http://schemas.microsoft.com/office/drawing/2014/main" id="{A000FB49-E5F4-7085-50D7-4A752BD3E8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26306" y="3231776"/>
                      <a:ext cx="2334184" cy="39444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500" dirty="0"/>
                        <a:t>cocoa_percent&gt;70%</a:t>
                      </a:r>
                    </a:p>
                  </p:txBody>
                </p:sp>
                <p:sp>
                  <p:nvSpPr>
                    <p:cNvPr id="30" name="Rectangle 29">
                      <a:extLst>
                        <a:ext uri="{FF2B5EF4-FFF2-40B4-BE49-F238E27FC236}">
                          <a16:creationId xmlns:a16="http://schemas.microsoft.com/office/drawing/2014/main" id="{AB5066C3-1DD4-BC5F-E2FC-D43326BC2E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82099" y="3231776"/>
                      <a:ext cx="2334184" cy="39444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500" dirty="0"/>
                        <a:t>bean_origin==Other</a:t>
                      </a:r>
                    </a:p>
                  </p:txBody>
                </p:sp>
                <p:cxnSp>
                  <p:nvCxnSpPr>
                    <p:cNvPr id="31" name="Straight Arrow Connector 30">
                      <a:extLst>
                        <a:ext uri="{FF2B5EF4-FFF2-40B4-BE49-F238E27FC236}">
                          <a16:creationId xmlns:a16="http://schemas.microsoft.com/office/drawing/2014/main" id="{5B0D1FA0-4850-C1AE-7096-0E8E4A251A4E}"/>
                        </a:ext>
                      </a:extLst>
                    </p:cNvPr>
                    <p:cNvCxnSpPr>
                      <a:cxnSpLocks/>
                      <a:stCxn id="6" idx="2"/>
                      <a:endCxn id="29" idx="0"/>
                    </p:cNvCxnSpPr>
                    <p:nvPr/>
                  </p:nvCxnSpPr>
                  <p:spPr>
                    <a:xfrm flipH="1">
                      <a:off x="7693398" y="2537012"/>
                      <a:ext cx="222438" cy="69476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Arrow Connector 33">
                      <a:extLst>
                        <a:ext uri="{FF2B5EF4-FFF2-40B4-BE49-F238E27FC236}">
                          <a16:creationId xmlns:a16="http://schemas.microsoft.com/office/drawing/2014/main" id="{3F33D7E8-F95C-C72D-8370-B68334EE3307}"/>
                        </a:ext>
                      </a:extLst>
                    </p:cNvPr>
                    <p:cNvCxnSpPr>
                      <a:cxnSpLocks/>
                      <a:stCxn id="6" idx="2"/>
                      <a:endCxn id="30" idx="0"/>
                    </p:cNvCxnSpPr>
                    <p:nvPr/>
                  </p:nvCxnSpPr>
                  <p:spPr>
                    <a:xfrm>
                      <a:off x="7915836" y="2537012"/>
                      <a:ext cx="2433355" cy="69476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7" name="Rectangle 36">
                      <a:extLst>
                        <a:ext uri="{FF2B5EF4-FFF2-40B4-BE49-F238E27FC236}">
                          <a16:creationId xmlns:a16="http://schemas.microsoft.com/office/drawing/2014/main" id="{2BC35E4C-71B3-72E1-F189-46CE2D1238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2502" y="2599765"/>
                      <a:ext cx="1246093" cy="394448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accent6"/>
                          </a:solidFill>
                        </a:rPr>
                        <a:t>yes</a:t>
                      </a:r>
                    </a:p>
                  </p:txBody>
                </p:sp>
                <p:sp>
                  <p:nvSpPr>
                    <p:cNvPr id="38" name="Rectangle 37">
                      <a:extLst>
                        <a:ext uri="{FF2B5EF4-FFF2-40B4-BE49-F238E27FC236}">
                          <a16:creationId xmlns:a16="http://schemas.microsoft.com/office/drawing/2014/main" id="{8A729155-7251-BC0C-6EAD-62E9ED3B6C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4748" y="2640104"/>
                      <a:ext cx="1246093" cy="394448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accent6"/>
                          </a:solidFill>
                        </a:rPr>
                        <a:t>yes</a:t>
                      </a:r>
                    </a:p>
                  </p:txBody>
                </p:sp>
                <p:sp>
                  <p:nvSpPr>
                    <p:cNvPr id="39" name="Rectangle 38">
                      <a:extLst>
                        <a:ext uri="{FF2B5EF4-FFF2-40B4-BE49-F238E27FC236}">
                          <a16:creationId xmlns:a16="http://schemas.microsoft.com/office/drawing/2014/main" id="{8EEC7FBC-84D1-769E-486F-1E176640E9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48238" y="2489944"/>
                      <a:ext cx="1246093" cy="394448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p:txBody>
                </p:sp>
              </p:grpSp>
              <p:grpSp>
                <p:nvGrpSpPr>
                  <p:cNvPr id="88" name="Group 87">
                    <a:extLst>
                      <a:ext uri="{FF2B5EF4-FFF2-40B4-BE49-F238E27FC236}">
                        <a16:creationId xmlns:a16="http://schemas.microsoft.com/office/drawing/2014/main" id="{30B3535A-3665-49C8-9449-A5FBF14CCBE9}"/>
                      </a:ext>
                    </a:extLst>
                  </p:cNvPr>
                  <p:cNvGrpSpPr/>
                  <p:nvPr/>
                </p:nvGrpSpPr>
                <p:grpSpPr>
                  <a:xfrm>
                    <a:off x="603999" y="3755788"/>
                    <a:ext cx="11093820" cy="2026444"/>
                    <a:chOff x="603999" y="3755788"/>
                    <a:chExt cx="11093820" cy="2026444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AC5EEA1A-CE39-6CD0-D8C8-2614D7CE5CE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36341" y="3801034"/>
                      <a:ext cx="72842" cy="475412"/>
                      <a:chOff x="6136341" y="3801034"/>
                      <a:chExt cx="72842" cy="475412"/>
                    </a:xfrm>
                  </p:grpSpPr>
                  <p:sp>
                    <p:nvSpPr>
                      <p:cNvPr id="40" name="Oval 39">
                        <a:extLst>
                          <a:ext uri="{FF2B5EF4-FFF2-40B4-BE49-F238E27FC236}">
                            <a16:creationId xmlns:a16="http://schemas.microsoft.com/office/drawing/2014/main" id="{0B54AC3F-8C2A-F97E-EEE0-B70501904A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36341" y="3801034"/>
                        <a:ext cx="72000" cy="72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600"/>
                      </a:p>
                    </p:txBody>
                  </p:sp>
                  <p:grpSp>
                    <p:nvGrpSpPr>
                      <p:cNvPr id="50" name="Group 49">
                        <a:extLst>
                          <a:ext uri="{FF2B5EF4-FFF2-40B4-BE49-F238E27FC236}">
                            <a16:creationId xmlns:a16="http://schemas.microsoft.com/office/drawing/2014/main" id="{8E21E32E-32C2-3968-9DE4-CFD6950A3F0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36341" y="3993494"/>
                        <a:ext cx="72842" cy="282952"/>
                        <a:chOff x="6136341" y="3993494"/>
                        <a:chExt cx="72842" cy="282952"/>
                      </a:xfrm>
                    </p:grpSpPr>
                    <p:sp>
                      <p:nvSpPr>
                        <p:cNvPr id="41" name="Oval 40">
                          <a:extLst>
                            <a:ext uri="{FF2B5EF4-FFF2-40B4-BE49-F238E27FC236}">
                              <a16:creationId xmlns:a16="http://schemas.microsoft.com/office/drawing/2014/main" id="{75054E30-D30F-74A1-642C-27FAD99B626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7183" y="3993494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600"/>
                        </a:p>
                      </p:txBody>
                    </p:sp>
                    <p:sp>
                      <p:nvSpPr>
                        <p:cNvPr id="42" name="Oval 41">
                          <a:extLst>
                            <a:ext uri="{FF2B5EF4-FFF2-40B4-BE49-F238E27FC236}">
                              <a16:creationId xmlns:a16="http://schemas.microsoft.com/office/drawing/2014/main" id="{C5226DC6-6453-D57A-C144-6658A85F6A8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6341" y="4204446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600"/>
                        </a:p>
                      </p:txBody>
                    </p:sp>
                  </p:grpSp>
                </p:grpSp>
                <p:sp>
                  <p:nvSpPr>
                    <p:cNvPr id="44" name="Rectangle 43">
                      <a:extLst>
                        <a:ext uri="{FF2B5EF4-FFF2-40B4-BE49-F238E27FC236}">
                          <a16:creationId xmlns:a16="http://schemas.microsoft.com/office/drawing/2014/main" id="{F467CBB6-58E1-F2C4-E218-63F86EC199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3999" y="5378821"/>
                      <a:ext cx="1594596" cy="394448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bg1"/>
                          </a:solidFill>
                        </a:rPr>
                        <a:t>rating = 3.5</a:t>
                      </a:r>
                    </a:p>
                  </p:txBody>
                </p:sp>
                <p:sp>
                  <p:nvSpPr>
                    <p:cNvPr id="45" name="Rectangle 44">
                      <a:extLst>
                        <a:ext uri="{FF2B5EF4-FFF2-40B4-BE49-F238E27FC236}">
                          <a16:creationId xmlns:a16="http://schemas.microsoft.com/office/drawing/2014/main" id="{3643366C-CCA2-28B0-2A97-BDE1DD3F2A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28047" y="5378821"/>
                      <a:ext cx="1594596" cy="394448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bg1"/>
                          </a:solidFill>
                        </a:rPr>
                        <a:t>rating = 2</a:t>
                      </a:r>
                    </a:p>
                  </p:txBody>
                </p:sp>
                <p:sp>
                  <p:nvSpPr>
                    <p:cNvPr id="46" name="Rectangle 45">
                      <a:extLst>
                        <a:ext uri="{FF2B5EF4-FFF2-40B4-BE49-F238E27FC236}">
                          <a16:creationId xmlns:a16="http://schemas.microsoft.com/office/drawing/2014/main" id="{E5B76613-4AA9-4C23-8EF3-ED1A49D6FF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03223" y="5387784"/>
                      <a:ext cx="1594596" cy="394448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bg1"/>
                          </a:solidFill>
                        </a:rPr>
                        <a:t>rating = 4.5</a:t>
                      </a:r>
                    </a:p>
                  </p:txBody>
                </p:sp>
                <p:sp>
                  <p:nvSpPr>
                    <p:cNvPr id="47" name="Rectangle 46">
                      <a:extLst>
                        <a:ext uri="{FF2B5EF4-FFF2-40B4-BE49-F238E27FC236}">
                          <a16:creationId xmlns:a16="http://schemas.microsoft.com/office/drawing/2014/main" id="{A97A2CB8-9683-EDAC-AA09-CD410CD5E9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79175" y="5387784"/>
                      <a:ext cx="1594596" cy="394448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bg1"/>
                          </a:solidFill>
                        </a:rPr>
                        <a:t>rating = 5</a:t>
                      </a:r>
                    </a:p>
                  </p:txBody>
                </p:sp>
                <p:sp>
                  <p:nvSpPr>
                    <p:cNvPr id="48" name="Rectangle 47">
                      <a:extLst>
                        <a:ext uri="{FF2B5EF4-FFF2-40B4-BE49-F238E27FC236}">
                          <a16:creationId xmlns:a16="http://schemas.microsoft.com/office/drawing/2014/main" id="{B1348896-D704-66C0-E453-EAACB64E4D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95466" y="5378821"/>
                      <a:ext cx="1594596" cy="394448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bg1"/>
                          </a:solidFill>
                        </a:rPr>
                        <a:t>rating = 1</a:t>
                      </a:r>
                    </a:p>
                  </p:txBody>
                </p:sp>
                <p:sp>
                  <p:nvSpPr>
                    <p:cNvPr id="49" name="Rectangle 48">
                      <a:extLst>
                        <a:ext uri="{FF2B5EF4-FFF2-40B4-BE49-F238E27FC236}">
                          <a16:creationId xmlns:a16="http://schemas.microsoft.com/office/drawing/2014/main" id="{B7A33AC0-4CAD-70E4-7449-5C54065692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11757" y="5378821"/>
                      <a:ext cx="1594596" cy="394448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bg1"/>
                          </a:solidFill>
                        </a:rPr>
                        <a:t>rating = 4</a:t>
                      </a:r>
                    </a:p>
                  </p:txBody>
                </p:sp>
                <p:grpSp>
                  <p:nvGrpSpPr>
                    <p:cNvPr id="52" name="Group 51">
                      <a:extLst>
                        <a:ext uri="{FF2B5EF4-FFF2-40B4-BE49-F238E27FC236}">
                          <a16:creationId xmlns:a16="http://schemas.microsoft.com/office/drawing/2014/main" id="{B76D2D66-D6C4-25CA-0A0D-EE7F6DCBD3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620841" y="3801034"/>
                      <a:ext cx="72842" cy="475412"/>
                      <a:chOff x="6136341" y="3801034"/>
                      <a:chExt cx="72842" cy="475412"/>
                    </a:xfrm>
                  </p:grpSpPr>
                  <p:sp>
                    <p:nvSpPr>
                      <p:cNvPr id="53" name="Oval 52">
                        <a:extLst>
                          <a:ext uri="{FF2B5EF4-FFF2-40B4-BE49-F238E27FC236}">
                            <a16:creationId xmlns:a16="http://schemas.microsoft.com/office/drawing/2014/main" id="{82600D04-79CD-989E-36F2-06C5A6C813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36341" y="3801034"/>
                        <a:ext cx="72000" cy="72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600"/>
                      </a:p>
                    </p:txBody>
                  </p:sp>
                  <p:grpSp>
                    <p:nvGrpSpPr>
                      <p:cNvPr id="54" name="Group 53">
                        <a:extLst>
                          <a:ext uri="{FF2B5EF4-FFF2-40B4-BE49-F238E27FC236}">
                            <a16:creationId xmlns:a16="http://schemas.microsoft.com/office/drawing/2014/main" id="{29C80ACF-0592-F007-A4A5-6DCC1DE6C98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36341" y="3993494"/>
                        <a:ext cx="72842" cy="282952"/>
                        <a:chOff x="6136341" y="3993494"/>
                        <a:chExt cx="72842" cy="282952"/>
                      </a:xfrm>
                    </p:grpSpPr>
                    <p:sp>
                      <p:nvSpPr>
                        <p:cNvPr id="55" name="Oval 54">
                          <a:extLst>
                            <a:ext uri="{FF2B5EF4-FFF2-40B4-BE49-F238E27FC236}">
                              <a16:creationId xmlns:a16="http://schemas.microsoft.com/office/drawing/2014/main" id="{8D285D5C-CB92-93CE-94A4-C297D56E9F9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7183" y="3993494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600"/>
                        </a:p>
                      </p:txBody>
                    </p: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7500E458-E005-3C66-7153-9C019ACF8F7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6341" y="4204446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600"/>
                        </a:p>
                      </p:txBody>
                    </p:sp>
                  </p:grpSp>
                </p:grpSp>
                <p:grpSp>
                  <p:nvGrpSpPr>
                    <p:cNvPr id="57" name="Group 56">
                      <a:extLst>
                        <a:ext uri="{FF2B5EF4-FFF2-40B4-BE49-F238E27FC236}">
                          <a16:creationId xmlns:a16="http://schemas.microsoft.com/office/drawing/2014/main" id="{EFC5E02C-6463-5E25-92E3-DC9D1932FC2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417829" y="3755788"/>
                      <a:ext cx="72842" cy="475412"/>
                      <a:chOff x="6136341" y="3801034"/>
                      <a:chExt cx="72842" cy="475412"/>
                    </a:xfrm>
                  </p:grpSpPr>
                  <p:sp>
                    <p:nvSpPr>
                      <p:cNvPr id="58" name="Oval 57">
                        <a:extLst>
                          <a:ext uri="{FF2B5EF4-FFF2-40B4-BE49-F238E27FC236}">
                            <a16:creationId xmlns:a16="http://schemas.microsoft.com/office/drawing/2014/main" id="{A203A97B-4024-9219-DAC0-284D932664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36341" y="3801034"/>
                        <a:ext cx="72000" cy="72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600"/>
                      </a:p>
                    </p:txBody>
                  </p:sp>
                  <p:grpSp>
                    <p:nvGrpSpPr>
                      <p:cNvPr id="59" name="Group 58">
                        <a:extLst>
                          <a:ext uri="{FF2B5EF4-FFF2-40B4-BE49-F238E27FC236}">
                            <a16:creationId xmlns:a16="http://schemas.microsoft.com/office/drawing/2014/main" id="{4301A349-A2B8-ADC0-A0AC-8D4D932B2E8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36341" y="3993494"/>
                        <a:ext cx="72842" cy="282952"/>
                        <a:chOff x="6136341" y="3993494"/>
                        <a:chExt cx="72842" cy="282952"/>
                      </a:xfrm>
                    </p:grpSpPr>
                    <p:sp>
                      <p:nvSpPr>
                        <p:cNvPr id="60" name="Oval 59">
                          <a:extLst>
                            <a:ext uri="{FF2B5EF4-FFF2-40B4-BE49-F238E27FC236}">
                              <a16:creationId xmlns:a16="http://schemas.microsoft.com/office/drawing/2014/main" id="{C58F63C8-B479-9952-0B5A-4397FF89EEE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7183" y="3993494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600"/>
                        </a:p>
                      </p:txBody>
                    </p:sp>
                    <p:sp>
                      <p:nvSpPr>
                        <p:cNvPr id="61" name="Oval 60">
                          <a:extLst>
                            <a:ext uri="{FF2B5EF4-FFF2-40B4-BE49-F238E27FC236}">
                              <a16:creationId xmlns:a16="http://schemas.microsoft.com/office/drawing/2014/main" id="{B46B6246-FC9B-B4F9-168B-3F8C46080D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6341" y="4204446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600"/>
                        </a:p>
                      </p:txBody>
                    </p:sp>
                  </p:grpSp>
                </p:grpSp>
                <p:grpSp>
                  <p:nvGrpSpPr>
                    <p:cNvPr id="62" name="Group 61">
                      <a:extLst>
                        <a:ext uri="{FF2B5EF4-FFF2-40B4-BE49-F238E27FC236}">
                          <a16:creationId xmlns:a16="http://schemas.microsoft.com/office/drawing/2014/main" id="{9E038504-AF75-0FD7-2234-068198DA2FC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712229" y="3782823"/>
                      <a:ext cx="72842" cy="475412"/>
                      <a:chOff x="6136341" y="3801034"/>
                      <a:chExt cx="72842" cy="475412"/>
                    </a:xfrm>
                  </p:grpSpPr>
                  <p:sp>
                    <p:nvSpPr>
                      <p:cNvPr id="63" name="Oval 62">
                        <a:extLst>
                          <a:ext uri="{FF2B5EF4-FFF2-40B4-BE49-F238E27FC236}">
                            <a16:creationId xmlns:a16="http://schemas.microsoft.com/office/drawing/2014/main" id="{43A61981-F0F4-D3D3-A1F2-255C8FB2B9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36341" y="3801034"/>
                        <a:ext cx="72000" cy="72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600"/>
                      </a:p>
                    </p:txBody>
                  </p:sp>
                  <p:grpSp>
                    <p:nvGrpSpPr>
                      <p:cNvPr id="64" name="Group 63">
                        <a:extLst>
                          <a:ext uri="{FF2B5EF4-FFF2-40B4-BE49-F238E27FC236}">
                            <a16:creationId xmlns:a16="http://schemas.microsoft.com/office/drawing/2014/main" id="{AF703BD4-BAEB-852F-480F-F3CA315FB64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36341" y="3993494"/>
                        <a:ext cx="72842" cy="282952"/>
                        <a:chOff x="6136341" y="3993494"/>
                        <a:chExt cx="72842" cy="282952"/>
                      </a:xfrm>
                    </p:grpSpPr>
                    <p:sp>
                      <p:nvSpPr>
                        <p:cNvPr id="65" name="Oval 64">
                          <a:extLst>
                            <a:ext uri="{FF2B5EF4-FFF2-40B4-BE49-F238E27FC236}">
                              <a16:creationId xmlns:a16="http://schemas.microsoft.com/office/drawing/2014/main" id="{4A75115F-1686-03C7-F954-660D9495ED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7183" y="3993494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600"/>
                        </a:p>
                      </p:txBody>
                    </p:sp>
                    <p:sp>
                      <p:nvSpPr>
                        <p:cNvPr id="66" name="Oval 65">
                          <a:extLst>
                            <a:ext uri="{FF2B5EF4-FFF2-40B4-BE49-F238E27FC236}">
                              <a16:creationId xmlns:a16="http://schemas.microsoft.com/office/drawing/2014/main" id="{F9D7A66D-D289-FC1C-00C9-EC90CC82E6A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6341" y="4204446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600"/>
                        </a:p>
                      </p:txBody>
                    </p:sp>
                  </p:grpSp>
                </p:grpSp>
                <p:grpSp>
                  <p:nvGrpSpPr>
                    <p:cNvPr id="67" name="Group 66">
                      <a:extLst>
                        <a:ext uri="{FF2B5EF4-FFF2-40B4-BE49-F238E27FC236}">
                          <a16:creationId xmlns:a16="http://schemas.microsoft.com/office/drawing/2014/main" id="{BC97DEB0-6663-1F7E-9CAB-E495B53EE38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75852" y="3773577"/>
                      <a:ext cx="72842" cy="475412"/>
                      <a:chOff x="6136341" y="3801034"/>
                      <a:chExt cx="72842" cy="475412"/>
                    </a:xfrm>
                  </p:grpSpPr>
                  <p:sp>
                    <p:nvSpPr>
                      <p:cNvPr id="68" name="Oval 67">
                        <a:extLst>
                          <a:ext uri="{FF2B5EF4-FFF2-40B4-BE49-F238E27FC236}">
                            <a16:creationId xmlns:a16="http://schemas.microsoft.com/office/drawing/2014/main" id="{D7179D3D-9185-53BA-E9B5-CCCEDAC239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36341" y="3801034"/>
                        <a:ext cx="72000" cy="72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600"/>
                      </a:p>
                    </p:txBody>
                  </p:sp>
                  <p:grpSp>
                    <p:nvGrpSpPr>
                      <p:cNvPr id="69" name="Group 68">
                        <a:extLst>
                          <a:ext uri="{FF2B5EF4-FFF2-40B4-BE49-F238E27FC236}">
                            <a16:creationId xmlns:a16="http://schemas.microsoft.com/office/drawing/2014/main" id="{F545A48C-93B1-4F77-8E17-375BEC5F4E8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36341" y="3993494"/>
                        <a:ext cx="72842" cy="282952"/>
                        <a:chOff x="6136341" y="3993494"/>
                        <a:chExt cx="72842" cy="282952"/>
                      </a:xfrm>
                    </p:grpSpPr>
                    <p:sp>
                      <p:nvSpPr>
                        <p:cNvPr id="70" name="Oval 69">
                          <a:extLst>
                            <a:ext uri="{FF2B5EF4-FFF2-40B4-BE49-F238E27FC236}">
                              <a16:creationId xmlns:a16="http://schemas.microsoft.com/office/drawing/2014/main" id="{EA49295D-1BE6-59C1-F134-B7ACBFED385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7183" y="3993494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600"/>
                        </a:p>
                      </p:txBody>
                    </p:sp>
                    <p:sp>
                      <p:nvSpPr>
                        <p:cNvPr id="71" name="Oval 70">
                          <a:extLst>
                            <a:ext uri="{FF2B5EF4-FFF2-40B4-BE49-F238E27FC236}">
                              <a16:creationId xmlns:a16="http://schemas.microsoft.com/office/drawing/2014/main" id="{50EC643B-553C-AEC3-3A56-EF89D72ACE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6341" y="4204446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600"/>
                        </a:p>
                      </p:txBody>
                    </p:sp>
                  </p:grpSp>
                </p:grpSp>
                <p:cxnSp>
                  <p:nvCxnSpPr>
                    <p:cNvPr id="72" name="Straight Arrow Connector 71">
                      <a:extLst>
                        <a:ext uri="{FF2B5EF4-FFF2-40B4-BE49-F238E27FC236}">
                          <a16:creationId xmlns:a16="http://schemas.microsoft.com/office/drawing/2014/main" id="{B6FB6A24-7AFB-D5ED-79D7-E0ED112EA8D2}"/>
                        </a:ext>
                      </a:extLst>
                    </p:cNvPr>
                    <p:cNvCxnSpPr>
                      <a:cxnSpLocks/>
                      <a:endCxn id="44" idx="0"/>
                    </p:cNvCxnSpPr>
                    <p:nvPr/>
                  </p:nvCxnSpPr>
                  <p:spPr>
                    <a:xfrm flipH="1">
                      <a:off x="1401297" y="4697506"/>
                      <a:ext cx="293032" cy="681315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" name="Straight Arrow Connector 76">
                      <a:extLst>
                        <a:ext uri="{FF2B5EF4-FFF2-40B4-BE49-F238E27FC236}">
                          <a16:creationId xmlns:a16="http://schemas.microsoft.com/office/drawing/2014/main" id="{2505DCA9-ECA6-B1F5-3D45-E29D1E0F7BD9}"/>
                        </a:ext>
                      </a:extLst>
                    </p:cNvPr>
                    <p:cNvCxnSpPr>
                      <a:cxnSpLocks/>
                      <a:endCxn id="45" idx="0"/>
                    </p:cNvCxnSpPr>
                    <p:nvPr/>
                  </p:nvCxnSpPr>
                  <p:spPr>
                    <a:xfrm flipH="1">
                      <a:off x="3325345" y="4674529"/>
                      <a:ext cx="240648" cy="704292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Straight Arrow Connector 78">
                      <a:extLst>
                        <a:ext uri="{FF2B5EF4-FFF2-40B4-BE49-F238E27FC236}">
                          <a16:creationId xmlns:a16="http://schemas.microsoft.com/office/drawing/2014/main" id="{0CCCD9BF-A087-4860-CDC6-5BA0A764667C}"/>
                        </a:ext>
                      </a:extLst>
                    </p:cNvPr>
                    <p:cNvCxnSpPr>
                      <a:cxnSpLocks/>
                      <a:endCxn id="49" idx="0"/>
                    </p:cNvCxnSpPr>
                    <p:nvPr/>
                  </p:nvCxnSpPr>
                  <p:spPr>
                    <a:xfrm>
                      <a:off x="5197009" y="4715436"/>
                      <a:ext cx="12046" cy="663385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Straight Arrow Connector 81">
                      <a:extLst>
                        <a:ext uri="{FF2B5EF4-FFF2-40B4-BE49-F238E27FC236}">
                          <a16:creationId xmlns:a16="http://schemas.microsoft.com/office/drawing/2014/main" id="{5A17E483-F1F7-D4AA-DFFA-C281B35D6F9E}"/>
                        </a:ext>
                      </a:extLst>
                    </p:cNvPr>
                    <p:cNvCxnSpPr>
                      <a:cxnSpLocks/>
                      <a:endCxn id="48" idx="0"/>
                    </p:cNvCxnSpPr>
                    <p:nvPr/>
                  </p:nvCxnSpPr>
                  <p:spPr>
                    <a:xfrm>
                      <a:off x="6999194" y="4674529"/>
                      <a:ext cx="93570" cy="704292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" name="Straight Arrow Connector 83">
                      <a:extLst>
                        <a:ext uri="{FF2B5EF4-FFF2-40B4-BE49-F238E27FC236}">
                          <a16:creationId xmlns:a16="http://schemas.microsoft.com/office/drawing/2014/main" id="{3D15B8AA-B2D7-8AF0-1828-40459E1DDBAD}"/>
                        </a:ext>
                      </a:extLst>
                    </p:cNvPr>
                    <p:cNvCxnSpPr>
                      <a:cxnSpLocks/>
                      <a:endCxn id="47" idx="0"/>
                    </p:cNvCxnSpPr>
                    <p:nvPr/>
                  </p:nvCxnSpPr>
                  <p:spPr>
                    <a:xfrm>
                      <a:off x="8789333" y="4641190"/>
                      <a:ext cx="187140" cy="74659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Straight Arrow Connector 85">
                      <a:extLst>
                        <a:ext uri="{FF2B5EF4-FFF2-40B4-BE49-F238E27FC236}">
                          <a16:creationId xmlns:a16="http://schemas.microsoft.com/office/drawing/2014/main" id="{E75EABE6-CB85-EA1F-A941-6171F4946DC5}"/>
                        </a:ext>
                      </a:extLst>
                    </p:cNvPr>
                    <p:cNvCxnSpPr>
                      <a:cxnSpLocks/>
                      <a:endCxn id="46" idx="0"/>
                    </p:cNvCxnSpPr>
                    <p:nvPr/>
                  </p:nvCxnSpPr>
                  <p:spPr>
                    <a:xfrm>
                      <a:off x="10603563" y="4614296"/>
                      <a:ext cx="296958" cy="77348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7FC53382-B465-C390-1BAA-5B4DA9DDB8F7}"/>
                    </a:ext>
                  </a:extLst>
                </p:cNvPr>
                <p:cNvSpPr/>
                <p:nvPr/>
              </p:nvSpPr>
              <p:spPr>
                <a:xfrm>
                  <a:off x="1645753" y="3143762"/>
                  <a:ext cx="2043953" cy="39444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accent1"/>
                      </a:solidFill>
                    </a:rPr>
                    <a:t>Tree 1</a:t>
                  </a:r>
                </a:p>
              </p:txBody>
            </p:sp>
          </p:grp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7D4A43B8-D2DA-DD8D-88BF-74092FA904CF}"/>
                  </a:ext>
                </a:extLst>
              </p:cNvPr>
              <p:cNvGrpSpPr/>
              <p:nvPr/>
            </p:nvGrpSpPr>
            <p:grpSpPr>
              <a:xfrm>
                <a:off x="7436110" y="1156247"/>
                <a:ext cx="4138330" cy="2381963"/>
                <a:chOff x="7436110" y="1156247"/>
                <a:chExt cx="4138330" cy="2381963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0DB5DDA8-CA16-11CB-E4C2-D9BFA4131892}"/>
                    </a:ext>
                  </a:extLst>
                </p:cNvPr>
                <p:cNvGrpSpPr/>
                <p:nvPr/>
              </p:nvGrpSpPr>
              <p:grpSpPr>
                <a:xfrm>
                  <a:off x="7436110" y="1156247"/>
                  <a:ext cx="4138330" cy="1694330"/>
                  <a:chOff x="603999" y="1174376"/>
                  <a:chExt cx="11093820" cy="4607856"/>
                </a:xfrm>
              </p:grpSpPr>
              <p:grpSp>
                <p:nvGrpSpPr>
                  <p:cNvPr id="7" name="Group 6">
                    <a:extLst>
                      <a:ext uri="{FF2B5EF4-FFF2-40B4-BE49-F238E27FC236}">
                        <a16:creationId xmlns:a16="http://schemas.microsoft.com/office/drawing/2014/main" id="{3D890C01-0460-49AC-E898-2D74718CD671}"/>
                      </a:ext>
                    </a:extLst>
                  </p:cNvPr>
                  <p:cNvGrpSpPr/>
                  <p:nvPr/>
                </p:nvGrpSpPr>
                <p:grpSpPr>
                  <a:xfrm>
                    <a:off x="702610" y="1174376"/>
                    <a:ext cx="10813673" cy="2451848"/>
                    <a:chOff x="702610" y="1174376"/>
                    <a:chExt cx="10813673" cy="2451848"/>
                  </a:xfrm>
                </p:grpSpPr>
                <p:sp>
                  <p:nvSpPr>
                    <p:cNvPr id="102" name="Rectangle 101">
                      <a:extLst>
                        <a:ext uri="{FF2B5EF4-FFF2-40B4-BE49-F238E27FC236}">
                          <a16:creationId xmlns:a16="http://schemas.microsoft.com/office/drawing/2014/main" id="{64C75B21-61C7-10AA-84CF-72FAC8C857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54071" y="1174376"/>
                      <a:ext cx="2043953" cy="39444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500" dirty="0"/>
                        <a:t>num_ingredients&gt;1</a:t>
                      </a:r>
                    </a:p>
                  </p:txBody>
                </p:sp>
                <p:sp>
                  <p:nvSpPr>
                    <p:cNvPr id="103" name="Rectangle 102">
                      <a:extLst>
                        <a:ext uri="{FF2B5EF4-FFF2-40B4-BE49-F238E27FC236}">
                          <a16:creationId xmlns:a16="http://schemas.microsoft.com/office/drawing/2014/main" id="{0C6846B6-C602-89B0-C398-88D674F7C1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28047" y="2142564"/>
                      <a:ext cx="2043953" cy="39444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500" dirty="0"/>
                        <a:t>num_ingredients&gt;2</a:t>
                      </a:r>
                    </a:p>
                  </p:txBody>
                </p:sp>
                <p:sp>
                  <p:nvSpPr>
                    <p:cNvPr id="104" name="Rectangle 103">
                      <a:extLst>
                        <a:ext uri="{FF2B5EF4-FFF2-40B4-BE49-F238E27FC236}">
                          <a16:creationId xmlns:a16="http://schemas.microsoft.com/office/drawing/2014/main" id="{462D8032-EA0B-3AB9-5E07-FAC8A80A2F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26306" y="2142564"/>
                      <a:ext cx="2779059" cy="39444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500" dirty="0"/>
                        <a:t>bean_origin==Venezuela</a:t>
                      </a:r>
                    </a:p>
                  </p:txBody>
                </p:sp>
                <p:cxnSp>
                  <p:nvCxnSpPr>
                    <p:cNvPr id="105" name="Straight Arrow Connector 104">
                      <a:extLst>
                        <a:ext uri="{FF2B5EF4-FFF2-40B4-BE49-F238E27FC236}">
                          <a16:creationId xmlns:a16="http://schemas.microsoft.com/office/drawing/2014/main" id="{218CEDBD-59E4-C5C2-D9D5-5ECD7E969191}"/>
                        </a:ext>
                      </a:extLst>
                    </p:cNvPr>
                    <p:cNvCxnSpPr>
                      <a:stCxn id="102" idx="2"/>
                      <a:endCxn id="103" idx="0"/>
                    </p:cNvCxnSpPr>
                    <p:nvPr/>
                  </p:nvCxnSpPr>
                  <p:spPr>
                    <a:xfrm flipH="1">
                      <a:off x="3550024" y="1568824"/>
                      <a:ext cx="2026024" cy="57374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6" name="Straight Arrow Connector 105">
                      <a:extLst>
                        <a:ext uri="{FF2B5EF4-FFF2-40B4-BE49-F238E27FC236}">
                          <a16:creationId xmlns:a16="http://schemas.microsoft.com/office/drawing/2014/main" id="{04B8AAB4-6774-05E6-33EC-419EECBEEFFA}"/>
                        </a:ext>
                      </a:extLst>
                    </p:cNvPr>
                    <p:cNvCxnSpPr>
                      <a:cxnSpLocks/>
                      <a:stCxn id="102" idx="2"/>
                      <a:endCxn id="104" idx="0"/>
                    </p:cNvCxnSpPr>
                    <p:nvPr/>
                  </p:nvCxnSpPr>
                  <p:spPr>
                    <a:xfrm>
                      <a:off x="5576048" y="1568824"/>
                      <a:ext cx="2339788" cy="57374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7" name="Rectangle 106">
                      <a:extLst>
                        <a:ext uri="{FF2B5EF4-FFF2-40B4-BE49-F238E27FC236}">
                          <a16:creationId xmlns:a16="http://schemas.microsoft.com/office/drawing/2014/main" id="{B12641AE-340F-6072-D704-CEA7EC1B46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09048" y="1461245"/>
                      <a:ext cx="1246093" cy="394448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accent6"/>
                          </a:solidFill>
                        </a:rPr>
                        <a:t>yes</a:t>
                      </a:r>
                    </a:p>
                  </p:txBody>
                </p:sp>
                <p:sp>
                  <p:nvSpPr>
                    <p:cNvPr id="108" name="Rectangle 107">
                      <a:extLst>
                        <a:ext uri="{FF2B5EF4-FFF2-40B4-BE49-F238E27FC236}">
                          <a16:creationId xmlns:a16="http://schemas.microsoft.com/office/drawing/2014/main" id="{74AB4A1D-76FD-1425-4B32-4D1E59099E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25235" y="1443317"/>
                      <a:ext cx="1246093" cy="394448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p:txBody>
                </p:sp>
                <p:cxnSp>
                  <p:nvCxnSpPr>
                    <p:cNvPr id="109" name="Straight Arrow Connector 108">
                      <a:extLst>
                        <a:ext uri="{FF2B5EF4-FFF2-40B4-BE49-F238E27FC236}">
                          <a16:creationId xmlns:a16="http://schemas.microsoft.com/office/drawing/2014/main" id="{C3CAEDCA-016E-000A-3FDB-B06367D9B61E}"/>
                        </a:ext>
                      </a:extLst>
                    </p:cNvPr>
                    <p:cNvCxnSpPr>
                      <a:cxnSpLocks/>
                      <a:stCxn id="103" idx="2"/>
                      <a:endCxn id="110" idx="0"/>
                    </p:cNvCxnSpPr>
                    <p:nvPr/>
                  </p:nvCxnSpPr>
                  <p:spPr>
                    <a:xfrm flipH="1">
                      <a:off x="1950945" y="2537012"/>
                      <a:ext cx="1599079" cy="69476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0" name="Rectangle 109">
                      <a:extLst>
                        <a:ext uri="{FF2B5EF4-FFF2-40B4-BE49-F238E27FC236}">
                          <a16:creationId xmlns:a16="http://schemas.microsoft.com/office/drawing/2014/main" id="{64BCB167-182C-02D6-F259-6CB5EA7AA3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610" y="3231776"/>
                      <a:ext cx="2496670" cy="39444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500" dirty="0"/>
                        <a:t>bean_origin==Other</a:t>
                      </a:r>
                    </a:p>
                  </p:txBody>
                </p:sp>
                <p:sp>
                  <p:nvSpPr>
                    <p:cNvPr id="111" name="Rectangle 110">
                      <a:extLst>
                        <a:ext uri="{FF2B5EF4-FFF2-40B4-BE49-F238E27FC236}">
                          <a16:creationId xmlns:a16="http://schemas.microsoft.com/office/drawing/2014/main" id="{5D9A22E2-2F3D-CC3F-AB00-B769E1AF05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6471" y="2537012"/>
                      <a:ext cx="1246093" cy="39444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p:txBody>
                </p:sp>
                <p:cxnSp>
                  <p:nvCxnSpPr>
                    <p:cNvPr id="112" name="Straight Arrow Connector 111">
                      <a:extLst>
                        <a:ext uri="{FF2B5EF4-FFF2-40B4-BE49-F238E27FC236}">
                          <a16:creationId xmlns:a16="http://schemas.microsoft.com/office/drawing/2014/main" id="{06C5C435-519D-1BBA-8131-492FCC9E0400}"/>
                        </a:ext>
                      </a:extLst>
                    </p:cNvPr>
                    <p:cNvCxnSpPr>
                      <a:cxnSpLocks/>
                      <a:stCxn id="103" idx="2"/>
                      <a:endCxn id="113" idx="0"/>
                    </p:cNvCxnSpPr>
                    <p:nvPr/>
                  </p:nvCxnSpPr>
                  <p:spPr>
                    <a:xfrm>
                      <a:off x="3550023" y="2537010"/>
                      <a:ext cx="1811320" cy="69476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3" name="Rectangle 112">
                      <a:extLst>
                        <a:ext uri="{FF2B5EF4-FFF2-40B4-BE49-F238E27FC236}">
                          <a16:creationId xmlns:a16="http://schemas.microsoft.com/office/drawing/2014/main" id="{C404CF0A-5D74-0DB7-036E-6E12335EF4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51513" y="3231777"/>
                      <a:ext cx="2219659" cy="394447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500" dirty="0"/>
                        <a:t>bean_origin==Venezuela</a:t>
                      </a:r>
                    </a:p>
                  </p:txBody>
                </p:sp>
                <p:sp>
                  <p:nvSpPr>
                    <p:cNvPr id="114" name="Rectangle 113">
                      <a:extLst>
                        <a:ext uri="{FF2B5EF4-FFF2-40B4-BE49-F238E27FC236}">
                          <a16:creationId xmlns:a16="http://schemas.microsoft.com/office/drawing/2014/main" id="{19DFA7EA-D7FA-23AE-CAAB-BB6CCE9676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26306" y="3231776"/>
                      <a:ext cx="2334184" cy="39444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500" dirty="0"/>
                        <a:t>cocoa_percent&gt;50%</a:t>
                      </a:r>
                    </a:p>
                  </p:txBody>
                </p:sp>
                <p:sp>
                  <p:nvSpPr>
                    <p:cNvPr id="115" name="Rectangle 114">
                      <a:extLst>
                        <a:ext uri="{FF2B5EF4-FFF2-40B4-BE49-F238E27FC236}">
                          <a16:creationId xmlns:a16="http://schemas.microsoft.com/office/drawing/2014/main" id="{89926977-B48E-0084-0CDF-6FC226489A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82099" y="3231776"/>
                      <a:ext cx="2334184" cy="39444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500" dirty="0"/>
                        <a:t>bean_origin==Peru</a:t>
                      </a:r>
                    </a:p>
                  </p:txBody>
                </p:sp>
                <p:cxnSp>
                  <p:nvCxnSpPr>
                    <p:cNvPr id="116" name="Straight Arrow Connector 115">
                      <a:extLst>
                        <a:ext uri="{FF2B5EF4-FFF2-40B4-BE49-F238E27FC236}">
                          <a16:creationId xmlns:a16="http://schemas.microsoft.com/office/drawing/2014/main" id="{C365A43B-3652-862B-B570-6F593CEA20EA}"/>
                        </a:ext>
                      </a:extLst>
                    </p:cNvPr>
                    <p:cNvCxnSpPr>
                      <a:cxnSpLocks/>
                      <a:stCxn id="104" idx="2"/>
                      <a:endCxn id="114" idx="0"/>
                    </p:cNvCxnSpPr>
                    <p:nvPr/>
                  </p:nvCxnSpPr>
                  <p:spPr>
                    <a:xfrm flipH="1">
                      <a:off x="7693398" y="2537012"/>
                      <a:ext cx="222438" cy="69476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" name="Straight Arrow Connector 116">
                      <a:extLst>
                        <a:ext uri="{FF2B5EF4-FFF2-40B4-BE49-F238E27FC236}">
                          <a16:creationId xmlns:a16="http://schemas.microsoft.com/office/drawing/2014/main" id="{484CD751-3FF4-3F8F-7FCA-973A7F25083F}"/>
                        </a:ext>
                      </a:extLst>
                    </p:cNvPr>
                    <p:cNvCxnSpPr>
                      <a:cxnSpLocks/>
                      <a:stCxn id="104" idx="2"/>
                      <a:endCxn id="115" idx="0"/>
                    </p:cNvCxnSpPr>
                    <p:nvPr/>
                  </p:nvCxnSpPr>
                  <p:spPr>
                    <a:xfrm>
                      <a:off x="7915836" y="2537012"/>
                      <a:ext cx="2433355" cy="69476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8" name="Rectangle 117">
                      <a:extLst>
                        <a:ext uri="{FF2B5EF4-FFF2-40B4-BE49-F238E27FC236}">
                          <a16:creationId xmlns:a16="http://schemas.microsoft.com/office/drawing/2014/main" id="{4B2C35BC-1286-36D3-477A-8C7DE85B66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2502" y="2599765"/>
                      <a:ext cx="1246093" cy="394448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accent6"/>
                          </a:solidFill>
                        </a:rPr>
                        <a:t>yes</a:t>
                      </a:r>
                    </a:p>
                  </p:txBody>
                </p:sp>
                <p:sp>
                  <p:nvSpPr>
                    <p:cNvPr id="119" name="Rectangle 118">
                      <a:extLst>
                        <a:ext uri="{FF2B5EF4-FFF2-40B4-BE49-F238E27FC236}">
                          <a16:creationId xmlns:a16="http://schemas.microsoft.com/office/drawing/2014/main" id="{906BD742-B7AC-EDCE-42BF-7CBB246A45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4748" y="2640104"/>
                      <a:ext cx="1246093" cy="394448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accent6"/>
                          </a:solidFill>
                        </a:rPr>
                        <a:t>yes</a:t>
                      </a:r>
                    </a:p>
                  </p:txBody>
                </p:sp>
                <p:sp>
                  <p:nvSpPr>
                    <p:cNvPr id="120" name="Rectangle 119">
                      <a:extLst>
                        <a:ext uri="{FF2B5EF4-FFF2-40B4-BE49-F238E27FC236}">
                          <a16:creationId xmlns:a16="http://schemas.microsoft.com/office/drawing/2014/main" id="{2F6700E4-A56A-B79C-7225-5CD3706744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48238" y="2489944"/>
                      <a:ext cx="1246093" cy="394448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p:txBody>
                </p:sp>
              </p:grpSp>
              <p:grpSp>
                <p:nvGrpSpPr>
                  <p:cNvPr id="9" name="Group 8">
                    <a:extLst>
                      <a:ext uri="{FF2B5EF4-FFF2-40B4-BE49-F238E27FC236}">
                        <a16:creationId xmlns:a16="http://schemas.microsoft.com/office/drawing/2014/main" id="{88823CD4-DD29-3208-8317-8EC4FFB51C59}"/>
                      </a:ext>
                    </a:extLst>
                  </p:cNvPr>
                  <p:cNvGrpSpPr/>
                  <p:nvPr/>
                </p:nvGrpSpPr>
                <p:grpSpPr>
                  <a:xfrm>
                    <a:off x="603999" y="3755788"/>
                    <a:ext cx="11093820" cy="2026444"/>
                    <a:chOff x="603999" y="3755788"/>
                    <a:chExt cx="11093820" cy="2026444"/>
                  </a:xfrm>
                </p:grpSpPr>
                <p:grpSp>
                  <p:nvGrpSpPr>
                    <p:cNvPr id="13" name="Group 12">
                      <a:extLst>
                        <a:ext uri="{FF2B5EF4-FFF2-40B4-BE49-F238E27FC236}">
                          <a16:creationId xmlns:a16="http://schemas.microsoft.com/office/drawing/2014/main" id="{F6DFEB7A-D2E4-95EE-033B-3E43DD45F50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36341" y="3801034"/>
                      <a:ext cx="72842" cy="475412"/>
                      <a:chOff x="6136341" y="3801034"/>
                      <a:chExt cx="72842" cy="475412"/>
                    </a:xfrm>
                  </p:grpSpPr>
                  <p:sp>
                    <p:nvSpPr>
                      <p:cNvPr id="98" name="Oval 97">
                        <a:extLst>
                          <a:ext uri="{FF2B5EF4-FFF2-40B4-BE49-F238E27FC236}">
                            <a16:creationId xmlns:a16="http://schemas.microsoft.com/office/drawing/2014/main" id="{6568DFDC-A557-5A22-99BA-CB5E9DB730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36341" y="3801034"/>
                        <a:ext cx="72000" cy="72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600"/>
                      </a:p>
                    </p:txBody>
                  </p:sp>
                  <p:grpSp>
                    <p:nvGrpSpPr>
                      <p:cNvPr id="99" name="Group 98">
                        <a:extLst>
                          <a:ext uri="{FF2B5EF4-FFF2-40B4-BE49-F238E27FC236}">
                            <a16:creationId xmlns:a16="http://schemas.microsoft.com/office/drawing/2014/main" id="{7F91BA79-6B6D-1DB7-4D86-61E67071D38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36341" y="3993494"/>
                        <a:ext cx="72842" cy="282952"/>
                        <a:chOff x="6136341" y="3993494"/>
                        <a:chExt cx="72842" cy="282952"/>
                      </a:xfrm>
                    </p:grpSpPr>
                    <p:sp>
                      <p:nvSpPr>
                        <p:cNvPr id="100" name="Oval 99">
                          <a:extLst>
                            <a:ext uri="{FF2B5EF4-FFF2-40B4-BE49-F238E27FC236}">
                              <a16:creationId xmlns:a16="http://schemas.microsoft.com/office/drawing/2014/main" id="{54BBBC94-D11E-0490-3DED-1C4E3DE0206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7183" y="3993494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600"/>
                        </a:p>
                      </p:txBody>
                    </p:sp>
                    <p:sp>
                      <p:nvSpPr>
                        <p:cNvPr id="101" name="Oval 100">
                          <a:extLst>
                            <a:ext uri="{FF2B5EF4-FFF2-40B4-BE49-F238E27FC236}">
                              <a16:creationId xmlns:a16="http://schemas.microsoft.com/office/drawing/2014/main" id="{725ADDDA-4FEE-5435-2A96-290A37224F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6341" y="4204446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600"/>
                        </a:p>
                      </p:txBody>
                    </p:sp>
                  </p:grpSp>
                </p:grpSp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250DA3F4-0CDF-3E87-CBAD-22C1908803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3999" y="5378821"/>
                      <a:ext cx="1594596" cy="394448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bg1"/>
                          </a:solidFill>
                        </a:rPr>
                        <a:t>rating = 2</a:t>
                      </a:r>
                    </a:p>
                  </p:txBody>
                </p:sp>
                <p:sp>
                  <p:nvSpPr>
                    <p:cNvPr id="17" name="Rectangle 16">
                      <a:extLst>
                        <a:ext uri="{FF2B5EF4-FFF2-40B4-BE49-F238E27FC236}">
                          <a16:creationId xmlns:a16="http://schemas.microsoft.com/office/drawing/2014/main" id="{7AD707BA-02F5-4D28-136B-E7441D07E6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28047" y="5378821"/>
                      <a:ext cx="1594596" cy="394448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bg1"/>
                          </a:solidFill>
                        </a:rPr>
                        <a:t>rating = 2</a:t>
                      </a:r>
                    </a:p>
                  </p:txBody>
                </p:sp>
                <p:sp>
                  <p:nvSpPr>
                    <p:cNvPr id="19" name="Rectangle 18">
                      <a:extLst>
                        <a:ext uri="{FF2B5EF4-FFF2-40B4-BE49-F238E27FC236}">
                          <a16:creationId xmlns:a16="http://schemas.microsoft.com/office/drawing/2014/main" id="{F99D2549-57A4-B2DF-2349-13DC881751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03223" y="5387784"/>
                      <a:ext cx="1594596" cy="394448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bg1"/>
                          </a:solidFill>
                        </a:rPr>
                        <a:t>rating = 4.5</a:t>
                      </a:r>
                    </a:p>
                  </p:txBody>
                </p:sp>
                <p:sp>
                  <p:nvSpPr>
                    <p:cNvPr id="20" name="Rectangle 19">
                      <a:extLst>
                        <a:ext uri="{FF2B5EF4-FFF2-40B4-BE49-F238E27FC236}">
                          <a16:creationId xmlns:a16="http://schemas.microsoft.com/office/drawing/2014/main" id="{E1D1EC52-826D-281C-65DD-19543848AF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79175" y="5387784"/>
                      <a:ext cx="1594596" cy="394448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bg1"/>
                          </a:solidFill>
                        </a:rPr>
                        <a:t>rating = 5</a:t>
                      </a:r>
                    </a:p>
                  </p:txBody>
                </p:sp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3EBDD365-1C93-115D-6892-17C3B81A37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95466" y="5378821"/>
                      <a:ext cx="1594596" cy="394448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bg1"/>
                          </a:solidFill>
                        </a:rPr>
                        <a:t>rating = 1</a:t>
                      </a:r>
                    </a:p>
                  </p:txBody>
                </p:sp>
                <p:sp>
                  <p:nvSpPr>
                    <p:cNvPr id="24" name="Rectangle 23">
                      <a:extLst>
                        <a:ext uri="{FF2B5EF4-FFF2-40B4-BE49-F238E27FC236}">
                          <a16:creationId xmlns:a16="http://schemas.microsoft.com/office/drawing/2014/main" id="{1A44C61A-05F9-D85A-6DEC-8F2D01AC83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11757" y="5378821"/>
                      <a:ext cx="1594596" cy="394448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bg1"/>
                          </a:solidFill>
                        </a:rPr>
                        <a:t>rating = 1.5</a:t>
                      </a:r>
                    </a:p>
                  </p:txBody>
                </p:sp>
                <p:grpSp>
                  <p:nvGrpSpPr>
                    <p:cNvPr id="25" name="Group 24">
                      <a:extLst>
                        <a:ext uri="{FF2B5EF4-FFF2-40B4-BE49-F238E27FC236}">
                          <a16:creationId xmlns:a16="http://schemas.microsoft.com/office/drawing/2014/main" id="{8D01EF73-53FA-820A-0D85-3E2032F5844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620841" y="3801034"/>
                      <a:ext cx="72842" cy="475412"/>
                      <a:chOff x="6136341" y="3801034"/>
                      <a:chExt cx="72842" cy="475412"/>
                    </a:xfrm>
                  </p:grpSpPr>
                  <p:sp>
                    <p:nvSpPr>
                      <p:cNvPr id="94" name="Oval 93">
                        <a:extLst>
                          <a:ext uri="{FF2B5EF4-FFF2-40B4-BE49-F238E27FC236}">
                            <a16:creationId xmlns:a16="http://schemas.microsoft.com/office/drawing/2014/main" id="{B935A049-BFCE-FA7A-16AF-E144877213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36341" y="3801034"/>
                        <a:ext cx="72000" cy="72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600"/>
                      </a:p>
                    </p:txBody>
                  </p:sp>
                  <p:grpSp>
                    <p:nvGrpSpPr>
                      <p:cNvPr id="95" name="Group 94">
                        <a:extLst>
                          <a:ext uri="{FF2B5EF4-FFF2-40B4-BE49-F238E27FC236}">
                            <a16:creationId xmlns:a16="http://schemas.microsoft.com/office/drawing/2014/main" id="{30DC6CA9-4F22-B8E0-794D-FC7DE608605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36341" y="3993494"/>
                        <a:ext cx="72842" cy="282952"/>
                        <a:chOff x="6136341" y="3993494"/>
                        <a:chExt cx="72842" cy="282952"/>
                      </a:xfrm>
                    </p:grpSpPr>
                    <p:sp>
                      <p:nvSpPr>
                        <p:cNvPr id="96" name="Oval 95">
                          <a:extLst>
                            <a:ext uri="{FF2B5EF4-FFF2-40B4-BE49-F238E27FC236}">
                              <a16:creationId xmlns:a16="http://schemas.microsoft.com/office/drawing/2014/main" id="{6157FFD5-7493-19EE-854F-AD652CA3AD4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7183" y="3993494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600"/>
                        </a:p>
                      </p:txBody>
                    </p:sp>
                    <p:sp>
                      <p:nvSpPr>
                        <p:cNvPr id="97" name="Oval 96">
                          <a:extLst>
                            <a:ext uri="{FF2B5EF4-FFF2-40B4-BE49-F238E27FC236}">
                              <a16:creationId xmlns:a16="http://schemas.microsoft.com/office/drawing/2014/main" id="{9EFC81F4-11A7-9403-DA6C-DFE2EC7E4F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6341" y="4204446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600"/>
                        </a:p>
                      </p:txBody>
                    </p:sp>
                  </p:grpSp>
                </p:grpSp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D3A8544C-1814-CBA3-567F-647EB46ACE1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417829" y="3755788"/>
                      <a:ext cx="72842" cy="475412"/>
                      <a:chOff x="6136341" y="3801034"/>
                      <a:chExt cx="72842" cy="475412"/>
                    </a:xfrm>
                  </p:grpSpPr>
                  <p:sp>
                    <p:nvSpPr>
                      <p:cNvPr id="87" name="Oval 86">
                        <a:extLst>
                          <a:ext uri="{FF2B5EF4-FFF2-40B4-BE49-F238E27FC236}">
                            <a16:creationId xmlns:a16="http://schemas.microsoft.com/office/drawing/2014/main" id="{456A8DA6-319E-18A7-4B1A-29E26CA581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36341" y="3801034"/>
                        <a:ext cx="72000" cy="72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600"/>
                      </a:p>
                    </p:txBody>
                  </p:sp>
                  <p:grpSp>
                    <p:nvGrpSpPr>
                      <p:cNvPr id="91" name="Group 90">
                        <a:extLst>
                          <a:ext uri="{FF2B5EF4-FFF2-40B4-BE49-F238E27FC236}">
                            <a16:creationId xmlns:a16="http://schemas.microsoft.com/office/drawing/2014/main" id="{3AEB4C0A-A51E-80B0-FFC9-94F224FC2E2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36341" y="3993494"/>
                        <a:ext cx="72842" cy="282952"/>
                        <a:chOff x="6136341" y="3993494"/>
                        <a:chExt cx="72842" cy="282952"/>
                      </a:xfrm>
                    </p:grpSpPr>
                    <p:sp>
                      <p:nvSpPr>
                        <p:cNvPr id="92" name="Oval 91">
                          <a:extLst>
                            <a:ext uri="{FF2B5EF4-FFF2-40B4-BE49-F238E27FC236}">
                              <a16:creationId xmlns:a16="http://schemas.microsoft.com/office/drawing/2014/main" id="{C4F790CD-EC73-535B-A9D3-BD4A38433AA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7183" y="3993494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600"/>
                        </a:p>
                      </p:txBody>
                    </p:sp>
                    <p:sp>
                      <p:nvSpPr>
                        <p:cNvPr id="93" name="Oval 92">
                          <a:extLst>
                            <a:ext uri="{FF2B5EF4-FFF2-40B4-BE49-F238E27FC236}">
                              <a16:creationId xmlns:a16="http://schemas.microsoft.com/office/drawing/2014/main" id="{57473F6C-6955-2B79-B09B-F263627C43A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6341" y="4204446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600"/>
                        </a:p>
                      </p:txBody>
                    </p:sp>
                  </p:grpSp>
                </p:grpSp>
                <p:grpSp>
                  <p:nvGrpSpPr>
                    <p:cNvPr id="27" name="Group 26">
                      <a:extLst>
                        <a:ext uri="{FF2B5EF4-FFF2-40B4-BE49-F238E27FC236}">
                          <a16:creationId xmlns:a16="http://schemas.microsoft.com/office/drawing/2014/main" id="{1BF963CC-511E-A842-CACA-7640D4699E3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712229" y="3782823"/>
                      <a:ext cx="72842" cy="475412"/>
                      <a:chOff x="6136341" y="3801034"/>
                      <a:chExt cx="72842" cy="475412"/>
                    </a:xfrm>
                  </p:grpSpPr>
                  <p:sp>
                    <p:nvSpPr>
                      <p:cNvPr id="80" name="Oval 79">
                        <a:extLst>
                          <a:ext uri="{FF2B5EF4-FFF2-40B4-BE49-F238E27FC236}">
                            <a16:creationId xmlns:a16="http://schemas.microsoft.com/office/drawing/2014/main" id="{D3B4947F-AB61-1703-568E-8BE122A5B9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36341" y="3801034"/>
                        <a:ext cx="72000" cy="72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600"/>
                      </a:p>
                    </p:txBody>
                  </p:sp>
                  <p:grpSp>
                    <p:nvGrpSpPr>
                      <p:cNvPr id="81" name="Group 80">
                        <a:extLst>
                          <a:ext uri="{FF2B5EF4-FFF2-40B4-BE49-F238E27FC236}">
                            <a16:creationId xmlns:a16="http://schemas.microsoft.com/office/drawing/2014/main" id="{5AE689DB-E555-78E2-410D-0A79B414ED1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36341" y="3993494"/>
                        <a:ext cx="72842" cy="282952"/>
                        <a:chOff x="6136341" y="3993494"/>
                        <a:chExt cx="72842" cy="282952"/>
                      </a:xfrm>
                    </p:grpSpPr>
                    <p:sp>
                      <p:nvSpPr>
                        <p:cNvPr id="83" name="Oval 82">
                          <a:extLst>
                            <a:ext uri="{FF2B5EF4-FFF2-40B4-BE49-F238E27FC236}">
                              <a16:creationId xmlns:a16="http://schemas.microsoft.com/office/drawing/2014/main" id="{70F7ABA7-7E5C-290D-2302-082C76B5F3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7183" y="3993494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600"/>
                        </a:p>
                      </p:txBody>
                    </p: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F5382C4-AF9D-DB90-4BB1-1FEA06495B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6341" y="4204446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600"/>
                        </a:p>
                      </p:txBody>
                    </p:sp>
                  </p:grpSp>
                </p:grpSp>
                <p:grpSp>
                  <p:nvGrpSpPr>
                    <p:cNvPr id="28" name="Group 27">
                      <a:extLst>
                        <a:ext uri="{FF2B5EF4-FFF2-40B4-BE49-F238E27FC236}">
                          <a16:creationId xmlns:a16="http://schemas.microsoft.com/office/drawing/2014/main" id="{3D96B8EF-5A5C-088E-1C82-7FD180AEC4E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75852" y="3773577"/>
                      <a:ext cx="72842" cy="475412"/>
                      <a:chOff x="6136341" y="3801034"/>
                      <a:chExt cx="72842" cy="475412"/>
                    </a:xfrm>
                  </p:grpSpPr>
                  <p:sp>
                    <p:nvSpPr>
                      <p:cNvPr id="74" name="Oval 73">
                        <a:extLst>
                          <a:ext uri="{FF2B5EF4-FFF2-40B4-BE49-F238E27FC236}">
                            <a16:creationId xmlns:a16="http://schemas.microsoft.com/office/drawing/2014/main" id="{8E7B57FC-920E-A527-744B-41CE31C7BD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36341" y="3801034"/>
                        <a:ext cx="72000" cy="72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600"/>
                      </a:p>
                    </p:txBody>
                  </p:sp>
                  <p:grpSp>
                    <p:nvGrpSpPr>
                      <p:cNvPr id="75" name="Group 74">
                        <a:extLst>
                          <a:ext uri="{FF2B5EF4-FFF2-40B4-BE49-F238E27FC236}">
                            <a16:creationId xmlns:a16="http://schemas.microsoft.com/office/drawing/2014/main" id="{B7686114-69FB-8F74-0909-6DDDE1DF09C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36341" y="3993494"/>
                        <a:ext cx="72842" cy="282952"/>
                        <a:chOff x="6136341" y="3993494"/>
                        <a:chExt cx="72842" cy="282952"/>
                      </a:xfrm>
                    </p:grpSpPr>
                    <p:sp>
                      <p:nvSpPr>
                        <p:cNvPr id="76" name="Oval 75">
                          <a:extLst>
                            <a:ext uri="{FF2B5EF4-FFF2-40B4-BE49-F238E27FC236}">
                              <a16:creationId xmlns:a16="http://schemas.microsoft.com/office/drawing/2014/main" id="{D6C4F513-4EEF-DEA9-475C-884135A1B8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7183" y="3993494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600"/>
                        </a:p>
                      </p:txBody>
                    </p:sp>
                    <p:sp>
                      <p:nvSpPr>
                        <p:cNvPr id="78" name="Oval 77">
                          <a:extLst>
                            <a:ext uri="{FF2B5EF4-FFF2-40B4-BE49-F238E27FC236}">
                              <a16:creationId xmlns:a16="http://schemas.microsoft.com/office/drawing/2014/main" id="{4318B9C1-6A5A-91F3-8C40-BF886F4AAE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6341" y="4204446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600"/>
                        </a:p>
                      </p:txBody>
                    </p:sp>
                  </p:grpSp>
                </p:grpSp>
                <p:cxnSp>
                  <p:nvCxnSpPr>
                    <p:cNvPr id="32" name="Straight Arrow Connector 31">
                      <a:extLst>
                        <a:ext uri="{FF2B5EF4-FFF2-40B4-BE49-F238E27FC236}">
                          <a16:creationId xmlns:a16="http://schemas.microsoft.com/office/drawing/2014/main" id="{8F09592A-69F4-A1E2-61CF-40FA2D0EE2CF}"/>
                        </a:ext>
                      </a:extLst>
                    </p:cNvPr>
                    <p:cNvCxnSpPr>
                      <a:cxnSpLocks/>
                      <a:endCxn id="16" idx="0"/>
                    </p:cNvCxnSpPr>
                    <p:nvPr/>
                  </p:nvCxnSpPr>
                  <p:spPr>
                    <a:xfrm flipH="1">
                      <a:off x="1401297" y="4697506"/>
                      <a:ext cx="293032" cy="681315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Straight Arrow Connector 32">
                      <a:extLst>
                        <a:ext uri="{FF2B5EF4-FFF2-40B4-BE49-F238E27FC236}">
                          <a16:creationId xmlns:a16="http://schemas.microsoft.com/office/drawing/2014/main" id="{0C683130-3794-97E3-0486-0618DD4F15D5}"/>
                        </a:ext>
                      </a:extLst>
                    </p:cNvPr>
                    <p:cNvCxnSpPr>
                      <a:cxnSpLocks/>
                      <a:endCxn id="17" idx="0"/>
                    </p:cNvCxnSpPr>
                    <p:nvPr/>
                  </p:nvCxnSpPr>
                  <p:spPr>
                    <a:xfrm flipH="1">
                      <a:off x="3325345" y="4674529"/>
                      <a:ext cx="240648" cy="704292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Straight Arrow Connector 34">
                      <a:extLst>
                        <a:ext uri="{FF2B5EF4-FFF2-40B4-BE49-F238E27FC236}">
                          <a16:creationId xmlns:a16="http://schemas.microsoft.com/office/drawing/2014/main" id="{243AEE8D-4083-29B3-02AB-CE4E89FB68C2}"/>
                        </a:ext>
                      </a:extLst>
                    </p:cNvPr>
                    <p:cNvCxnSpPr>
                      <a:cxnSpLocks/>
                      <a:endCxn id="24" idx="0"/>
                    </p:cNvCxnSpPr>
                    <p:nvPr/>
                  </p:nvCxnSpPr>
                  <p:spPr>
                    <a:xfrm>
                      <a:off x="5197009" y="4715436"/>
                      <a:ext cx="12046" cy="663385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Arrow Connector 35">
                      <a:extLst>
                        <a:ext uri="{FF2B5EF4-FFF2-40B4-BE49-F238E27FC236}">
                          <a16:creationId xmlns:a16="http://schemas.microsoft.com/office/drawing/2014/main" id="{B8F9CA61-424F-B97C-B5D4-C368BF355739}"/>
                        </a:ext>
                      </a:extLst>
                    </p:cNvPr>
                    <p:cNvCxnSpPr>
                      <a:cxnSpLocks/>
                      <a:endCxn id="22" idx="0"/>
                    </p:cNvCxnSpPr>
                    <p:nvPr/>
                  </p:nvCxnSpPr>
                  <p:spPr>
                    <a:xfrm>
                      <a:off x="6999194" y="4674529"/>
                      <a:ext cx="93570" cy="704292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Arrow Connector 42">
                      <a:extLst>
                        <a:ext uri="{FF2B5EF4-FFF2-40B4-BE49-F238E27FC236}">
                          <a16:creationId xmlns:a16="http://schemas.microsoft.com/office/drawing/2014/main" id="{6141A710-CB69-5A1F-49CB-9033B5F98BB5}"/>
                        </a:ext>
                      </a:extLst>
                    </p:cNvPr>
                    <p:cNvCxnSpPr>
                      <a:cxnSpLocks/>
                      <a:endCxn id="20" idx="0"/>
                    </p:cNvCxnSpPr>
                    <p:nvPr/>
                  </p:nvCxnSpPr>
                  <p:spPr>
                    <a:xfrm>
                      <a:off x="8789333" y="4641190"/>
                      <a:ext cx="187140" cy="74659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Arrow Connector 72">
                      <a:extLst>
                        <a:ext uri="{FF2B5EF4-FFF2-40B4-BE49-F238E27FC236}">
                          <a16:creationId xmlns:a16="http://schemas.microsoft.com/office/drawing/2014/main" id="{CC0CF97F-FDAB-79EA-82ED-141570A992D3}"/>
                        </a:ext>
                      </a:extLst>
                    </p:cNvPr>
                    <p:cNvCxnSpPr>
                      <a:cxnSpLocks/>
                      <a:endCxn id="19" idx="0"/>
                    </p:cNvCxnSpPr>
                    <p:nvPr/>
                  </p:nvCxnSpPr>
                  <p:spPr>
                    <a:xfrm>
                      <a:off x="10603563" y="4614296"/>
                      <a:ext cx="296958" cy="77348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FFDA9023-1C6E-0634-A01B-ECBA79F5CC3F}"/>
                    </a:ext>
                  </a:extLst>
                </p:cNvPr>
                <p:cNvSpPr/>
                <p:nvPr/>
              </p:nvSpPr>
              <p:spPr>
                <a:xfrm>
                  <a:off x="8862736" y="3143762"/>
                  <a:ext cx="2043953" cy="39444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accent1"/>
                      </a:solidFill>
                    </a:rPr>
                    <a:t>Tree n</a:t>
                  </a:r>
                </a:p>
              </p:txBody>
            </p:sp>
          </p:grp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5297954B-FC35-98C4-ED77-EBD7F0DC95B3}"/>
                </a:ext>
              </a:extLst>
            </p:cNvPr>
            <p:cNvGrpSpPr/>
            <p:nvPr/>
          </p:nvGrpSpPr>
          <p:grpSpPr>
            <a:xfrm>
              <a:off x="2588460" y="3813266"/>
              <a:ext cx="7452000" cy="579541"/>
              <a:chOff x="2588460" y="3813266"/>
              <a:chExt cx="7452000" cy="579541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672644BF-1E66-99AA-F970-4D712383EBC3}"/>
                  </a:ext>
                </a:extLst>
              </p:cNvPr>
              <p:cNvGrpSpPr/>
              <p:nvPr/>
            </p:nvGrpSpPr>
            <p:grpSpPr>
              <a:xfrm>
                <a:off x="2588460" y="3813266"/>
                <a:ext cx="7452000" cy="579541"/>
                <a:chOff x="1202221" y="4329321"/>
                <a:chExt cx="8693380" cy="589145"/>
              </a:xfrm>
            </p:grpSpPr>
            <p:sp>
              <p:nvSpPr>
                <p:cNvPr id="131" name="Right Brace 130">
                  <a:extLst>
                    <a:ext uri="{FF2B5EF4-FFF2-40B4-BE49-F238E27FC236}">
                      <a16:creationId xmlns:a16="http://schemas.microsoft.com/office/drawing/2014/main" id="{09676F32-A743-360B-67DC-424CB8C494D9}"/>
                    </a:ext>
                  </a:extLst>
                </p:cNvPr>
                <p:cNvSpPr/>
                <p:nvPr/>
              </p:nvSpPr>
              <p:spPr>
                <a:xfrm rot="16200000" flipH="1" flipV="1">
                  <a:off x="5420822" y="110720"/>
                  <a:ext cx="256177" cy="8693380"/>
                </a:xfrm>
                <a:prstGeom prst="rightBrac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132" name="Straight Arrow Connector 131">
                  <a:extLst>
                    <a:ext uri="{FF2B5EF4-FFF2-40B4-BE49-F238E27FC236}">
                      <a16:creationId xmlns:a16="http://schemas.microsoft.com/office/drawing/2014/main" id="{6645ADFE-CF1D-5BD8-171E-978DBE5C41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51619" y="4605995"/>
                  <a:ext cx="11849" cy="312471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3" name="Rectangle: Rounded Corners 132">
                <a:extLst>
                  <a:ext uri="{FF2B5EF4-FFF2-40B4-BE49-F238E27FC236}">
                    <a16:creationId xmlns:a16="http://schemas.microsoft.com/office/drawing/2014/main" id="{D861CBE7-8248-683A-0725-F6271726B504}"/>
                  </a:ext>
                </a:extLst>
              </p:cNvPr>
              <p:cNvSpPr/>
              <p:nvPr/>
            </p:nvSpPr>
            <p:spPr>
              <a:xfrm>
                <a:off x="6428894" y="4065268"/>
                <a:ext cx="1591889" cy="324000"/>
              </a:xfrm>
              <a:prstGeom prst="roundRect">
                <a:avLst/>
              </a:prstGeom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b="1" dirty="0">
                    <a:solidFill>
                      <a:srgbClr val="C00000"/>
                    </a:solidFill>
                  </a:rPr>
                  <a:t>aggregate predictions</a:t>
                </a:r>
              </a:p>
            </p:txBody>
          </p:sp>
        </p:grp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C8BD3FFA-97E7-CBC7-EF8C-FD04A50DA93E}"/>
                </a:ext>
              </a:extLst>
            </p:cNvPr>
            <p:cNvSpPr/>
            <p:nvPr/>
          </p:nvSpPr>
          <p:spPr>
            <a:xfrm>
              <a:off x="5266553" y="4570302"/>
              <a:ext cx="2110611" cy="394448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predicted rating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7881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014CB-4278-0F7D-7DD3-B5FB64545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64" y="176867"/>
            <a:ext cx="10515600" cy="710640"/>
          </a:xfrm>
        </p:spPr>
        <p:txBody>
          <a:bodyPr/>
          <a:lstStyle/>
          <a:p>
            <a:r>
              <a:rPr lang="en-US" dirty="0"/>
              <a:t>Decision Trees - Classification*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C76B2D3-E3AE-CACA-17B7-C1B67506353B}"/>
              </a:ext>
            </a:extLst>
          </p:cNvPr>
          <p:cNvGrpSpPr/>
          <p:nvPr/>
        </p:nvGrpSpPr>
        <p:grpSpPr>
          <a:xfrm>
            <a:off x="603999" y="1174376"/>
            <a:ext cx="11093820" cy="4607856"/>
            <a:chOff x="603999" y="1174376"/>
            <a:chExt cx="11093820" cy="4607856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3E976A6B-0556-4A37-230C-0ACECC5F0C1C}"/>
                </a:ext>
              </a:extLst>
            </p:cNvPr>
            <p:cNvGrpSpPr/>
            <p:nvPr/>
          </p:nvGrpSpPr>
          <p:grpSpPr>
            <a:xfrm>
              <a:off x="702610" y="1174376"/>
              <a:ext cx="10813673" cy="2451848"/>
              <a:chOff x="702610" y="1174376"/>
              <a:chExt cx="10813673" cy="245184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0921D1B-3E78-B28D-9752-FA634822FB60}"/>
                  </a:ext>
                </a:extLst>
              </p:cNvPr>
              <p:cNvSpPr/>
              <p:nvPr/>
            </p:nvSpPr>
            <p:spPr>
              <a:xfrm>
                <a:off x="4554071" y="1174376"/>
                <a:ext cx="2043953" cy="3944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f_1 &gt; a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1BC1767-9FBE-A946-86F4-68B3A86894AF}"/>
                  </a:ext>
                </a:extLst>
              </p:cNvPr>
              <p:cNvSpPr/>
              <p:nvPr/>
            </p:nvSpPr>
            <p:spPr>
              <a:xfrm>
                <a:off x="2528047" y="2142564"/>
                <a:ext cx="2043953" cy="3944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f_2 &gt; b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066F44C-7421-BEF9-ECE5-9982CAE1D147}"/>
                  </a:ext>
                </a:extLst>
              </p:cNvPr>
              <p:cNvSpPr/>
              <p:nvPr/>
            </p:nvSpPr>
            <p:spPr>
              <a:xfrm>
                <a:off x="6526306" y="2142564"/>
                <a:ext cx="2779059" cy="3944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f_3 &gt; c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584C248C-20D3-2547-39DA-2DBB5C68D5DE}"/>
                  </a:ext>
                </a:extLst>
              </p:cNvPr>
              <p:cNvCxnSpPr>
                <a:stCxn id="4" idx="2"/>
                <a:endCxn id="5" idx="0"/>
              </p:cNvCxnSpPr>
              <p:nvPr/>
            </p:nvCxnSpPr>
            <p:spPr>
              <a:xfrm flipH="1">
                <a:off x="3550024" y="1568824"/>
                <a:ext cx="2026024" cy="5737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265BE8E6-D602-B67D-325A-5AC8864B288C}"/>
                  </a:ext>
                </a:extLst>
              </p:cNvPr>
              <p:cNvCxnSpPr>
                <a:cxnSpLocks/>
                <a:stCxn id="4" idx="2"/>
                <a:endCxn id="6" idx="0"/>
              </p:cNvCxnSpPr>
              <p:nvPr/>
            </p:nvCxnSpPr>
            <p:spPr>
              <a:xfrm>
                <a:off x="5576048" y="1568824"/>
                <a:ext cx="2339788" cy="5737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06A8943-6DCF-C61A-5320-600F417B0DA6}"/>
                  </a:ext>
                </a:extLst>
              </p:cNvPr>
              <p:cNvSpPr/>
              <p:nvPr/>
            </p:nvSpPr>
            <p:spPr>
              <a:xfrm>
                <a:off x="2909048" y="1461245"/>
                <a:ext cx="1246093" cy="3944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6"/>
                    </a:solidFill>
                  </a:rPr>
                  <a:t>yes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4E673E9-B807-3838-FE8E-F85C94CB1ACB}"/>
                  </a:ext>
                </a:extLst>
              </p:cNvPr>
              <p:cNvSpPr/>
              <p:nvPr/>
            </p:nvSpPr>
            <p:spPr>
              <a:xfrm>
                <a:off x="6925235" y="1443317"/>
                <a:ext cx="1246093" cy="3944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no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3DA355B4-8FB8-20AF-43B6-D07A56B18BF5}"/>
                  </a:ext>
                </a:extLst>
              </p:cNvPr>
              <p:cNvCxnSpPr>
                <a:cxnSpLocks/>
                <a:stCxn id="5" idx="2"/>
                <a:endCxn id="15" idx="0"/>
              </p:cNvCxnSpPr>
              <p:nvPr/>
            </p:nvCxnSpPr>
            <p:spPr>
              <a:xfrm flipH="1">
                <a:off x="1950945" y="2537012"/>
                <a:ext cx="1599079" cy="6947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3323AA9-6FB4-FA45-9985-9384553787F0}"/>
                  </a:ext>
                </a:extLst>
              </p:cNvPr>
              <p:cNvSpPr/>
              <p:nvPr/>
            </p:nvSpPr>
            <p:spPr>
              <a:xfrm>
                <a:off x="702610" y="3231776"/>
                <a:ext cx="2496670" cy="3944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f_2 &lt; c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ADAB71C-B77D-B441-71CB-9B0A90837486}"/>
                  </a:ext>
                </a:extLst>
              </p:cNvPr>
              <p:cNvSpPr/>
              <p:nvPr/>
            </p:nvSpPr>
            <p:spPr>
              <a:xfrm>
                <a:off x="4706471" y="2537012"/>
                <a:ext cx="1246093" cy="3944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no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376BB536-563B-8B2B-C1AE-E0D0252FDC7F}"/>
                  </a:ext>
                </a:extLst>
              </p:cNvPr>
              <p:cNvCxnSpPr>
                <a:cxnSpLocks/>
                <a:stCxn id="5" idx="2"/>
                <a:endCxn id="23" idx="0"/>
              </p:cNvCxnSpPr>
              <p:nvPr/>
            </p:nvCxnSpPr>
            <p:spPr>
              <a:xfrm>
                <a:off x="3550024" y="2537012"/>
                <a:ext cx="1723466" cy="6947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0445733-C5F4-BF77-8E5E-B7D6CA962A2D}"/>
                  </a:ext>
                </a:extLst>
              </p:cNvPr>
              <p:cNvSpPr/>
              <p:nvPr/>
            </p:nvSpPr>
            <p:spPr>
              <a:xfrm>
                <a:off x="4251513" y="3231776"/>
                <a:ext cx="2043953" cy="3944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f_3 &lt; a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000FB49-E5F4-7085-50D7-4A752BD3E89F}"/>
                  </a:ext>
                </a:extLst>
              </p:cNvPr>
              <p:cNvSpPr/>
              <p:nvPr/>
            </p:nvSpPr>
            <p:spPr>
              <a:xfrm>
                <a:off x="6526306" y="3231776"/>
                <a:ext cx="2334184" cy="3944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f_2 &gt; a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B5066C3-1DD4-BC5F-E2FC-D43326BC2E84}"/>
                  </a:ext>
                </a:extLst>
              </p:cNvPr>
              <p:cNvSpPr/>
              <p:nvPr/>
            </p:nvSpPr>
            <p:spPr>
              <a:xfrm>
                <a:off x="9182099" y="3231776"/>
                <a:ext cx="2334184" cy="3944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f_1 &lt; b</a:t>
                </a:r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5B0D1FA0-4850-C1AE-7096-0E8E4A251A4E}"/>
                  </a:ext>
                </a:extLst>
              </p:cNvPr>
              <p:cNvCxnSpPr>
                <a:cxnSpLocks/>
                <a:stCxn id="6" idx="2"/>
                <a:endCxn id="29" idx="0"/>
              </p:cNvCxnSpPr>
              <p:nvPr/>
            </p:nvCxnSpPr>
            <p:spPr>
              <a:xfrm flipH="1">
                <a:off x="7693398" y="2537012"/>
                <a:ext cx="222438" cy="6947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3F33D7E8-F95C-C72D-8370-B68334EE3307}"/>
                  </a:ext>
                </a:extLst>
              </p:cNvPr>
              <p:cNvCxnSpPr>
                <a:cxnSpLocks/>
                <a:stCxn id="6" idx="2"/>
                <a:endCxn id="30" idx="0"/>
              </p:cNvCxnSpPr>
              <p:nvPr/>
            </p:nvCxnSpPr>
            <p:spPr>
              <a:xfrm>
                <a:off x="7915836" y="2537012"/>
                <a:ext cx="2433355" cy="6947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BC35E4C-71B3-72E1-F189-46CE2D123814}"/>
                  </a:ext>
                </a:extLst>
              </p:cNvPr>
              <p:cNvSpPr/>
              <p:nvPr/>
            </p:nvSpPr>
            <p:spPr>
              <a:xfrm>
                <a:off x="952502" y="2599765"/>
                <a:ext cx="1246093" cy="3944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6"/>
                    </a:solidFill>
                  </a:rPr>
                  <a:t>yes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A729155-7251-BC0C-6EAD-62E9ED3B6C6F}"/>
                  </a:ext>
                </a:extLst>
              </p:cNvPr>
              <p:cNvSpPr/>
              <p:nvPr/>
            </p:nvSpPr>
            <p:spPr>
              <a:xfrm>
                <a:off x="6374748" y="2640104"/>
                <a:ext cx="1246093" cy="3944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6"/>
                    </a:solidFill>
                  </a:rPr>
                  <a:t>yes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EEC7FBC-84D1-769E-486F-1E176640E929}"/>
                  </a:ext>
                </a:extLst>
              </p:cNvPr>
              <p:cNvSpPr/>
              <p:nvPr/>
            </p:nvSpPr>
            <p:spPr>
              <a:xfrm>
                <a:off x="9448238" y="2489944"/>
                <a:ext cx="1246093" cy="3944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no</a:t>
                </a:r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30B3535A-3665-49C8-9449-A5FBF14CCBE9}"/>
                </a:ext>
              </a:extLst>
            </p:cNvPr>
            <p:cNvGrpSpPr/>
            <p:nvPr/>
          </p:nvGrpSpPr>
          <p:grpSpPr>
            <a:xfrm>
              <a:off x="603999" y="3755788"/>
              <a:ext cx="11093820" cy="2026444"/>
              <a:chOff x="603999" y="3755788"/>
              <a:chExt cx="11093820" cy="202644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C5EEA1A-CE39-6CD0-D8C8-2614D7CE5CE0}"/>
                  </a:ext>
                </a:extLst>
              </p:cNvPr>
              <p:cNvGrpSpPr/>
              <p:nvPr/>
            </p:nvGrpSpPr>
            <p:grpSpPr>
              <a:xfrm>
                <a:off x="6136341" y="3801034"/>
                <a:ext cx="72842" cy="475412"/>
                <a:chOff x="6136341" y="3801034"/>
                <a:chExt cx="72842" cy="475412"/>
              </a:xfrm>
            </p:grpSpPr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0B54AC3F-8C2A-F97E-EEE0-B70501904A9F}"/>
                    </a:ext>
                  </a:extLst>
                </p:cNvPr>
                <p:cNvSpPr/>
                <p:nvPr/>
              </p:nvSpPr>
              <p:spPr>
                <a:xfrm>
                  <a:off x="6136341" y="3801034"/>
                  <a:ext cx="72000" cy="72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8E21E32E-32C2-3968-9DE4-CFD6950A3F0F}"/>
                    </a:ext>
                  </a:extLst>
                </p:cNvPr>
                <p:cNvGrpSpPr/>
                <p:nvPr/>
              </p:nvGrpSpPr>
              <p:grpSpPr>
                <a:xfrm>
                  <a:off x="6136341" y="3993494"/>
                  <a:ext cx="72842" cy="282952"/>
                  <a:chOff x="6136341" y="3993494"/>
                  <a:chExt cx="72842" cy="282952"/>
                </a:xfrm>
              </p:grpSpPr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75054E30-D30F-74A1-642C-27FAD99B626B}"/>
                      </a:ext>
                    </a:extLst>
                  </p:cNvPr>
                  <p:cNvSpPr/>
                  <p:nvPr/>
                </p:nvSpPr>
                <p:spPr>
                  <a:xfrm>
                    <a:off x="6137183" y="3993494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C5226DC6-6453-D57A-C144-6658A85F6A8A}"/>
                      </a:ext>
                    </a:extLst>
                  </p:cNvPr>
                  <p:cNvSpPr/>
                  <p:nvPr/>
                </p:nvSpPr>
                <p:spPr>
                  <a:xfrm>
                    <a:off x="6136341" y="4204446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467CBB6-58E1-F2C4-E218-63F86EC19923}"/>
                  </a:ext>
                </a:extLst>
              </p:cNvPr>
              <p:cNvSpPr/>
              <p:nvPr/>
            </p:nvSpPr>
            <p:spPr>
              <a:xfrm>
                <a:off x="603999" y="5378821"/>
                <a:ext cx="1594596" cy="394448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class 0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643366C-CCA2-28B0-2A97-BDE1DD3F2A81}"/>
                  </a:ext>
                </a:extLst>
              </p:cNvPr>
              <p:cNvSpPr/>
              <p:nvPr/>
            </p:nvSpPr>
            <p:spPr>
              <a:xfrm>
                <a:off x="2528047" y="5378821"/>
                <a:ext cx="1594596" cy="394448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class 1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5B76613-4AA9-4C23-8EF3-ED1A49D6FF12}"/>
                  </a:ext>
                </a:extLst>
              </p:cNvPr>
              <p:cNvSpPr/>
              <p:nvPr/>
            </p:nvSpPr>
            <p:spPr>
              <a:xfrm>
                <a:off x="10103223" y="5387784"/>
                <a:ext cx="1594596" cy="394448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class 0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97A2CB8-9683-EDAC-AA09-CD410CD5E92A}"/>
                  </a:ext>
                </a:extLst>
              </p:cNvPr>
              <p:cNvSpPr/>
              <p:nvPr/>
            </p:nvSpPr>
            <p:spPr>
              <a:xfrm>
                <a:off x="8179175" y="5387784"/>
                <a:ext cx="1594596" cy="394448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class 1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1348896-D704-66C0-E453-EAACB64E4D00}"/>
                  </a:ext>
                </a:extLst>
              </p:cNvPr>
              <p:cNvSpPr/>
              <p:nvPr/>
            </p:nvSpPr>
            <p:spPr>
              <a:xfrm>
                <a:off x="6295466" y="5378821"/>
                <a:ext cx="1594596" cy="394448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class 0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7A33AC0-4CAD-70E4-7449-5C5406569269}"/>
                  </a:ext>
                </a:extLst>
              </p:cNvPr>
              <p:cNvSpPr/>
              <p:nvPr/>
            </p:nvSpPr>
            <p:spPr>
              <a:xfrm>
                <a:off x="4411757" y="5378821"/>
                <a:ext cx="1594596" cy="394448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class 0</a:t>
                </a:r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B76D2D66-D6C4-25CA-0A0D-EE7F6DCBD3C5}"/>
                  </a:ext>
                </a:extLst>
              </p:cNvPr>
              <p:cNvGrpSpPr/>
              <p:nvPr/>
            </p:nvGrpSpPr>
            <p:grpSpPr>
              <a:xfrm>
                <a:off x="7620841" y="3801034"/>
                <a:ext cx="72842" cy="475412"/>
                <a:chOff x="6136341" y="3801034"/>
                <a:chExt cx="72842" cy="475412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82600D04-79CD-989E-36F2-06C5A6C8130E}"/>
                    </a:ext>
                  </a:extLst>
                </p:cNvPr>
                <p:cNvSpPr/>
                <p:nvPr/>
              </p:nvSpPr>
              <p:spPr>
                <a:xfrm>
                  <a:off x="6136341" y="3801034"/>
                  <a:ext cx="72000" cy="72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29C80ACF-0592-F007-A4A5-6DCC1DE6C988}"/>
                    </a:ext>
                  </a:extLst>
                </p:cNvPr>
                <p:cNvGrpSpPr/>
                <p:nvPr/>
              </p:nvGrpSpPr>
              <p:grpSpPr>
                <a:xfrm>
                  <a:off x="6136341" y="3993494"/>
                  <a:ext cx="72842" cy="282952"/>
                  <a:chOff x="6136341" y="3993494"/>
                  <a:chExt cx="72842" cy="282952"/>
                </a:xfrm>
              </p:grpSpPr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8D285D5C-CB92-93CE-94A4-C297D56E9F9D}"/>
                      </a:ext>
                    </a:extLst>
                  </p:cNvPr>
                  <p:cNvSpPr/>
                  <p:nvPr/>
                </p:nvSpPr>
                <p:spPr>
                  <a:xfrm>
                    <a:off x="6137183" y="3993494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7500E458-E005-3C66-7153-9C019ACF8F7A}"/>
                      </a:ext>
                    </a:extLst>
                  </p:cNvPr>
                  <p:cNvSpPr/>
                  <p:nvPr/>
                </p:nvSpPr>
                <p:spPr>
                  <a:xfrm>
                    <a:off x="6136341" y="4204446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EFC5E02C-6463-5E25-92E3-DC9D1932FC20}"/>
                  </a:ext>
                </a:extLst>
              </p:cNvPr>
              <p:cNvGrpSpPr/>
              <p:nvPr/>
            </p:nvGrpSpPr>
            <p:grpSpPr>
              <a:xfrm>
                <a:off x="10417829" y="3755788"/>
                <a:ext cx="72842" cy="475412"/>
                <a:chOff x="6136341" y="3801034"/>
                <a:chExt cx="72842" cy="475412"/>
              </a:xfrm>
            </p:grpSpPr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A203A97B-4024-9219-DAC0-284D93266455}"/>
                    </a:ext>
                  </a:extLst>
                </p:cNvPr>
                <p:cNvSpPr/>
                <p:nvPr/>
              </p:nvSpPr>
              <p:spPr>
                <a:xfrm>
                  <a:off x="6136341" y="3801034"/>
                  <a:ext cx="72000" cy="72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4301A349-A2B8-ADC0-A0AC-8D4D932B2E8A}"/>
                    </a:ext>
                  </a:extLst>
                </p:cNvPr>
                <p:cNvGrpSpPr/>
                <p:nvPr/>
              </p:nvGrpSpPr>
              <p:grpSpPr>
                <a:xfrm>
                  <a:off x="6136341" y="3993494"/>
                  <a:ext cx="72842" cy="282952"/>
                  <a:chOff x="6136341" y="3993494"/>
                  <a:chExt cx="72842" cy="282952"/>
                </a:xfrm>
              </p:grpSpPr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C58F63C8-B479-9952-0B5A-4397FF89EEE4}"/>
                      </a:ext>
                    </a:extLst>
                  </p:cNvPr>
                  <p:cNvSpPr/>
                  <p:nvPr/>
                </p:nvSpPr>
                <p:spPr>
                  <a:xfrm>
                    <a:off x="6137183" y="3993494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B46B6246-FC9B-B4F9-168B-3F8C46080D0F}"/>
                      </a:ext>
                    </a:extLst>
                  </p:cNvPr>
                  <p:cNvSpPr/>
                  <p:nvPr/>
                </p:nvSpPr>
                <p:spPr>
                  <a:xfrm>
                    <a:off x="6136341" y="4204446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9E038504-AF75-0FD7-2234-068198DA2FCA}"/>
                  </a:ext>
                </a:extLst>
              </p:cNvPr>
              <p:cNvGrpSpPr/>
              <p:nvPr/>
            </p:nvGrpSpPr>
            <p:grpSpPr>
              <a:xfrm>
                <a:off x="3712229" y="3782823"/>
                <a:ext cx="72842" cy="475412"/>
                <a:chOff x="6136341" y="3801034"/>
                <a:chExt cx="72842" cy="475412"/>
              </a:xfrm>
            </p:grpSpPr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43A61981-F0F4-D3D3-A1F2-255C8FB2B90A}"/>
                    </a:ext>
                  </a:extLst>
                </p:cNvPr>
                <p:cNvSpPr/>
                <p:nvPr/>
              </p:nvSpPr>
              <p:spPr>
                <a:xfrm>
                  <a:off x="6136341" y="3801034"/>
                  <a:ext cx="72000" cy="72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AF703BD4-BAEB-852F-480F-F3CA315FB64B}"/>
                    </a:ext>
                  </a:extLst>
                </p:cNvPr>
                <p:cNvGrpSpPr/>
                <p:nvPr/>
              </p:nvGrpSpPr>
              <p:grpSpPr>
                <a:xfrm>
                  <a:off x="6136341" y="3993494"/>
                  <a:ext cx="72842" cy="282952"/>
                  <a:chOff x="6136341" y="3993494"/>
                  <a:chExt cx="72842" cy="282952"/>
                </a:xfrm>
              </p:grpSpPr>
              <p:sp>
                <p:nvSpPr>
                  <p:cNvPr id="65" name="Oval 64">
                    <a:extLst>
                      <a:ext uri="{FF2B5EF4-FFF2-40B4-BE49-F238E27FC236}">
                        <a16:creationId xmlns:a16="http://schemas.microsoft.com/office/drawing/2014/main" id="{4A75115F-1686-03C7-F954-660D9495ED34}"/>
                      </a:ext>
                    </a:extLst>
                  </p:cNvPr>
                  <p:cNvSpPr/>
                  <p:nvPr/>
                </p:nvSpPr>
                <p:spPr>
                  <a:xfrm>
                    <a:off x="6137183" y="3993494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F9D7A66D-D289-FC1C-00C9-EC90CC82E6A4}"/>
                      </a:ext>
                    </a:extLst>
                  </p:cNvPr>
                  <p:cNvSpPr/>
                  <p:nvPr/>
                </p:nvSpPr>
                <p:spPr>
                  <a:xfrm>
                    <a:off x="6136341" y="4204446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BC97DEB0-6663-1F7E-9CAB-E495B53EE389}"/>
                  </a:ext>
                </a:extLst>
              </p:cNvPr>
              <p:cNvGrpSpPr/>
              <p:nvPr/>
            </p:nvGrpSpPr>
            <p:grpSpPr>
              <a:xfrm>
                <a:off x="1775852" y="3773577"/>
                <a:ext cx="72842" cy="475412"/>
                <a:chOff x="6136341" y="3801034"/>
                <a:chExt cx="72842" cy="475412"/>
              </a:xfrm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D7179D3D-9185-53BA-E9B5-CCCEDAC23900}"/>
                    </a:ext>
                  </a:extLst>
                </p:cNvPr>
                <p:cNvSpPr/>
                <p:nvPr/>
              </p:nvSpPr>
              <p:spPr>
                <a:xfrm>
                  <a:off x="6136341" y="3801034"/>
                  <a:ext cx="72000" cy="72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F545A48C-93B1-4F77-8E17-375BEC5F4E8C}"/>
                    </a:ext>
                  </a:extLst>
                </p:cNvPr>
                <p:cNvGrpSpPr/>
                <p:nvPr/>
              </p:nvGrpSpPr>
              <p:grpSpPr>
                <a:xfrm>
                  <a:off x="6136341" y="3993494"/>
                  <a:ext cx="72842" cy="282952"/>
                  <a:chOff x="6136341" y="3993494"/>
                  <a:chExt cx="72842" cy="282952"/>
                </a:xfrm>
              </p:grpSpPr>
              <p:sp>
                <p:nvSpPr>
                  <p:cNvPr id="70" name="Oval 69">
                    <a:extLst>
                      <a:ext uri="{FF2B5EF4-FFF2-40B4-BE49-F238E27FC236}">
                        <a16:creationId xmlns:a16="http://schemas.microsoft.com/office/drawing/2014/main" id="{EA49295D-1BE6-59C1-F134-B7ACBFED3854}"/>
                      </a:ext>
                    </a:extLst>
                  </p:cNvPr>
                  <p:cNvSpPr/>
                  <p:nvPr/>
                </p:nvSpPr>
                <p:spPr>
                  <a:xfrm>
                    <a:off x="6137183" y="3993494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" name="Oval 70">
                    <a:extLst>
                      <a:ext uri="{FF2B5EF4-FFF2-40B4-BE49-F238E27FC236}">
                        <a16:creationId xmlns:a16="http://schemas.microsoft.com/office/drawing/2014/main" id="{50EC643B-553C-AEC3-3A56-EF89D72ACE34}"/>
                      </a:ext>
                    </a:extLst>
                  </p:cNvPr>
                  <p:cNvSpPr/>
                  <p:nvPr/>
                </p:nvSpPr>
                <p:spPr>
                  <a:xfrm>
                    <a:off x="6136341" y="4204446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B6FB6A24-7AFB-D5ED-79D7-E0ED112EA8D2}"/>
                  </a:ext>
                </a:extLst>
              </p:cNvPr>
              <p:cNvCxnSpPr>
                <a:cxnSpLocks/>
                <a:endCxn id="44" idx="0"/>
              </p:cNvCxnSpPr>
              <p:nvPr/>
            </p:nvCxnSpPr>
            <p:spPr>
              <a:xfrm flipH="1">
                <a:off x="1401297" y="4697506"/>
                <a:ext cx="293032" cy="6813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2505DCA9-ECA6-B1F5-3D45-E29D1E0F7BD9}"/>
                  </a:ext>
                </a:extLst>
              </p:cNvPr>
              <p:cNvCxnSpPr>
                <a:cxnSpLocks/>
                <a:endCxn id="45" idx="0"/>
              </p:cNvCxnSpPr>
              <p:nvPr/>
            </p:nvCxnSpPr>
            <p:spPr>
              <a:xfrm flipH="1">
                <a:off x="3325345" y="4674529"/>
                <a:ext cx="240648" cy="7042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0CCCD9BF-A087-4860-CDC6-5BA0A764667C}"/>
                  </a:ext>
                </a:extLst>
              </p:cNvPr>
              <p:cNvCxnSpPr>
                <a:cxnSpLocks/>
                <a:endCxn id="49" idx="0"/>
              </p:cNvCxnSpPr>
              <p:nvPr/>
            </p:nvCxnSpPr>
            <p:spPr>
              <a:xfrm>
                <a:off x="5197009" y="4715436"/>
                <a:ext cx="12046" cy="6633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5A17E483-F1F7-D4AA-DFFA-C281B35D6F9E}"/>
                  </a:ext>
                </a:extLst>
              </p:cNvPr>
              <p:cNvCxnSpPr>
                <a:cxnSpLocks/>
                <a:endCxn id="48" idx="0"/>
              </p:cNvCxnSpPr>
              <p:nvPr/>
            </p:nvCxnSpPr>
            <p:spPr>
              <a:xfrm>
                <a:off x="6999194" y="4674529"/>
                <a:ext cx="93570" cy="7042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3D15B8AA-B2D7-8AF0-1828-40459E1DDBAD}"/>
                  </a:ext>
                </a:extLst>
              </p:cNvPr>
              <p:cNvCxnSpPr>
                <a:cxnSpLocks/>
                <a:endCxn id="47" idx="0"/>
              </p:cNvCxnSpPr>
              <p:nvPr/>
            </p:nvCxnSpPr>
            <p:spPr>
              <a:xfrm>
                <a:off x="8789333" y="4641190"/>
                <a:ext cx="187140" cy="7465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E75EABE6-CB85-EA1F-A941-6171F4946DC5}"/>
                  </a:ext>
                </a:extLst>
              </p:cNvPr>
              <p:cNvCxnSpPr>
                <a:cxnSpLocks/>
                <a:endCxn id="46" idx="0"/>
              </p:cNvCxnSpPr>
              <p:nvPr/>
            </p:nvCxnSpPr>
            <p:spPr>
              <a:xfrm>
                <a:off x="10603563" y="4614296"/>
                <a:ext cx="296958" cy="7734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14512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014CB-4278-0F7D-7DD3-B5FB64545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64" y="176867"/>
            <a:ext cx="10515600" cy="710640"/>
          </a:xfrm>
        </p:spPr>
        <p:txBody>
          <a:bodyPr/>
          <a:lstStyle/>
          <a:p>
            <a:r>
              <a:rPr lang="en-US" dirty="0"/>
              <a:t>Random Forest-classification*</a:t>
            </a:r>
          </a:p>
        </p:txBody>
      </p: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38AC00AB-7DBC-4AE0-0762-88093AA068F9}"/>
              </a:ext>
            </a:extLst>
          </p:cNvPr>
          <p:cNvGrpSpPr/>
          <p:nvPr/>
        </p:nvGrpSpPr>
        <p:grpSpPr>
          <a:xfrm>
            <a:off x="783391" y="938379"/>
            <a:ext cx="11019045" cy="4080161"/>
            <a:chOff x="783391" y="884589"/>
            <a:chExt cx="11019045" cy="4080161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5297954B-FC35-98C4-ED77-EBD7F0DC95B3}"/>
                </a:ext>
              </a:extLst>
            </p:cNvPr>
            <p:cNvGrpSpPr/>
            <p:nvPr/>
          </p:nvGrpSpPr>
          <p:grpSpPr>
            <a:xfrm>
              <a:off x="2588460" y="3813266"/>
              <a:ext cx="7452000" cy="579541"/>
              <a:chOff x="2588460" y="3813266"/>
              <a:chExt cx="7452000" cy="579541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672644BF-1E66-99AA-F970-4D712383EBC3}"/>
                  </a:ext>
                </a:extLst>
              </p:cNvPr>
              <p:cNvGrpSpPr/>
              <p:nvPr/>
            </p:nvGrpSpPr>
            <p:grpSpPr>
              <a:xfrm>
                <a:off x="2588460" y="3813266"/>
                <a:ext cx="7452000" cy="579541"/>
                <a:chOff x="1202221" y="4329321"/>
                <a:chExt cx="8693380" cy="589145"/>
              </a:xfrm>
            </p:grpSpPr>
            <p:sp>
              <p:nvSpPr>
                <p:cNvPr id="131" name="Right Brace 130">
                  <a:extLst>
                    <a:ext uri="{FF2B5EF4-FFF2-40B4-BE49-F238E27FC236}">
                      <a16:creationId xmlns:a16="http://schemas.microsoft.com/office/drawing/2014/main" id="{09676F32-A743-360B-67DC-424CB8C494D9}"/>
                    </a:ext>
                  </a:extLst>
                </p:cNvPr>
                <p:cNvSpPr/>
                <p:nvPr/>
              </p:nvSpPr>
              <p:spPr>
                <a:xfrm rot="16200000" flipH="1" flipV="1">
                  <a:off x="5420822" y="110720"/>
                  <a:ext cx="256177" cy="8693380"/>
                </a:xfrm>
                <a:prstGeom prst="rightBrac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132" name="Straight Arrow Connector 131">
                  <a:extLst>
                    <a:ext uri="{FF2B5EF4-FFF2-40B4-BE49-F238E27FC236}">
                      <a16:creationId xmlns:a16="http://schemas.microsoft.com/office/drawing/2014/main" id="{6645ADFE-CF1D-5BD8-171E-978DBE5C41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51619" y="4605995"/>
                  <a:ext cx="11849" cy="312471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3" name="Rectangle: Rounded Corners 132">
                <a:extLst>
                  <a:ext uri="{FF2B5EF4-FFF2-40B4-BE49-F238E27FC236}">
                    <a16:creationId xmlns:a16="http://schemas.microsoft.com/office/drawing/2014/main" id="{D861CBE7-8248-683A-0725-F6271726B504}"/>
                  </a:ext>
                </a:extLst>
              </p:cNvPr>
              <p:cNvSpPr/>
              <p:nvPr/>
            </p:nvSpPr>
            <p:spPr>
              <a:xfrm>
                <a:off x="6428894" y="4065268"/>
                <a:ext cx="1591889" cy="324000"/>
              </a:xfrm>
              <a:prstGeom prst="roundRect">
                <a:avLst/>
              </a:prstGeom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b="1" dirty="0">
                    <a:solidFill>
                      <a:srgbClr val="C00000"/>
                    </a:solidFill>
                  </a:rPr>
                  <a:t>aggregate predictions</a:t>
                </a:r>
              </a:p>
            </p:txBody>
          </p:sp>
        </p:grp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C8BD3FFA-97E7-CBC7-EF8C-FD04A50DA93E}"/>
                </a:ext>
              </a:extLst>
            </p:cNvPr>
            <p:cNvSpPr/>
            <p:nvPr/>
          </p:nvSpPr>
          <p:spPr>
            <a:xfrm>
              <a:off x="5266553" y="4570302"/>
              <a:ext cx="2110611" cy="394448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predicted class</a:t>
              </a:r>
            </a:p>
          </p:txBody>
        </p: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9BF70D00-4245-8B5D-535E-12C989DADA77}"/>
                </a:ext>
              </a:extLst>
            </p:cNvPr>
            <p:cNvGrpSpPr/>
            <p:nvPr/>
          </p:nvGrpSpPr>
          <p:grpSpPr>
            <a:xfrm>
              <a:off x="783391" y="884589"/>
              <a:ext cx="11019045" cy="2865270"/>
              <a:chOff x="783391" y="884589"/>
              <a:chExt cx="11019045" cy="2865270"/>
            </a:xfrm>
          </p:grpSpPr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6835F9B4-7D08-2F3D-2719-A81081050247}"/>
                  </a:ext>
                </a:extLst>
              </p:cNvPr>
              <p:cNvGrpSpPr/>
              <p:nvPr/>
            </p:nvGrpSpPr>
            <p:grpSpPr>
              <a:xfrm rot="5400000">
                <a:off x="6176120" y="1810651"/>
                <a:ext cx="72842" cy="475412"/>
                <a:chOff x="6136341" y="3801034"/>
                <a:chExt cx="72842" cy="475412"/>
              </a:xfrm>
            </p:grpSpPr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A62CC694-17BE-42DA-67F2-3D90D894C146}"/>
                    </a:ext>
                  </a:extLst>
                </p:cNvPr>
                <p:cNvSpPr/>
                <p:nvPr/>
              </p:nvSpPr>
              <p:spPr>
                <a:xfrm>
                  <a:off x="6136341" y="3801034"/>
                  <a:ext cx="72000" cy="72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1D680D29-F27C-4FF8-E5F1-DDCDA4CE5DD1}"/>
                    </a:ext>
                  </a:extLst>
                </p:cNvPr>
                <p:cNvSpPr/>
                <p:nvPr/>
              </p:nvSpPr>
              <p:spPr>
                <a:xfrm>
                  <a:off x="6137183" y="3993494"/>
                  <a:ext cx="72000" cy="72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089028B9-8FFD-3BA9-EF36-AF13E43B937C}"/>
                    </a:ext>
                  </a:extLst>
                </p:cNvPr>
                <p:cNvSpPr/>
                <p:nvPr/>
              </p:nvSpPr>
              <p:spPr>
                <a:xfrm>
                  <a:off x="6136341" y="4204446"/>
                  <a:ext cx="72000" cy="72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AA4AC5CE-B67C-8294-73C5-E3B772FFA755}"/>
                  </a:ext>
                </a:extLst>
              </p:cNvPr>
              <p:cNvGrpSpPr/>
              <p:nvPr/>
            </p:nvGrpSpPr>
            <p:grpSpPr>
              <a:xfrm>
                <a:off x="783391" y="947338"/>
                <a:ext cx="4140000" cy="2802521"/>
                <a:chOff x="783391" y="947338"/>
                <a:chExt cx="4140000" cy="2802521"/>
              </a:xfrm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E38DC5AE-45B5-7343-4C93-FC80A7539CFF}"/>
                    </a:ext>
                  </a:extLst>
                </p:cNvPr>
                <p:cNvSpPr/>
                <p:nvPr/>
              </p:nvSpPr>
              <p:spPr>
                <a:xfrm>
                  <a:off x="1584419" y="3355411"/>
                  <a:ext cx="2043953" cy="39444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accent1"/>
                      </a:solidFill>
                    </a:rPr>
                    <a:t>Tree 1</a:t>
                  </a:r>
                </a:p>
              </p:txBody>
            </p: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7E32B122-230C-CEC5-22A1-A4463A2DC961}"/>
                    </a:ext>
                  </a:extLst>
                </p:cNvPr>
                <p:cNvGrpSpPr/>
                <p:nvPr/>
              </p:nvGrpSpPr>
              <p:grpSpPr>
                <a:xfrm>
                  <a:off x="783391" y="947338"/>
                  <a:ext cx="4140000" cy="2304000"/>
                  <a:chOff x="603999" y="1174376"/>
                  <a:chExt cx="11093820" cy="4607856"/>
                </a:xfrm>
              </p:grpSpPr>
              <p:grpSp>
                <p:nvGrpSpPr>
                  <p:cNvPr id="139" name="Group 138">
                    <a:extLst>
                      <a:ext uri="{FF2B5EF4-FFF2-40B4-BE49-F238E27FC236}">
                        <a16:creationId xmlns:a16="http://schemas.microsoft.com/office/drawing/2014/main" id="{72671D28-F35D-A2DE-43E5-C3E1941A0DFD}"/>
                      </a:ext>
                    </a:extLst>
                  </p:cNvPr>
                  <p:cNvGrpSpPr/>
                  <p:nvPr/>
                </p:nvGrpSpPr>
                <p:grpSpPr>
                  <a:xfrm>
                    <a:off x="702610" y="1174376"/>
                    <a:ext cx="10813673" cy="2451848"/>
                    <a:chOff x="702610" y="1174376"/>
                    <a:chExt cx="10813673" cy="2451848"/>
                  </a:xfrm>
                </p:grpSpPr>
                <p:sp>
                  <p:nvSpPr>
                    <p:cNvPr id="178" name="Rectangle 177">
                      <a:extLst>
                        <a:ext uri="{FF2B5EF4-FFF2-40B4-BE49-F238E27FC236}">
                          <a16:creationId xmlns:a16="http://schemas.microsoft.com/office/drawing/2014/main" id="{6EC555B9-8AF5-D287-12AB-D9F64F4003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54071" y="1174376"/>
                      <a:ext cx="2043953" cy="39444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f_1 &gt; a</a:t>
                      </a:r>
                    </a:p>
                  </p:txBody>
                </p:sp>
                <p:sp>
                  <p:nvSpPr>
                    <p:cNvPr id="179" name="Rectangle 178">
                      <a:extLst>
                        <a:ext uri="{FF2B5EF4-FFF2-40B4-BE49-F238E27FC236}">
                          <a16:creationId xmlns:a16="http://schemas.microsoft.com/office/drawing/2014/main" id="{11E38A10-C532-916A-69E2-5C48D1056B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28047" y="2142564"/>
                      <a:ext cx="2043953" cy="39444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f_2 &gt; b</a:t>
                      </a:r>
                    </a:p>
                  </p:txBody>
                </p:sp>
                <p:sp>
                  <p:nvSpPr>
                    <p:cNvPr id="180" name="Rectangle 179">
                      <a:extLst>
                        <a:ext uri="{FF2B5EF4-FFF2-40B4-BE49-F238E27FC236}">
                          <a16:creationId xmlns:a16="http://schemas.microsoft.com/office/drawing/2014/main" id="{BC9AA43E-F04F-183E-9007-3AF2443D30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26306" y="2142564"/>
                      <a:ext cx="2779059" cy="39444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f_3 &gt; c</a:t>
                      </a:r>
                    </a:p>
                  </p:txBody>
                </p:sp>
                <p:cxnSp>
                  <p:nvCxnSpPr>
                    <p:cNvPr id="181" name="Straight Arrow Connector 180">
                      <a:extLst>
                        <a:ext uri="{FF2B5EF4-FFF2-40B4-BE49-F238E27FC236}">
                          <a16:creationId xmlns:a16="http://schemas.microsoft.com/office/drawing/2014/main" id="{D67C532E-4915-F574-1252-4B108DDF4901}"/>
                        </a:ext>
                      </a:extLst>
                    </p:cNvPr>
                    <p:cNvCxnSpPr>
                      <a:stCxn id="178" idx="2"/>
                      <a:endCxn id="179" idx="0"/>
                    </p:cNvCxnSpPr>
                    <p:nvPr/>
                  </p:nvCxnSpPr>
                  <p:spPr>
                    <a:xfrm flipH="1">
                      <a:off x="3550024" y="1568824"/>
                      <a:ext cx="2026024" cy="57374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2" name="Straight Arrow Connector 181">
                      <a:extLst>
                        <a:ext uri="{FF2B5EF4-FFF2-40B4-BE49-F238E27FC236}">
                          <a16:creationId xmlns:a16="http://schemas.microsoft.com/office/drawing/2014/main" id="{0B571647-80B1-A6E4-67A1-4B5BD95EBB95}"/>
                        </a:ext>
                      </a:extLst>
                    </p:cNvPr>
                    <p:cNvCxnSpPr>
                      <a:cxnSpLocks/>
                      <a:stCxn id="178" idx="2"/>
                      <a:endCxn id="180" idx="0"/>
                    </p:cNvCxnSpPr>
                    <p:nvPr/>
                  </p:nvCxnSpPr>
                  <p:spPr>
                    <a:xfrm>
                      <a:off x="5576048" y="1568824"/>
                      <a:ext cx="2339788" cy="57374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3" name="Rectangle 182">
                      <a:extLst>
                        <a:ext uri="{FF2B5EF4-FFF2-40B4-BE49-F238E27FC236}">
                          <a16:creationId xmlns:a16="http://schemas.microsoft.com/office/drawing/2014/main" id="{042808E9-BCF5-3640-28B5-A65388C0E3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09048" y="1461245"/>
                      <a:ext cx="1246093" cy="394448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6"/>
                          </a:solidFill>
                        </a:rPr>
                        <a:t>yes</a:t>
                      </a:r>
                    </a:p>
                  </p:txBody>
                </p:sp>
                <p:sp>
                  <p:nvSpPr>
                    <p:cNvPr id="184" name="Rectangle 183">
                      <a:extLst>
                        <a:ext uri="{FF2B5EF4-FFF2-40B4-BE49-F238E27FC236}">
                          <a16:creationId xmlns:a16="http://schemas.microsoft.com/office/drawing/2014/main" id="{8F7E2E9F-F543-09DD-5926-9FEF3B733A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25235" y="1443317"/>
                      <a:ext cx="1246093" cy="394448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p:txBody>
                </p:sp>
                <p:cxnSp>
                  <p:nvCxnSpPr>
                    <p:cNvPr id="185" name="Straight Arrow Connector 184">
                      <a:extLst>
                        <a:ext uri="{FF2B5EF4-FFF2-40B4-BE49-F238E27FC236}">
                          <a16:creationId xmlns:a16="http://schemas.microsoft.com/office/drawing/2014/main" id="{E03B735D-5E60-5761-C9D7-43391FE3033E}"/>
                        </a:ext>
                      </a:extLst>
                    </p:cNvPr>
                    <p:cNvCxnSpPr>
                      <a:cxnSpLocks/>
                      <a:stCxn id="179" idx="2"/>
                      <a:endCxn id="186" idx="0"/>
                    </p:cNvCxnSpPr>
                    <p:nvPr/>
                  </p:nvCxnSpPr>
                  <p:spPr>
                    <a:xfrm flipH="1">
                      <a:off x="1950945" y="2537012"/>
                      <a:ext cx="1599079" cy="69476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6" name="Rectangle 185">
                      <a:extLst>
                        <a:ext uri="{FF2B5EF4-FFF2-40B4-BE49-F238E27FC236}">
                          <a16:creationId xmlns:a16="http://schemas.microsoft.com/office/drawing/2014/main" id="{882AB445-3980-34A3-7C87-52A8834BCA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610" y="3231776"/>
                      <a:ext cx="2496670" cy="39444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f_2 &lt; c</a:t>
                      </a:r>
                    </a:p>
                  </p:txBody>
                </p:sp>
                <p:sp>
                  <p:nvSpPr>
                    <p:cNvPr id="187" name="Rectangle 186">
                      <a:extLst>
                        <a:ext uri="{FF2B5EF4-FFF2-40B4-BE49-F238E27FC236}">
                          <a16:creationId xmlns:a16="http://schemas.microsoft.com/office/drawing/2014/main" id="{C0E37707-8A26-4353-2930-2B3BDE0465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6471" y="2537012"/>
                      <a:ext cx="1246093" cy="39444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p:txBody>
                </p:sp>
                <p:cxnSp>
                  <p:nvCxnSpPr>
                    <p:cNvPr id="188" name="Straight Arrow Connector 187">
                      <a:extLst>
                        <a:ext uri="{FF2B5EF4-FFF2-40B4-BE49-F238E27FC236}">
                          <a16:creationId xmlns:a16="http://schemas.microsoft.com/office/drawing/2014/main" id="{7F59D865-59B1-A836-2583-49F761DBEE05}"/>
                        </a:ext>
                      </a:extLst>
                    </p:cNvPr>
                    <p:cNvCxnSpPr>
                      <a:cxnSpLocks/>
                      <a:stCxn id="179" idx="2"/>
                      <a:endCxn id="189" idx="0"/>
                    </p:cNvCxnSpPr>
                    <p:nvPr/>
                  </p:nvCxnSpPr>
                  <p:spPr>
                    <a:xfrm>
                      <a:off x="3550024" y="2537012"/>
                      <a:ext cx="1723466" cy="69476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9" name="Rectangle 188">
                      <a:extLst>
                        <a:ext uri="{FF2B5EF4-FFF2-40B4-BE49-F238E27FC236}">
                          <a16:creationId xmlns:a16="http://schemas.microsoft.com/office/drawing/2014/main" id="{58DC4A89-0857-CBFA-34DF-E90BEBCFE1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51513" y="3231776"/>
                      <a:ext cx="2043953" cy="39444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f_3 &lt; a</a:t>
                      </a:r>
                    </a:p>
                  </p:txBody>
                </p:sp>
                <p:sp>
                  <p:nvSpPr>
                    <p:cNvPr id="190" name="Rectangle 189">
                      <a:extLst>
                        <a:ext uri="{FF2B5EF4-FFF2-40B4-BE49-F238E27FC236}">
                          <a16:creationId xmlns:a16="http://schemas.microsoft.com/office/drawing/2014/main" id="{FDEB3E64-028E-C168-676A-DB4A600FBC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26306" y="3231776"/>
                      <a:ext cx="2334184" cy="39444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f_2 &gt; a</a:t>
                      </a:r>
                    </a:p>
                  </p:txBody>
                </p:sp>
                <p:sp>
                  <p:nvSpPr>
                    <p:cNvPr id="191" name="Rectangle 190">
                      <a:extLst>
                        <a:ext uri="{FF2B5EF4-FFF2-40B4-BE49-F238E27FC236}">
                          <a16:creationId xmlns:a16="http://schemas.microsoft.com/office/drawing/2014/main" id="{F2C6FDCB-766D-BF77-D4CE-059228FBAE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82099" y="3231776"/>
                      <a:ext cx="2334184" cy="39444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f_1 &lt; b</a:t>
                      </a:r>
                    </a:p>
                  </p:txBody>
                </p:sp>
                <p:cxnSp>
                  <p:nvCxnSpPr>
                    <p:cNvPr id="192" name="Straight Arrow Connector 191">
                      <a:extLst>
                        <a:ext uri="{FF2B5EF4-FFF2-40B4-BE49-F238E27FC236}">
                          <a16:creationId xmlns:a16="http://schemas.microsoft.com/office/drawing/2014/main" id="{D443314A-3172-7A95-8235-DB13C57E14F1}"/>
                        </a:ext>
                      </a:extLst>
                    </p:cNvPr>
                    <p:cNvCxnSpPr>
                      <a:cxnSpLocks/>
                      <a:stCxn id="180" idx="2"/>
                      <a:endCxn id="190" idx="0"/>
                    </p:cNvCxnSpPr>
                    <p:nvPr/>
                  </p:nvCxnSpPr>
                  <p:spPr>
                    <a:xfrm flipH="1">
                      <a:off x="7693398" y="2537012"/>
                      <a:ext cx="222438" cy="69476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3" name="Straight Arrow Connector 192">
                      <a:extLst>
                        <a:ext uri="{FF2B5EF4-FFF2-40B4-BE49-F238E27FC236}">
                          <a16:creationId xmlns:a16="http://schemas.microsoft.com/office/drawing/2014/main" id="{4C5EB9A6-C20E-A5CC-92CC-4DEB15EE730E}"/>
                        </a:ext>
                      </a:extLst>
                    </p:cNvPr>
                    <p:cNvCxnSpPr>
                      <a:cxnSpLocks/>
                      <a:stCxn id="180" idx="2"/>
                      <a:endCxn id="191" idx="0"/>
                    </p:cNvCxnSpPr>
                    <p:nvPr/>
                  </p:nvCxnSpPr>
                  <p:spPr>
                    <a:xfrm>
                      <a:off x="7915836" y="2537012"/>
                      <a:ext cx="2433355" cy="69476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4" name="Rectangle 193">
                      <a:extLst>
                        <a:ext uri="{FF2B5EF4-FFF2-40B4-BE49-F238E27FC236}">
                          <a16:creationId xmlns:a16="http://schemas.microsoft.com/office/drawing/2014/main" id="{86EB970D-0927-FB8F-3B87-6279285AA7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2502" y="2599765"/>
                      <a:ext cx="1246093" cy="394448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6"/>
                          </a:solidFill>
                        </a:rPr>
                        <a:t>yes</a:t>
                      </a:r>
                    </a:p>
                  </p:txBody>
                </p:sp>
                <p:sp>
                  <p:nvSpPr>
                    <p:cNvPr id="195" name="Rectangle 194">
                      <a:extLst>
                        <a:ext uri="{FF2B5EF4-FFF2-40B4-BE49-F238E27FC236}">
                          <a16:creationId xmlns:a16="http://schemas.microsoft.com/office/drawing/2014/main" id="{4D8223CA-FEE7-2856-F95C-B4543A8636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4748" y="2640104"/>
                      <a:ext cx="1246093" cy="394448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6"/>
                          </a:solidFill>
                        </a:rPr>
                        <a:t>yes</a:t>
                      </a:r>
                    </a:p>
                  </p:txBody>
                </p:sp>
                <p:sp>
                  <p:nvSpPr>
                    <p:cNvPr id="196" name="Rectangle 195">
                      <a:extLst>
                        <a:ext uri="{FF2B5EF4-FFF2-40B4-BE49-F238E27FC236}">
                          <a16:creationId xmlns:a16="http://schemas.microsoft.com/office/drawing/2014/main" id="{E962D736-ABED-2F69-A90E-1D6457BA09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48238" y="2489944"/>
                      <a:ext cx="1246093" cy="394448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p:txBody>
                </p:sp>
              </p:grpSp>
              <p:grpSp>
                <p:nvGrpSpPr>
                  <p:cNvPr id="140" name="Group 139">
                    <a:extLst>
                      <a:ext uri="{FF2B5EF4-FFF2-40B4-BE49-F238E27FC236}">
                        <a16:creationId xmlns:a16="http://schemas.microsoft.com/office/drawing/2014/main" id="{DEFE8579-F9FB-3C5B-4505-5C5311D59DC3}"/>
                      </a:ext>
                    </a:extLst>
                  </p:cNvPr>
                  <p:cNvGrpSpPr/>
                  <p:nvPr/>
                </p:nvGrpSpPr>
                <p:grpSpPr>
                  <a:xfrm>
                    <a:off x="603999" y="3755788"/>
                    <a:ext cx="11093820" cy="2026444"/>
                    <a:chOff x="603999" y="3755788"/>
                    <a:chExt cx="11093820" cy="2026444"/>
                  </a:xfrm>
                </p:grpSpPr>
                <p:grpSp>
                  <p:nvGrpSpPr>
                    <p:cNvPr id="141" name="Group 140">
                      <a:extLst>
                        <a:ext uri="{FF2B5EF4-FFF2-40B4-BE49-F238E27FC236}">
                          <a16:creationId xmlns:a16="http://schemas.microsoft.com/office/drawing/2014/main" id="{EF03C9BB-8E5D-8451-3128-9FD8E212209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36341" y="3801034"/>
                      <a:ext cx="72842" cy="475412"/>
                      <a:chOff x="6136341" y="3801034"/>
                      <a:chExt cx="72842" cy="475412"/>
                    </a:xfrm>
                  </p:grpSpPr>
                  <p:sp>
                    <p:nvSpPr>
                      <p:cNvPr id="174" name="Oval 173">
                        <a:extLst>
                          <a:ext uri="{FF2B5EF4-FFF2-40B4-BE49-F238E27FC236}">
                            <a16:creationId xmlns:a16="http://schemas.microsoft.com/office/drawing/2014/main" id="{D078962D-8E78-21A8-7974-AD41CFC1F7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36341" y="3801034"/>
                        <a:ext cx="72000" cy="72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200"/>
                      </a:p>
                    </p:txBody>
                  </p:sp>
                  <p:grpSp>
                    <p:nvGrpSpPr>
                      <p:cNvPr id="175" name="Group 174">
                        <a:extLst>
                          <a:ext uri="{FF2B5EF4-FFF2-40B4-BE49-F238E27FC236}">
                            <a16:creationId xmlns:a16="http://schemas.microsoft.com/office/drawing/2014/main" id="{4FC2012B-FD40-464B-E23B-1A6C2EB22F5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36341" y="3993494"/>
                        <a:ext cx="72842" cy="282952"/>
                        <a:chOff x="6136341" y="3993494"/>
                        <a:chExt cx="72842" cy="282952"/>
                      </a:xfrm>
                    </p:grpSpPr>
                    <p:sp>
                      <p:nvSpPr>
                        <p:cNvPr id="176" name="Oval 175">
                          <a:extLst>
                            <a:ext uri="{FF2B5EF4-FFF2-40B4-BE49-F238E27FC236}">
                              <a16:creationId xmlns:a16="http://schemas.microsoft.com/office/drawing/2014/main" id="{F8582830-6D92-D197-AC44-F5A3364BAE6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7183" y="3993494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200"/>
                        </a:p>
                      </p:txBody>
                    </p:sp>
                    <p:sp>
                      <p:nvSpPr>
                        <p:cNvPr id="177" name="Oval 176">
                          <a:extLst>
                            <a:ext uri="{FF2B5EF4-FFF2-40B4-BE49-F238E27FC236}">
                              <a16:creationId xmlns:a16="http://schemas.microsoft.com/office/drawing/2014/main" id="{9146D5DE-739E-6377-362F-A8E7FD25FBF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6341" y="4204446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200"/>
                        </a:p>
                      </p:txBody>
                    </p:sp>
                  </p:grpSp>
                </p:grpSp>
                <p:sp>
                  <p:nvSpPr>
                    <p:cNvPr id="142" name="Rectangle 141">
                      <a:extLst>
                        <a:ext uri="{FF2B5EF4-FFF2-40B4-BE49-F238E27FC236}">
                          <a16:creationId xmlns:a16="http://schemas.microsoft.com/office/drawing/2014/main" id="{63763CB0-9159-B86D-55BB-3496D33DF9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3999" y="5378821"/>
                      <a:ext cx="1594596" cy="394448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class 0</a:t>
                      </a:r>
                    </a:p>
                  </p:txBody>
                </p:sp>
                <p:sp>
                  <p:nvSpPr>
                    <p:cNvPr id="143" name="Rectangle 142">
                      <a:extLst>
                        <a:ext uri="{FF2B5EF4-FFF2-40B4-BE49-F238E27FC236}">
                          <a16:creationId xmlns:a16="http://schemas.microsoft.com/office/drawing/2014/main" id="{BB4C62AF-CA62-71E6-4595-1849CD9656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28047" y="5378821"/>
                      <a:ext cx="1594596" cy="394448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class 1</a:t>
                      </a:r>
                    </a:p>
                  </p:txBody>
                </p:sp>
                <p:sp>
                  <p:nvSpPr>
                    <p:cNvPr id="144" name="Rectangle 143">
                      <a:extLst>
                        <a:ext uri="{FF2B5EF4-FFF2-40B4-BE49-F238E27FC236}">
                          <a16:creationId xmlns:a16="http://schemas.microsoft.com/office/drawing/2014/main" id="{234E8342-9D36-E004-14BE-29988000B7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03223" y="5387784"/>
                      <a:ext cx="1594596" cy="394448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class 0</a:t>
                      </a:r>
                    </a:p>
                  </p:txBody>
                </p:sp>
                <p:sp>
                  <p:nvSpPr>
                    <p:cNvPr id="145" name="Rectangle 144">
                      <a:extLst>
                        <a:ext uri="{FF2B5EF4-FFF2-40B4-BE49-F238E27FC236}">
                          <a16:creationId xmlns:a16="http://schemas.microsoft.com/office/drawing/2014/main" id="{04CEBFDD-C2FF-8571-5EF6-9E11D9E7E8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79175" y="5387784"/>
                      <a:ext cx="1594596" cy="394448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class 1</a:t>
                      </a:r>
                    </a:p>
                  </p:txBody>
                </p:sp>
                <p:sp>
                  <p:nvSpPr>
                    <p:cNvPr id="146" name="Rectangle 145">
                      <a:extLst>
                        <a:ext uri="{FF2B5EF4-FFF2-40B4-BE49-F238E27FC236}">
                          <a16:creationId xmlns:a16="http://schemas.microsoft.com/office/drawing/2014/main" id="{EA7E5BE0-0738-7F5E-F9B9-1C34926525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95466" y="5378821"/>
                      <a:ext cx="1594596" cy="394448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class 0</a:t>
                      </a:r>
                    </a:p>
                  </p:txBody>
                </p:sp>
                <p:sp>
                  <p:nvSpPr>
                    <p:cNvPr id="147" name="Rectangle 146">
                      <a:extLst>
                        <a:ext uri="{FF2B5EF4-FFF2-40B4-BE49-F238E27FC236}">
                          <a16:creationId xmlns:a16="http://schemas.microsoft.com/office/drawing/2014/main" id="{D1C72259-3D32-BFBB-8473-3AB9ED191A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11757" y="5378821"/>
                      <a:ext cx="1594596" cy="394448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class 0</a:t>
                      </a:r>
                    </a:p>
                  </p:txBody>
                </p:sp>
                <p:grpSp>
                  <p:nvGrpSpPr>
                    <p:cNvPr id="148" name="Group 147">
                      <a:extLst>
                        <a:ext uri="{FF2B5EF4-FFF2-40B4-BE49-F238E27FC236}">
                          <a16:creationId xmlns:a16="http://schemas.microsoft.com/office/drawing/2014/main" id="{F2D89F88-6806-81D9-A21B-B7C5E70758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620841" y="3801034"/>
                      <a:ext cx="72842" cy="475412"/>
                      <a:chOff x="6136341" y="3801034"/>
                      <a:chExt cx="72842" cy="475412"/>
                    </a:xfrm>
                  </p:grpSpPr>
                  <p:sp>
                    <p:nvSpPr>
                      <p:cNvPr id="170" name="Oval 169">
                        <a:extLst>
                          <a:ext uri="{FF2B5EF4-FFF2-40B4-BE49-F238E27FC236}">
                            <a16:creationId xmlns:a16="http://schemas.microsoft.com/office/drawing/2014/main" id="{ECD08E7C-1CF6-0D41-6C9D-521821EAF3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36341" y="3801034"/>
                        <a:ext cx="72000" cy="72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200"/>
                      </a:p>
                    </p:txBody>
                  </p:sp>
                  <p:grpSp>
                    <p:nvGrpSpPr>
                      <p:cNvPr id="171" name="Group 170">
                        <a:extLst>
                          <a:ext uri="{FF2B5EF4-FFF2-40B4-BE49-F238E27FC236}">
                            <a16:creationId xmlns:a16="http://schemas.microsoft.com/office/drawing/2014/main" id="{BAB94542-5A9F-9137-094E-F699025A199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36341" y="3993494"/>
                        <a:ext cx="72842" cy="282952"/>
                        <a:chOff x="6136341" y="3993494"/>
                        <a:chExt cx="72842" cy="282952"/>
                      </a:xfrm>
                    </p:grpSpPr>
                    <p:sp>
                      <p:nvSpPr>
                        <p:cNvPr id="172" name="Oval 171">
                          <a:extLst>
                            <a:ext uri="{FF2B5EF4-FFF2-40B4-BE49-F238E27FC236}">
                              <a16:creationId xmlns:a16="http://schemas.microsoft.com/office/drawing/2014/main" id="{91971057-DB55-28CA-79F5-9A3FB27BCEA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7183" y="3993494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200"/>
                        </a:p>
                      </p:txBody>
                    </p:sp>
                    <p:sp>
                      <p:nvSpPr>
                        <p:cNvPr id="173" name="Oval 172">
                          <a:extLst>
                            <a:ext uri="{FF2B5EF4-FFF2-40B4-BE49-F238E27FC236}">
                              <a16:creationId xmlns:a16="http://schemas.microsoft.com/office/drawing/2014/main" id="{01508BD9-55A4-DC6B-0CAC-6BC2C2E2C9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6341" y="4204446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200"/>
                        </a:p>
                      </p:txBody>
                    </p:sp>
                  </p:grpSp>
                </p:grpSp>
                <p:grpSp>
                  <p:nvGrpSpPr>
                    <p:cNvPr id="149" name="Group 148">
                      <a:extLst>
                        <a:ext uri="{FF2B5EF4-FFF2-40B4-BE49-F238E27FC236}">
                          <a16:creationId xmlns:a16="http://schemas.microsoft.com/office/drawing/2014/main" id="{4C5C6B54-5393-BB92-FD1C-3D5F374C102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417829" y="3755788"/>
                      <a:ext cx="72842" cy="475412"/>
                      <a:chOff x="6136341" y="3801034"/>
                      <a:chExt cx="72842" cy="475412"/>
                    </a:xfrm>
                  </p:grpSpPr>
                  <p:sp>
                    <p:nvSpPr>
                      <p:cNvPr id="166" name="Oval 165">
                        <a:extLst>
                          <a:ext uri="{FF2B5EF4-FFF2-40B4-BE49-F238E27FC236}">
                            <a16:creationId xmlns:a16="http://schemas.microsoft.com/office/drawing/2014/main" id="{2BEF8F9F-27B9-5643-1BAF-DB5670055F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36341" y="3801034"/>
                        <a:ext cx="72000" cy="72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200"/>
                      </a:p>
                    </p:txBody>
                  </p:sp>
                  <p:grpSp>
                    <p:nvGrpSpPr>
                      <p:cNvPr id="167" name="Group 166">
                        <a:extLst>
                          <a:ext uri="{FF2B5EF4-FFF2-40B4-BE49-F238E27FC236}">
                            <a16:creationId xmlns:a16="http://schemas.microsoft.com/office/drawing/2014/main" id="{6BA9489B-7898-553E-8EC9-AB07ABF81E1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36341" y="3993494"/>
                        <a:ext cx="72842" cy="282952"/>
                        <a:chOff x="6136341" y="3993494"/>
                        <a:chExt cx="72842" cy="282952"/>
                      </a:xfrm>
                    </p:grpSpPr>
                    <p:sp>
                      <p:nvSpPr>
                        <p:cNvPr id="168" name="Oval 167">
                          <a:extLst>
                            <a:ext uri="{FF2B5EF4-FFF2-40B4-BE49-F238E27FC236}">
                              <a16:creationId xmlns:a16="http://schemas.microsoft.com/office/drawing/2014/main" id="{A25CAB80-06B4-331F-5456-8ABB529AAE8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7183" y="3993494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200"/>
                        </a:p>
                      </p:txBody>
                    </p:sp>
                    <p:sp>
                      <p:nvSpPr>
                        <p:cNvPr id="169" name="Oval 168">
                          <a:extLst>
                            <a:ext uri="{FF2B5EF4-FFF2-40B4-BE49-F238E27FC236}">
                              <a16:creationId xmlns:a16="http://schemas.microsoft.com/office/drawing/2014/main" id="{7DE1BFC1-8FE7-615F-B90F-4308630EFF2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6341" y="4204446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200"/>
                        </a:p>
                      </p:txBody>
                    </p:sp>
                  </p:grpSp>
                </p:grpSp>
                <p:grpSp>
                  <p:nvGrpSpPr>
                    <p:cNvPr id="150" name="Group 149">
                      <a:extLst>
                        <a:ext uri="{FF2B5EF4-FFF2-40B4-BE49-F238E27FC236}">
                          <a16:creationId xmlns:a16="http://schemas.microsoft.com/office/drawing/2014/main" id="{F3C1830C-B9F8-8571-F703-964A1E1EED4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712229" y="3782823"/>
                      <a:ext cx="72842" cy="475412"/>
                      <a:chOff x="6136341" y="3801034"/>
                      <a:chExt cx="72842" cy="475412"/>
                    </a:xfrm>
                  </p:grpSpPr>
                  <p:sp>
                    <p:nvSpPr>
                      <p:cNvPr id="162" name="Oval 161">
                        <a:extLst>
                          <a:ext uri="{FF2B5EF4-FFF2-40B4-BE49-F238E27FC236}">
                            <a16:creationId xmlns:a16="http://schemas.microsoft.com/office/drawing/2014/main" id="{E4371B2F-CCAD-D5F7-397A-E7CB94E7F4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36341" y="3801034"/>
                        <a:ext cx="72000" cy="72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200"/>
                      </a:p>
                    </p:txBody>
                  </p:sp>
                  <p:grpSp>
                    <p:nvGrpSpPr>
                      <p:cNvPr id="163" name="Group 162">
                        <a:extLst>
                          <a:ext uri="{FF2B5EF4-FFF2-40B4-BE49-F238E27FC236}">
                            <a16:creationId xmlns:a16="http://schemas.microsoft.com/office/drawing/2014/main" id="{2437F33F-7E7D-9842-EC02-8702A484AAE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36341" y="3993494"/>
                        <a:ext cx="72842" cy="282952"/>
                        <a:chOff x="6136341" y="3993494"/>
                        <a:chExt cx="72842" cy="282952"/>
                      </a:xfrm>
                    </p:grpSpPr>
                    <p:sp>
                      <p:nvSpPr>
                        <p:cNvPr id="164" name="Oval 163">
                          <a:extLst>
                            <a:ext uri="{FF2B5EF4-FFF2-40B4-BE49-F238E27FC236}">
                              <a16:creationId xmlns:a16="http://schemas.microsoft.com/office/drawing/2014/main" id="{8F4DF2D0-DF27-3B7F-A377-07F4632904E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7183" y="3993494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200"/>
                        </a:p>
                      </p:txBody>
                    </p:sp>
                    <p:sp>
                      <p:nvSpPr>
                        <p:cNvPr id="165" name="Oval 164">
                          <a:extLst>
                            <a:ext uri="{FF2B5EF4-FFF2-40B4-BE49-F238E27FC236}">
                              <a16:creationId xmlns:a16="http://schemas.microsoft.com/office/drawing/2014/main" id="{B2D30941-74D6-E621-E913-2282D4E9058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6341" y="4204446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200"/>
                        </a:p>
                      </p:txBody>
                    </p:sp>
                  </p:grpSp>
                </p:grpSp>
                <p:grpSp>
                  <p:nvGrpSpPr>
                    <p:cNvPr id="151" name="Group 150">
                      <a:extLst>
                        <a:ext uri="{FF2B5EF4-FFF2-40B4-BE49-F238E27FC236}">
                          <a16:creationId xmlns:a16="http://schemas.microsoft.com/office/drawing/2014/main" id="{E19E17D3-4EF7-729A-CC1C-18886DCADA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75852" y="3773577"/>
                      <a:ext cx="72842" cy="475412"/>
                      <a:chOff x="6136341" y="3801034"/>
                      <a:chExt cx="72842" cy="475412"/>
                    </a:xfrm>
                  </p:grpSpPr>
                  <p:sp>
                    <p:nvSpPr>
                      <p:cNvPr id="158" name="Oval 157">
                        <a:extLst>
                          <a:ext uri="{FF2B5EF4-FFF2-40B4-BE49-F238E27FC236}">
                            <a16:creationId xmlns:a16="http://schemas.microsoft.com/office/drawing/2014/main" id="{9E4685C4-B4F0-AA20-A89F-CC6C178692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36341" y="3801034"/>
                        <a:ext cx="72000" cy="72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200"/>
                      </a:p>
                    </p:txBody>
                  </p:sp>
                  <p:grpSp>
                    <p:nvGrpSpPr>
                      <p:cNvPr id="159" name="Group 158">
                        <a:extLst>
                          <a:ext uri="{FF2B5EF4-FFF2-40B4-BE49-F238E27FC236}">
                            <a16:creationId xmlns:a16="http://schemas.microsoft.com/office/drawing/2014/main" id="{506B1B16-2CF1-CAE8-E490-143530B8A8C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36341" y="3993494"/>
                        <a:ext cx="72842" cy="282952"/>
                        <a:chOff x="6136341" y="3993494"/>
                        <a:chExt cx="72842" cy="282952"/>
                      </a:xfrm>
                    </p:grpSpPr>
                    <p:sp>
                      <p:nvSpPr>
                        <p:cNvPr id="160" name="Oval 159">
                          <a:extLst>
                            <a:ext uri="{FF2B5EF4-FFF2-40B4-BE49-F238E27FC236}">
                              <a16:creationId xmlns:a16="http://schemas.microsoft.com/office/drawing/2014/main" id="{287E515F-8BB2-1A05-BF9D-3272CF8C28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7183" y="3993494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200"/>
                        </a:p>
                      </p:txBody>
                    </p:sp>
                    <p:sp>
                      <p:nvSpPr>
                        <p:cNvPr id="161" name="Oval 160">
                          <a:extLst>
                            <a:ext uri="{FF2B5EF4-FFF2-40B4-BE49-F238E27FC236}">
                              <a16:creationId xmlns:a16="http://schemas.microsoft.com/office/drawing/2014/main" id="{EAF9B12F-FC57-5069-3B6D-5A0D53A2F2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6341" y="4204446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200"/>
                        </a:p>
                      </p:txBody>
                    </p:sp>
                  </p:grpSp>
                </p:grpSp>
                <p:cxnSp>
                  <p:nvCxnSpPr>
                    <p:cNvPr id="152" name="Straight Arrow Connector 151">
                      <a:extLst>
                        <a:ext uri="{FF2B5EF4-FFF2-40B4-BE49-F238E27FC236}">
                          <a16:creationId xmlns:a16="http://schemas.microsoft.com/office/drawing/2014/main" id="{B16C5DA2-C918-2015-ABE9-7D88813BAA25}"/>
                        </a:ext>
                      </a:extLst>
                    </p:cNvPr>
                    <p:cNvCxnSpPr>
                      <a:cxnSpLocks/>
                      <a:endCxn id="142" idx="0"/>
                    </p:cNvCxnSpPr>
                    <p:nvPr/>
                  </p:nvCxnSpPr>
                  <p:spPr>
                    <a:xfrm flipH="1">
                      <a:off x="1401297" y="4697506"/>
                      <a:ext cx="293032" cy="681315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" name="Straight Arrow Connector 152">
                      <a:extLst>
                        <a:ext uri="{FF2B5EF4-FFF2-40B4-BE49-F238E27FC236}">
                          <a16:creationId xmlns:a16="http://schemas.microsoft.com/office/drawing/2014/main" id="{6F1D8CA1-1A19-564F-1418-087FE29BA84F}"/>
                        </a:ext>
                      </a:extLst>
                    </p:cNvPr>
                    <p:cNvCxnSpPr>
                      <a:cxnSpLocks/>
                      <a:endCxn id="143" idx="0"/>
                    </p:cNvCxnSpPr>
                    <p:nvPr/>
                  </p:nvCxnSpPr>
                  <p:spPr>
                    <a:xfrm flipH="1">
                      <a:off x="3325345" y="4674529"/>
                      <a:ext cx="240648" cy="704292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4" name="Straight Arrow Connector 153">
                      <a:extLst>
                        <a:ext uri="{FF2B5EF4-FFF2-40B4-BE49-F238E27FC236}">
                          <a16:creationId xmlns:a16="http://schemas.microsoft.com/office/drawing/2014/main" id="{C468D623-7576-C9B8-E7B4-384D763A1514}"/>
                        </a:ext>
                      </a:extLst>
                    </p:cNvPr>
                    <p:cNvCxnSpPr>
                      <a:cxnSpLocks/>
                      <a:endCxn id="147" idx="0"/>
                    </p:cNvCxnSpPr>
                    <p:nvPr/>
                  </p:nvCxnSpPr>
                  <p:spPr>
                    <a:xfrm>
                      <a:off x="5197009" y="4715436"/>
                      <a:ext cx="12046" cy="663385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5" name="Straight Arrow Connector 154">
                      <a:extLst>
                        <a:ext uri="{FF2B5EF4-FFF2-40B4-BE49-F238E27FC236}">
                          <a16:creationId xmlns:a16="http://schemas.microsoft.com/office/drawing/2014/main" id="{7F7C9935-3376-3872-16FD-5F4EC52E5769}"/>
                        </a:ext>
                      </a:extLst>
                    </p:cNvPr>
                    <p:cNvCxnSpPr>
                      <a:cxnSpLocks/>
                      <a:endCxn id="146" idx="0"/>
                    </p:cNvCxnSpPr>
                    <p:nvPr/>
                  </p:nvCxnSpPr>
                  <p:spPr>
                    <a:xfrm>
                      <a:off x="6999194" y="4674529"/>
                      <a:ext cx="93570" cy="704292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6" name="Straight Arrow Connector 155">
                      <a:extLst>
                        <a:ext uri="{FF2B5EF4-FFF2-40B4-BE49-F238E27FC236}">
                          <a16:creationId xmlns:a16="http://schemas.microsoft.com/office/drawing/2014/main" id="{37C72D42-D79B-3793-635C-0ECBB700E043}"/>
                        </a:ext>
                      </a:extLst>
                    </p:cNvPr>
                    <p:cNvCxnSpPr>
                      <a:cxnSpLocks/>
                      <a:endCxn id="145" idx="0"/>
                    </p:cNvCxnSpPr>
                    <p:nvPr/>
                  </p:nvCxnSpPr>
                  <p:spPr>
                    <a:xfrm>
                      <a:off x="8789333" y="4641190"/>
                      <a:ext cx="187140" cy="74659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7" name="Straight Arrow Connector 156">
                      <a:extLst>
                        <a:ext uri="{FF2B5EF4-FFF2-40B4-BE49-F238E27FC236}">
                          <a16:creationId xmlns:a16="http://schemas.microsoft.com/office/drawing/2014/main" id="{495853A5-1046-5B10-153C-2267C43F2686}"/>
                        </a:ext>
                      </a:extLst>
                    </p:cNvPr>
                    <p:cNvCxnSpPr>
                      <a:cxnSpLocks/>
                      <a:endCxn id="144" idx="0"/>
                    </p:cNvCxnSpPr>
                    <p:nvPr/>
                  </p:nvCxnSpPr>
                  <p:spPr>
                    <a:xfrm>
                      <a:off x="10603563" y="4614296"/>
                      <a:ext cx="296958" cy="77348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7946D464-9543-2EE6-993D-90665A506B4A}"/>
                  </a:ext>
                </a:extLst>
              </p:cNvPr>
              <p:cNvGrpSpPr/>
              <p:nvPr/>
            </p:nvGrpSpPr>
            <p:grpSpPr>
              <a:xfrm>
                <a:off x="7662436" y="884589"/>
                <a:ext cx="4140000" cy="2802521"/>
                <a:chOff x="783391" y="947338"/>
                <a:chExt cx="4140000" cy="2802521"/>
              </a:xfrm>
            </p:grpSpPr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2259F396-2D6E-2DBC-1368-49CA5C9B4B5E}"/>
                    </a:ext>
                  </a:extLst>
                </p:cNvPr>
                <p:cNvSpPr/>
                <p:nvPr/>
              </p:nvSpPr>
              <p:spPr>
                <a:xfrm>
                  <a:off x="1584419" y="3355411"/>
                  <a:ext cx="2043953" cy="39444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accent1"/>
                      </a:solidFill>
                    </a:rPr>
                    <a:t>Tree n</a:t>
                  </a:r>
                </a:p>
              </p:txBody>
            </p:sp>
            <p:grpSp>
              <p:nvGrpSpPr>
                <p:cNvPr id="201" name="Group 200">
                  <a:extLst>
                    <a:ext uri="{FF2B5EF4-FFF2-40B4-BE49-F238E27FC236}">
                      <a16:creationId xmlns:a16="http://schemas.microsoft.com/office/drawing/2014/main" id="{05AEEC09-3D41-4C72-E168-B92558F5DB03}"/>
                    </a:ext>
                  </a:extLst>
                </p:cNvPr>
                <p:cNvGrpSpPr/>
                <p:nvPr/>
              </p:nvGrpSpPr>
              <p:grpSpPr>
                <a:xfrm>
                  <a:off x="783391" y="947338"/>
                  <a:ext cx="4140000" cy="2304000"/>
                  <a:chOff x="603999" y="1174376"/>
                  <a:chExt cx="11093820" cy="4607856"/>
                </a:xfrm>
              </p:grpSpPr>
              <p:grpSp>
                <p:nvGrpSpPr>
                  <p:cNvPr id="202" name="Group 201">
                    <a:extLst>
                      <a:ext uri="{FF2B5EF4-FFF2-40B4-BE49-F238E27FC236}">
                        <a16:creationId xmlns:a16="http://schemas.microsoft.com/office/drawing/2014/main" id="{26B1D614-E28A-7296-B2E6-DC2C43F8287A}"/>
                      </a:ext>
                    </a:extLst>
                  </p:cNvPr>
                  <p:cNvGrpSpPr/>
                  <p:nvPr/>
                </p:nvGrpSpPr>
                <p:grpSpPr>
                  <a:xfrm>
                    <a:off x="702610" y="1174376"/>
                    <a:ext cx="10813673" cy="2451848"/>
                    <a:chOff x="702610" y="1174376"/>
                    <a:chExt cx="10813673" cy="2451848"/>
                  </a:xfrm>
                </p:grpSpPr>
                <p:sp>
                  <p:nvSpPr>
                    <p:cNvPr id="241" name="Rectangle 240">
                      <a:extLst>
                        <a:ext uri="{FF2B5EF4-FFF2-40B4-BE49-F238E27FC236}">
                          <a16:creationId xmlns:a16="http://schemas.microsoft.com/office/drawing/2014/main" id="{7ED4D21C-6339-AF3C-E64D-B120E20DAA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54071" y="1174376"/>
                      <a:ext cx="2043953" cy="39444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f_1 &gt; a</a:t>
                      </a:r>
                    </a:p>
                  </p:txBody>
                </p:sp>
                <p:sp>
                  <p:nvSpPr>
                    <p:cNvPr id="242" name="Rectangle 241">
                      <a:extLst>
                        <a:ext uri="{FF2B5EF4-FFF2-40B4-BE49-F238E27FC236}">
                          <a16:creationId xmlns:a16="http://schemas.microsoft.com/office/drawing/2014/main" id="{BD80C4F5-54EA-3CB6-BFF5-76D9E1CDD4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28047" y="2142564"/>
                      <a:ext cx="2043953" cy="39444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f_2 &gt; b</a:t>
                      </a:r>
                    </a:p>
                  </p:txBody>
                </p:sp>
                <p:sp>
                  <p:nvSpPr>
                    <p:cNvPr id="243" name="Rectangle 242">
                      <a:extLst>
                        <a:ext uri="{FF2B5EF4-FFF2-40B4-BE49-F238E27FC236}">
                          <a16:creationId xmlns:a16="http://schemas.microsoft.com/office/drawing/2014/main" id="{4DE4BAAA-4301-B710-E112-737E4BFD62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26306" y="2142564"/>
                      <a:ext cx="2779059" cy="39444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f_3 &gt; c</a:t>
                      </a:r>
                    </a:p>
                  </p:txBody>
                </p:sp>
                <p:cxnSp>
                  <p:nvCxnSpPr>
                    <p:cNvPr id="244" name="Straight Arrow Connector 243">
                      <a:extLst>
                        <a:ext uri="{FF2B5EF4-FFF2-40B4-BE49-F238E27FC236}">
                          <a16:creationId xmlns:a16="http://schemas.microsoft.com/office/drawing/2014/main" id="{CF27F632-2765-BD19-DF89-5F2FA0EEA91E}"/>
                        </a:ext>
                      </a:extLst>
                    </p:cNvPr>
                    <p:cNvCxnSpPr>
                      <a:stCxn id="241" idx="2"/>
                      <a:endCxn id="242" idx="0"/>
                    </p:cNvCxnSpPr>
                    <p:nvPr/>
                  </p:nvCxnSpPr>
                  <p:spPr>
                    <a:xfrm flipH="1">
                      <a:off x="3550024" y="1568824"/>
                      <a:ext cx="2026024" cy="57374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5" name="Straight Arrow Connector 244">
                      <a:extLst>
                        <a:ext uri="{FF2B5EF4-FFF2-40B4-BE49-F238E27FC236}">
                          <a16:creationId xmlns:a16="http://schemas.microsoft.com/office/drawing/2014/main" id="{942668E9-5483-8005-80F5-A019C5BC20CA}"/>
                        </a:ext>
                      </a:extLst>
                    </p:cNvPr>
                    <p:cNvCxnSpPr>
                      <a:cxnSpLocks/>
                      <a:stCxn id="241" idx="2"/>
                      <a:endCxn id="243" idx="0"/>
                    </p:cNvCxnSpPr>
                    <p:nvPr/>
                  </p:nvCxnSpPr>
                  <p:spPr>
                    <a:xfrm>
                      <a:off x="5576048" y="1568824"/>
                      <a:ext cx="2339788" cy="57374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46" name="Rectangle 245">
                      <a:extLst>
                        <a:ext uri="{FF2B5EF4-FFF2-40B4-BE49-F238E27FC236}">
                          <a16:creationId xmlns:a16="http://schemas.microsoft.com/office/drawing/2014/main" id="{53DB9B1D-D9C7-FED9-86C0-3CFE6EAC17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09048" y="1461245"/>
                      <a:ext cx="1246093" cy="394448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6"/>
                          </a:solidFill>
                        </a:rPr>
                        <a:t>yes</a:t>
                      </a:r>
                    </a:p>
                  </p:txBody>
                </p:sp>
                <p:sp>
                  <p:nvSpPr>
                    <p:cNvPr id="247" name="Rectangle 246">
                      <a:extLst>
                        <a:ext uri="{FF2B5EF4-FFF2-40B4-BE49-F238E27FC236}">
                          <a16:creationId xmlns:a16="http://schemas.microsoft.com/office/drawing/2014/main" id="{F0DECDAE-1311-BF87-AD4E-EBCB566820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25235" y="1443317"/>
                      <a:ext cx="1246093" cy="394448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p:txBody>
                </p:sp>
                <p:cxnSp>
                  <p:nvCxnSpPr>
                    <p:cNvPr id="248" name="Straight Arrow Connector 247">
                      <a:extLst>
                        <a:ext uri="{FF2B5EF4-FFF2-40B4-BE49-F238E27FC236}">
                          <a16:creationId xmlns:a16="http://schemas.microsoft.com/office/drawing/2014/main" id="{F7E257F0-67F7-F3AF-63E0-786A89E540C7}"/>
                        </a:ext>
                      </a:extLst>
                    </p:cNvPr>
                    <p:cNvCxnSpPr>
                      <a:cxnSpLocks/>
                      <a:stCxn id="242" idx="2"/>
                      <a:endCxn id="249" idx="0"/>
                    </p:cNvCxnSpPr>
                    <p:nvPr/>
                  </p:nvCxnSpPr>
                  <p:spPr>
                    <a:xfrm flipH="1">
                      <a:off x="1950945" y="2537012"/>
                      <a:ext cx="1599079" cy="69476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49" name="Rectangle 248">
                      <a:extLst>
                        <a:ext uri="{FF2B5EF4-FFF2-40B4-BE49-F238E27FC236}">
                          <a16:creationId xmlns:a16="http://schemas.microsoft.com/office/drawing/2014/main" id="{B8903D43-A970-F873-A57A-635DD8BB58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610" y="3231776"/>
                      <a:ext cx="2496670" cy="39444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f_2 &lt; c</a:t>
                      </a:r>
                    </a:p>
                  </p:txBody>
                </p:sp>
                <p:sp>
                  <p:nvSpPr>
                    <p:cNvPr id="250" name="Rectangle 249">
                      <a:extLst>
                        <a:ext uri="{FF2B5EF4-FFF2-40B4-BE49-F238E27FC236}">
                          <a16:creationId xmlns:a16="http://schemas.microsoft.com/office/drawing/2014/main" id="{8B762959-F993-21B9-664C-C7D1BC500F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6471" y="2537012"/>
                      <a:ext cx="1246093" cy="39444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p:txBody>
                </p:sp>
                <p:cxnSp>
                  <p:nvCxnSpPr>
                    <p:cNvPr id="251" name="Straight Arrow Connector 250">
                      <a:extLst>
                        <a:ext uri="{FF2B5EF4-FFF2-40B4-BE49-F238E27FC236}">
                          <a16:creationId xmlns:a16="http://schemas.microsoft.com/office/drawing/2014/main" id="{95F60AF3-95F7-E63F-F0F7-0EA1B93A0ABE}"/>
                        </a:ext>
                      </a:extLst>
                    </p:cNvPr>
                    <p:cNvCxnSpPr>
                      <a:cxnSpLocks/>
                      <a:stCxn id="242" idx="2"/>
                      <a:endCxn id="252" idx="0"/>
                    </p:cNvCxnSpPr>
                    <p:nvPr/>
                  </p:nvCxnSpPr>
                  <p:spPr>
                    <a:xfrm>
                      <a:off x="3550024" y="2537012"/>
                      <a:ext cx="1723466" cy="69476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52" name="Rectangle 251">
                      <a:extLst>
                        <a:ext uri="{FF2B5EF4-FFF2-40B4-BE49-F238E27FC236}">
                          <a16:creationId xmlns:a16="http://schemas.microsoft.com/office/drawing/2014/main" id="{16E008C1-744A-1757-7473-13FA005B66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51513" y="3231776"/>
                      <a:ext cx="2043953" cy="39444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f_3 &lt; a</a:t>
                      </a:r>
                    </a:p>
                  </p:txBody>
                </p:sp>
                <p:sp>
                  <p:nvSpPr>
                    <p:cNvPr id="253" name="Rectangle 252">
                      <a:extLst>
                        <a:ext uri="{FF2B5EF4-FFF2-40B4-BE49-F238E27FC236}">
                          <a16:creationId xmlns:a16="http://schemas.microsoft.com/office/drawing/2014/main" id="{4EC24263-36A6-1143-E48E-92935624ED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26306" y="3231776"/>
                      <a:ext cx="2334184" cy="39444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f_2 &gt; a</a:t>
                      </a:r>
                    </a:p>
                  </p:txBody>
                </p:sp>
                <p:sp>
                  <p:nvSpPr>
                    <p:cNvPr id="254" name="Rectangle 253">
                      <a:extLst>
                        <a:ext uri="{FF2B5EF4-FFF2-40B4-BE49-F238E27FC236}">
                          <a16:creationId xmlns:a16="http://schemas.microsoft.com/office/drawing/2014/main" id="{D6E46710-523D-E8AE-2AE4-558BC1564C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82099" y="3231776"/>
                      <a:ext cx="2334184" cy="39444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f_1 &lt; b</a:t>
                      </a:r>
                    </a:p>
                  </p:txBody>
                </p:sp>
                <p:cxnSp>
                  <p:nvCxnSpPr>
                    <p:cNvPr id="255" name="Straight Arrow Connector 254">
                      <a:extLst>
                        <a:ext uri="{FF2B5EF4-FFF2-40B4-BE49-F238E27FC236}">
                          <a16:creationId xmlns:a16="http://schemas.microsoft.com/office/drawing/2014/main" id="{645AA28D-8406-A1A3-3B85-00417DCB7B76}"/>
                        </a:ext>
                      </a:extLst>
                    </p:cNvPr>
                    <p:cNvCxnSpPr>
                      <a:cxnSpLocks/>
                      <a:stCxn id="243" idx="2"/>
                      <a:endCxn id="253" idx="0"/>
                    </p:cNvCxnSpPr>
                    <p:nvPr/>
                  </p:nvCxnSpPr>
                  <p:spPr>
                    <a:xfrm flipH="1">
                      <a:off x="7693398" y="2537012"/>
                      <a:ext cx="222438" cy="69476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6" name="Straight Arrow Connector 255">
                      <a:extLst>
                        <a:ext uri="{FF2B5EF4-FFF2-40B4-BE49-F238E27FC236}">
                          <a16:creationId xmlns:a16="http://schemas.microsoft.com/office/drawing/2014/main" id="{93B44280-36EE-C664-F9C4-BB30A4912305}"/>
                        </a:ext>
                      </a:extLst>
                    </p:cNvPr>
                    <p:cNvCxnSpPr>
                      <a:cxnSpLocks/>
                      <a:stCxn id="243" idx="2"/>
                      <a:endCxn id="254" idx="0"/>
                    </p:cNvCxnSpPr>
                    <p:nvPr/>
                  </p:nvCxnSpPr>
                  <p:spPr>
                    <a:xfrm>
                      <a:off x="7915836" y="2537012"/>
                      <a:ext cx="2433355" cy="69476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57" name="Rectangle 256">
                      <a:extLst>
                        <a:ext uri="{FF2B5EF4-FFF2-40B4-BE49-F238E27FC236}">
                          <a16:creationId xmlns:a16="http://schemas.microsoft.com/office/drawing/2014/main" id="{AF6E53F0-6926-91CF-5F12-D74561D6C8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2502" y="2599765"/>
                      <a:ext cx="1246093" cy="394448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6"/>
                          </a:solidFill>
                        </a:rPr>
                        <a:t>yes</a:t>
                      </a:r>
                    </a:p>
                  </p:txBody>
                </p:sp>
                <p:sp>
                  <p:nvSpPr>
                    <p:cNvPr id="258" name="Rectangle 257">
                      <a:extLst>
                        <a:ext uri="{FF2B5EF4-FFF2-40B4-BE49-F238E27FC236}">
                          <a16:creationId xmlns:a16="http://schemas.microsoft.com/office/drawing/2014/main" id="{CE088AF0-6131-8DF2-BFFD-638B3CFF2E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4748" y="2640104"/>
                      <a:ext cx="1246093" cy="394448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6"/>
                          </a:solidFill>
                        </a:rPr>
                        <a:t>yes</a:t>
                      </a:r>
                    </a:p>
                  </p:txBody>
                </p:sp>
                <p:sp>
                  <p:nvSpPr>
                    <p:cNvPr id="259" name="Rectangle 258">
                      <a:extLst>
                        <a:ext uri="{FF2B5EF4-FFF2-40B4-BE49-F238E27FC236}">
                          <a16:creationId xmlns:a16="http://schemas.microsoft.com/office/drawing/2014/main" id="{4CE25E12-F3BF-BF18-4F47-0C6C20D52D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48238" y="2489944"/>
                      <a:ext cx="1246093" cy="394448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p:txBody>
                </p:sp>
              </p:grpSp>
              <p:grpSp>
                <p:nvGrpSpPr>
                  <p:cNvPr id="203" name="Group 202">
                    <a:extLst>
                      <a:ext uri="{FF2B5EF4-FFF2-40B4-BE49-F238E27FC236}">
                        <a16:creationId xmlns:a16="http://schemas.microsoft.com/office/drawing/2014/main" id="{76CED0EE-598B-7609-535A-E58692DD2FF8}"/>
                      </a:ext>
                    </a:extLst>
                  </p:cNvPr>
                  <p:cNvGrpSpPr/>
                  <p:nvPr/>
                </p:nvGrpSpPr>
                <p:grpSpPr>
                  <a:xfrm>
                    <a:off x="603999" y="3755788"/>
                    <a:ext cx="11093820" cy="2026444"/>
                    <a:chOff x="603999" y="3755788"/>
                    <a:chExt cx="11093820" cy="2026444"/>
                  </a:xfrm>
                </p:grpSpPr>
                <p:grpSp>
                  <p:nvGrpSpPr>
                    <p:cNvPr id="204" name="Group 203">
                      <a:extLst>
                        <a:ext uri="{FF2B5EF4-FFF2-40B4-BE49-F238E27FC236}">
                          <a16:creationId xmlns:a16="http://schemas.microsoft.com/office/drawing/2014/main" id="{2901BC55-0E09-BA58-9671-671890D094B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36341" y="3801034"/>
                      <a:ext cx="72842" cy="475412"/>
                      <a:chOff x="6136341" y="3801034"/>
                      <a:chExt cx="72842" cy="475412"/>
                    </a:xfrm>
                  </p:grpSpPr>
                  <p:sp>
                    <p:nvSpPr>
                      <p:cNvPr id="237" name="Oval 236">
                        <a:extLst>
                          <a:ext uri="{FF2B5EF4-FFF2-40B4-BE49-F238E27FC236}">
                            <a16:creationId xmlns:a16="http://schemas.microsoft.com/office/drawing/2014/main" id="{78C20A12-11D6-015D-49CB-49092FCC0A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36341" y="3801034"/>
                        <a:ext cx="72000" cy="72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200"/>
                      </a:p>
                    </p:txBody>
                  </p:sp>
                  <p:grpSp>
                    <p:nvGrpSpPr>
                      <p:cNvPr id="238" name="Group 237">
                        <a:extLst>
                          <a:ext uri="{FF2B5EF4-FFF2-40B4-BE49-F238E27FC236}">
                            <a16:creationId xmlns:a16="http://schemas.microsoft.com/office/drawing/2014/main" id="{02446D1C-7F18-AD97-8DB3-5B76C029105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36341" y="3993494"/>
                        <a:ext cx="72842" cy="282952"/>
                        <a:chOff x="6136341" y="3993494"/>
                        <a:chExt cx="72842" cy="282952"/>
                      </a:xfrm>
                    </p:grpSpPr>
                    <p:sp>
                      <p:nvSpPr>
                        <p:cNvPr id="239" name="Oval 238">
                          <a:extLst>
                            <a:ext uri="{FF2B5EF4-FFF2-40B4-BE49-F238E27FC236}">
                              <a16:creationId xmlns:a16="http://schemas.microsoft.com/office/drawing/2014/main" id="{9FB7095F-308E-A7B0-CF30-1483D3A2B3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7183" y="3993494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200"/>
                        </a:p>
                      </p:txBody>
                    </p:sp>
                    <p:sp>
                      <p:nvSpPr>
                        <p:cNvPr id="240" name="Oval 239">
                          <a:extLst>
                            <a:ext uri="{FF2B5EF4-FFF2-40B4-BE49-F238E27FC236}">
                              <a16:creationId xmlns:a16="http://schemas.microsoft.com/office/drawing/2014/main" id="{A1D9B451-5B1F-1B2D-38D5-9D6FF4813A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6341" y="4204446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200"/>
                        </a:p>
                      </p:txBody>
                    </p:sp>
                  </p:grpSp>
                </p:grpSp>
                <p:sp>
                  <p:nvSpPr>
                    <p:cNvPr id="205" name="Rectangle 204">
                      <a:extLst>
                        <a:ext uri="{FF2B5EF4-FFF2-40B4-BE49-F238E27FC236}">
                          <a16:creationId xmlns:a16="http://schemas.microsoft.com/office/drawing/2014/main" id="{6024A0C3-6569-4B2C-D3FE-7A21F08A09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3999" y="5378821"/>
                      <a:ext cx="1594596" cy="394448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class 0</a:t>
                      </a:r>
                    </a:p>
                  </p:txBody>
                </p:sp>
                <p:sp>
                  <p:nvSpPr>
                    <p:cNvPr id="206" name="Rectangle 205">
                      <a:extLst>
                        <a:ext uri="{FF2B5EF4-FFF2-40B4-BE49-F238E27FC236}">
                          <a16:creationId xmlns:a16="http://schemas.microsoft.com/office/drawing/2014/main" id="{54D4AE8A-D157-8E95-2007-9B14FA12AE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28047" y="5378821"/>
                      <a:ext cx="1594596" cy="394448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class 1</a:t>
                      </a:r>
                    </a:p>
                  </p:txBody>
                </p:sp>
                <p:sp>
                  <p:nvSpPr>
                    <p:cNvPr id="207" name="Rectangle 206">
                      <a:extLst>
                        <a:ext uri="{FF2B5EF4-FFF2-40B4-BE49-F238E27FC236}">
                          <a16:creationId xmlns:a16="http://schemas.microsoft.com/office/drawing/2014/main" id="{B456C93E-B41E-FEA8-1BEE-548DA2AD6B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03223" y="5387784"/>
                      <a:ext cx="1594596" cy="394448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class 0</a:t>
                      </a:r>
                    </a:p>
                  </p:txBody>
                </p:sp>
                <p:sp>
                  <p:nvSpPr>
                    <p:cNvPr id="208" name="Rectangle 207">
                      <a:extLst>
                        <a:ext uri="{FF2B5EF4-FFF2-40B4-BE49-F238E27FC236}">
                          <a16:creationId xmlns:a16="http://schemas.microsoft.com/office/drawing/2014/main" id="{573CD57B-155F-00B4-5B3B-87AB8E73B5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79175" y="5387784"/>
                      <a:ext cx="1594596" cy="394448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class 1</a:t>
                      </a:r>
                    </a:p>
                  </p:txBody>
                </p:sp>
                <p:sp>
                  <p:nvSpPr>
                    <p:cNvPr id="209" name="Rectangle 208">
                      <a:extLst>
                        <a:ext uri="{FF2B5EF4-FFF2-40B4-BE49-F238E27FC236}">
                          <a16:creationId xmlns:a16="http://schemas.microsoft.com/office/drawing/2014/main" id="{4E9DD848-9CF5-18F6-0A7A-83863E7653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95466" y="5378821"/>
                      <a:ext cx="1594596" cy="394448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class 0</a:t>
                      </a:r>
                    </a:p>
                  </p:txBody>
                </p:sp>
                <p:sp>
                  <p:nvSpPr>
                    <p:cNvPr id="210" name="Rectangle 209">
                      <a:extLst>
                        <a:ext uri="{FF2B5EF4-FFF2-40B4-BE49-F238E27FC236}">
                          <a16:creationId xmlns:a16="http://schemas.microsoft.com/office/drawing/2014/main" id="{1CC3AE29-6D9B-D4AB-3877-BE90C4FFD5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11757" y="5378821"/>
                      <a:ext cx="1594596" cy="394448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class 0</a:t>
                      </a:r>
                    </a:p>
                  </p:txBody>
                </p:sp>
                <p:grpSp>
                  <p:nvGrpSpPr>
                    <p:cNvPr id="211" name="Group 210">
                      <a:extLst>
                        <a:ext uri="{FF2B5EF4-FFF2-40B4-BE49-F238E27FC236}">
                          <a16:creationId xmlns:a16="http://schemas.microsoft.com/office/drawing/2014/main" id="{A9D1D134-B269-E74D-C62D-4C21A5BEECB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620841" y="3801034"/>
                      <a:ext cx="72842" cy="475412"/>
                      <a:chOff x="6136341" y="3801034"/>
                      <a:chExt cx="72842" cy="475412"/>
                    </a:xfrm>
                  </p:grpSpPr>
                  <p:sp>
                    <p:nvSpPr>
                      <p:cNvPr id="233" name="Oval 232">
                        <a:extLst>
                          <a:ext uri="{FF2B5EF4-FFF2-40B4-BE49-F238E27FC236}">
                            <a16:creationId xmlns:a16="http://schemas.microsoft.com/office/drawing/2014/main" id="{63A4A8B7-CA3F-37CB-8BD5-55079A8099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36341" y="3801034"/>
                        <a:ext cx="72000" cy="72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200"/>
                      </a:p>
                    </p:txBody>
                  </p:sp>
                  <p:grpSp>
                    <p:nvGrpSpPr>
                      <p:cNvPr id="234" name="Group 233">
                        <a:extLst>
                          <a:ext uri="{FF2B5EF4-FFF2-40B4-BE49-F238E27FC236}">
                            <a16:creationId xmlns:a16="http://schemas.microsoft.com/office/drawing/2014/main" id="{F7A3486F-1660-49DE-F61F-DB1D57571E4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36341" y="3993494"/>
                        <a:ext cx="72842" cy="282952"/>
                        <a:chOff x="6136341" y="3993494"/>
                        <a:chExt cx="72842" cy="282952"/>
                      </a:xfrm>
                    </p:grpSpPr>
                    <p:sp>
                      <p:nvSpPr>
                        <p:cNvPr id="235" name="Oval 234">
                          <a:extLst>
                            <a:ext uri="{FF2B5EF4-FFF2-40B4-BE49-F238E27FC236}">
                              <a16:creationId xmlns:a16="http://schemas.microsoft.com/office/drawing/2014/main" id="{CD6731AC-B8A8-607F-A483-BE040407B03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7183" y="3993494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200"/>
                        </a:p>
                      </p:txBody>
                    </p:sp>
                    <p:sp>
                      <p:nvSpPr>
                        <p:cNvPr id="236" name="Oval 235">
                          <a:extLst>
                            <a:ext uri="{FF2B5EF4-FFF2-40B4-BE49-F238E27FC236}">
                              <a16:creationId xmlns:a16="http://schemas.microsoft.com/office/drawing/2014/main" id="{0C117FA4-C7C5-770F-844F-538B41877F0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6341" y="4204446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200"/>
                        </a:p>
                      </p:txBody>
                    </p:sp>
                  </p:grpSp>
                </p:grpSp>
                <p:grpSp>
                  <p:nvGrpSpPr>
                    <p:cNvPr id="212" name="Group 211">
                      <a:extLst>
                        <a:ext uri="{FF2B5EF4-FFF2-40B4-BE49-F238E27FC236}">
                          <a16:creationId xmlns:a16="http://schemas.microsoft.com/office/drawing/2014/main" id="{28080BCA-5B04-D916-EE23-B56D5B59ECA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417829" y="3755788"/>
                      <a:ext cx="72842" cy="475412"/>
                      <a:chOff x="6136341" y="3801034"/>
                      <a:chExt cx="72842" cy="475412"/>
                    </a:xfrm>
                  </p:grpSpPr>
                  <p:sp>
                    <p:nvSpPr>
                      <p:cNvPr id="229" name="Oval 228">
                        <a:extLst>
                          <a:ext uri="{FF2B5EF4-FFF2-40B4-BE49-F238E27FC236}">
                            <a16:creationId xmlns:a16="http://schemas.microsoft.com/office/drawing/2014/main" id="{65FD0804-0807-D73A-BE22-E4981F2F22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36341" y="3801034"/>
                        <a:ext cx="72000" cy="72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200"/>
                      </a:p>
                    </p:txBody>
                  </p:sp>
                  <p:grpSp>
                    <p:nvGrpSpPr>
                      <p:cNvPr id="230" name="Group 229">
                        <a:extLst>
                          <a:ext uri="{FF2B5EF4-FFF2-40B4-BE49-F238E27FC236}">
                            <a16:creationId xmlns:a16="http://schemas.microsoft.com/office/drawing/2014/main" id="{AB12839B-9761-B38B-EB0A-CD166A19A47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36341" y="3993494"/>
                        <a:ext cx="72842" cy="282952"/>
                        <a:chOff x="6136341" y="3993494"/>
                        <a:chExt cx="72842" cy="282952"/>
                      </a:xfrm>
                    </p:grpSpPr>
                    <p:sp>
                      <p:nvSpPr>
                        <p:cNvPr id="231" name="Oval 230">
                          <a:extLst>
                            <a:ext uri="{FF2B5EF4-FFF2-40B4-BE49-F238E27FC236}">
                              <a16:creationId xmlns:a16="http://schemas.microsoft.com/office/drawing/2014/main" id="{B719F234-DECF-8289-53E2-7B9B519D06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7183" y="3993494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200"/>
                        </a:p>
                      </p:txBody>
                    </p:sp>
                    <p:sp>
                      <p:nvSpPr>
                        <p:cNvPr id="232" name="Oval 231">
                          <a:extLst>
                            <a:ext uri="{FF2B5EF4-FFF2-40B4-BE49-F238E27FC236}">
                              <a16:creationId xmlns:a16="http://schemas.microsoft.com/office/drawing/2014/main" id="{0704B56B-3BD3-C5E7-305D-7953B880705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6341" y="4204446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200"/>
                        </a:p>
                      </p:txBody>
                    </p:sp>
                  </p:grpSp>
                </p:grpSp>
                <p:grpSp>
                  <p:nvGrpSpPr>
                    <p:cNvPr id="213" name="Group 212">
                      <a:extLst>
                        <a:ext uri="{FF2B5EF4-FFF2-40B4-BE49-F238E27FC236}">
                          <a16:creationId xmlns:a16="http://schemas.microsoft.com/office/drawing/2014/main" id="{169EB336-7CA6-A2C1-2C47-F0FDDB9720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712229" y="3782823"/>
                      <a:ext cx="72842" cy="475412"/>
                      <a:chOff x="6136341" y="3801034"/>
                      <a:chExt cx="72842" cy="475412"/>
                    </a:xfrm>
                  </p:grpSpPr>
                  <p:sp>
                    <p:nvSpPr>
                      <p:cNvPr id="225" name="Oval 224">
                        <a:extLst>
                          <a:ext uri="{FF2B5EF4-FFF2-40B4-BE49-F238E27FC236}">
                            <a16:creationId xmlns:a16="http://schemas.microsoft.com/office/drawing/2014/main" id="{A1095202-FEE3-BBB3-C8F0-BA9B6B23E7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36341" y="3801034"/>
                        <a:ext cx="72000" cy="72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200"/>
                      </a:p>
                    </p:txBody>
                  </p:sp>
                  <p:grpSp>
                    <p:nvGrpSpPr>
                      <p:cNvPr id="226" name="Group 225">
                        <a:extLst>
                          <a:ext uri="{FF2B5EF4-FFF2-40B4-BE49-F238E27FC236}">
                            <a16:creationId xmlns:a16="http://schemas.microsoft.com/office/drawing/2014/main" id="{64E3A750-71AD-8CDB-5208-243E031245C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36341" y="3993494"/>
                        <a:ext cx="72842" cy="282952"/>
                        <a:chOff x="6136341" y="3993494"/>
                        <a:chExt cx="72842" cy="282952"/>
                      </a:xfrm>
                    </p:grpSpPr>
                    <p:sp>
                      <p:nvSpPr>
                        <p:cNvPr id="227" name="Oval 226">
                          <a:extLst>
                            <a:ext uri="{FF2B5EF4-FFF2-40B4-BE49-F238E27FC236}">
                              <a16:creationId xmlns:a16="http://schemas.microsoft.com/office/drawing/2014/main" id="{A5CD84E4-5491-D172-5A52-E199D0D2A8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7183" y="3993494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200"/>
                        </a:p>
                      </p:txBody>
                    </p:sp>
                    <p:sp>
                      <p:nvSpPr>
                        <p:cNvPr id="228" name="Oval 227">
                          <a:extLst>
                            <a:ext uri="{FF2B5EF4-FFF2-40B4-BE49-F238E27FC236}">
                              <a16:creationId xmlns:a16="http://schemas.microsoft.com/office/drawing/2014/main" id="{C0DED3A3-8525-F625-2DAE-5BE85BFAC3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6341" y="4204446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200"/>
                        </a:p>
                      </p:txBody>
                    </p:sp>
                  </p:grpSp>
                </p:grpSp>
                <p:grpSp>
                  <p:nvGrpSpPr>
                    <p:cNvPr id="214" name="Group 213">
                      <a:extLst>
                        <a:ext uri="{FF2B5EF4-FFF2-40B4-BE49-F238E27FC236}">
                          <a16:creationId xmlns:a16="http://schemas.microsoft.com/office/drawing/2014/main" id="{0388A7EB-A468-5A6B-5B1D-B2A0B2AE2A6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75852" y="3773577"/>
                      <a:ext cx="72842" cy="475412"/>
                      <a:chOff x="6136341" y="3801034"/>
                      <a:chExt cx="72842" cy="475412"/>
                    </a:xfrm>
                  </p:grpSpPr>
                  <p:sp>
                    <p:nvSpPr>
                      <p:cNvPr id="221" name="Oval 220">
                        <a:extLst>
                          <a:ext uri="{FF2B5EF4-FFF2-40B4-BE49-F238E27FC236}">
                            <a16:creationId xmlns:a16="http://schemas.microsoft.com/office/drawing/2014/main" id="{62B15C22-73B4-4D22-CA79-2A6B5584F7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36341" y="3801034"/>
                        <a:ext cx="72000" cy="72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200"/>
                      </a:p>
                    </p:txBody>
                  </p:sp>
                  <p:grpSp>
                    <p:nvGrpSpPr>
                      <p:cNvPr id="222" name="Group 221">
                        <a:extLst>
                          <a:ext uri="{FF2B5EF4-FFF2-40B4-BE49-F238E27FC236}">
                            <a16:creationId xmlns:a16="http://schemas.microsoft.com/office/drawing/2014/main" id="{9855CE58-38A3-F191-2DA5-839F867B4F6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36341" y="3993494"/>
                        <a:ext cx="72842" cy="282952"/>
                        <a:chOff x="6136341" y="3993494"/>
                        <a:chExt cx="72842" cy="282952"/>
                      </a:xfrm>
                    </p:grpSpPr>
                    <p:sp>
                      <p:nvSpPr>
                        <p:cNvPr id="223" name="Oval 222">
                          <a:extLst>
                            <a:ext uri="{FF2B5EF4-FFF2-40B4-BE49-F238E27FC236}">
                              <a16:creationId xmlns:a16="http://schemas.microsoft.com/office/drawing/2014/main" id="{7F7F312C-2968-43F0-41A1-10304A1D3D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7183" y="3993494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200"/>
                        </a:p>
                      </p:txBody>
                    </p:sp>
                    <p:sp>
                      <p:nvSpPr>
                        <p:cNvPr id="224" name="Oval 223">
                          <a:extLst>
                            <a:ext uri="{FF2B5EF4-FFF2-40B4-BE49-F238E27FC236}">
                              <a16:creationId xmlns:a16="http://schemas.microsoft.com/office/drawing/2014/main" id="{37DAF8DD-DEB8-2AA9-478C-7A75640641C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6341" y="4204446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200"/>
                        </a:p>
                      </p:txBody>
                    </p:sp>
                  </p:grpSp>
                </p:grpSp>
                <p:cxnSp>
                  <p:nvCxnSpPr>
                    <p:cNvPr id="215" name="Straight Arrow Connector 214">
                      <a:extLst>
                        <a:ext uri="{FF2B5EF4-FFF2-40B4-BE49-F238E27FC236}">
                          <a16:creationId xmlns:a16="http://schemas.microsoft.com/office/drawing/2014/main" id="{1F2C9D87-7B0A-CE12-896F-1D48D914D7DD}"/>
                        </a:ext>
                      </a:extLst>
                    </p:cNvPr>
                    <p:cNvCxnSpPr>
                      <a:cxnSpLocks/>
                      <a:endCxn id="205" idx="0"/>
                    </p:cNvCxnSpPr>
                    <p:nvPr/>
                  </p:nvCxnSpPr>
                  <p:spPr>
                    <a:xfrm flipH="1">
                      <a:off x="1401297" y="4697506"/>
                      <a:ext cx="293032" cy="681315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6" name="Straight Arrow Connector 215">
                      <a:extLst>
                        <a:ext uri="{FF2B5EF4-FFF2-40B4-BE49-F238E27FC236}">
                          <a16:creationId xmlns:a16="http://schemas.microsoft.com/office/drawing/2014/main" id="{2A34FAD9-14D9-F9A0-6DF9-1254DD02F1CE}"/>
                        </a:ext>
                      </a:extLst>
                    </p:cNvPr>
                    <p:cNvCxnSpPr>
                      <a:cxnSpLocks/>
                      <a:endCxn id="206" idx="0"/>
                    </p:cNvCxnSpPr>
                    <p:nvPr/>
                  </p:nvCxnSpPr>
                  <p:spPr>
                    <a:xfrm flipH="1">
                      <a:off x="3325345" y="4674529"/>
                      <a:ext cx="240648" cy="704292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7" name="Straight Arrow Connector 216">
                      <a:extLst>
                        <a:ext uri="{FF2B5EF4-FFF2-40B4-BE49-F238E27FC236}">
                          <a16:creationId xmlns:a16="http://schemas.microsoft.com/office/drawing/2014/main" id="{8A0AA251-39C9-0577-8367-7E65BA7FAEA8}"/>
                        </a:ext>
                      </a:extLst>
                    </p:cNvPr>
                    <p:cNvCxnSpPr>
                      <a:cxnSpLocks/>
                      <a:endCxn id="210" idx="0"/>
                    </p:cNvCxnSpPr>
                    <p:nvPr/>
                  </p:nvCxnSpPr>
                  <p:spPr>
                    <a:xfrm>
                      <a:off x="5197009" y="4715436"/>
                      <a:ext cx="12046" cy="663385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8" name="Straight Arrow Connector 217">
                      <a:extLst>
                        <a:ext uri="{FF2B5EF4-FFF2-40B4-BE49-F238E27FC236}">
                          <a16:creationId xmlns:a16="http://schemas.microsoft.com/office/drawing/2014/main" id="{5FB8B94D-0DDC-51DF-8E2F-1A506EEEFD38}"/>
                        </a:ext>
                      </a:extLst>
                    </p:cNvPr>
                    <p:cNvCxnSpPr>
                      <a:cxnSpLocks/>
                      <a:endCxn id="209" idx="0"/>
                    </p:cNvCxnSpPr>
                    <p:nvPr/>
                  </p:nvCxnSpPr>
                  <p:spPr>
                    <a:xfrm>
                      <a:off x="6999194" y="4674529"/>
                      <a:ext cx="93570" cy="704292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9" name="Straight Arrow Connector 218">
                      <a:extLst>
                        <a:ext uri="{FF2B5EF4-FFF2-40B4-BE49-F238E27FC236}">
                          <a16:creationId xmlns:a16="http://schemas.microsoft.com/office/drawing/2014/main" id="{3D6EF6CE-FB8A-EF34-6211-68F5743BDF6B}"/>
                        </a:ext>
                      </a:extLst>
                    </p:cNvPr>
                    <p:cNvCxnSpPr>
                      <a:cxnSpLocks/>
                      <a:endCxn id="208" idx="0"/>
                    </p:cNvCxnSpPr>
                    <p:nvPr/>
                  </p:nvCxnSpPr>
                  <p:spPr>
                    <a:xfrm>
                      <a:off x="8789333" y="4641190"/>
                      <a:ext cx="187140" cy="74659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0" name="Straight Arrow Connector 219">
                      <a:extLst>
                        <a:ext uri="{FF2B5EF4-FFF2-40B4-BE49-F238E27FC236}">
                          <a16:creationId xmlns:a16="http://schemas.microsoft.com/office/drawing/2014/main" id="{2B412C78-1549-BD67-3AE7-0A8AADD56AD5}"/>
                        </a:ext>
                      </a:extLst>
                    </p:cNvPr>
                    <p:cNvCxnSpPr>
                      <a:cxnSpLocks/>
                      <a:endCxn id="207" idx="0"/>
                    </p:cNvCxnSpPr>
                    <p:nvPr/>
                  </p:nvCxnSpPr>
                  <p:spPr>
                    <a:xfrm>
                      <a:off x="10603563" y="4614296"/>
                      <a:ext cx="296958" cy="77348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12043320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0E11D-7AEE-27B8-EBE5-16303AA2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3. Unsupervised Learning ML for Food Sciences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A6F02-FD23-7E18-F694-BE57B8229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62475"/>
            <a:ext cx="10515600" cy="1500187"/>
          </a:xfrm>
        </p:spPr>
        <p:txBody>
          <a:bodyPr/>
          <a:lstStyle/>
          <a:p>
            <a:r>
              <a:rPr lang="en-GB" dirty="0"/>
              <a:t>Tutorial 3 – Slides with *, the image is used in the corresponding section in the </a:t>
            </a:r>
            <a:r>
              <a:rPr lang="en-GB" dirty="0" err="1"/>
              <a:t>Jupyter</a:t>
            </a:r>
            <a:r>
              <a:rPr lang="en-GB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3706134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47AF1B-FC0A-53E5-EB66-16786EEE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11907"/>
            <a:ext cx="11816862" cy="930499"/>
          </a:xfrm>
        </p:spPr>
        <p:txBody>
          <a:bodyPr/>
          <a:lstStyle/>
          <a:p>
            <a:r>
              <a:rPr lang="en-GB" dirty="0"/>
              <a:t>Unsupervised learning*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CBCC4F8-DDC5-C32C-F10C-D7D9094ED71A}"/>
              </a:ext>
            </a:extLst>
          </p:cNvPr>
          <p:cNvGrpSpPr/>
          <p:nvPr/>
        </p:nvGrpSpPr>
        <p:grpSpPr>
          <a:xfrm>
            <a:off x="55192" y="1241498"/>
            <a:ext cx="12072237" cy="5358683"/>
            <a:chOff x="34298" y="407778"/>
            <a:chExt cx="12072237" cy="535868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4D3145A-4DBE-0FF7-3532-575A9A8197B2}"/>
                </a:ext>
              </a:extLst>
            </p:cNvPr>
            <p:cNvGrpSpPr/>
            <p:nvPr/>
          </p:nvGrpSpPr>
          <p:grpSpPr>
            <a:xfrm>
              <a:off x="34298" y="407778"/>
              <a:ext cx="12072237" cy="5358683"/>
              <a:chOff x="34298" y="351507"/>
              <a:chExt cx="12072237" cy="5358683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CE6A1C8-A124-F04E-901A-18408A7EACE4}"/>
                  </a:ext>
                </a:extLst>
              </p:cNvPr>
              <p:cNvGrpSpPr/>
              <p:nvPr/>
            </p:nvGrpSpPr>
            <p:grpSpPr>
              <a:xfrm>
                <a:off x="130382" y="351507"/>
                <a:ext cx="11976153" cy="4541474"/>
                <a:chOff x="552422" y="463413"/>
                <a:chExt cx="11976153" cy="4541474"/>
              </a:xfrm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0FFB6F1-38FD-4789-6709-54101896CBFC}"/>
                    </a:ext>
                  </a:extLst>
                </p:cNvPr>
                <p:cNvSpPr txBox="1"/>
                <p:nvPr/>
              </p:nvSpPr>
              <p:spPr>
                <a:xfrm>
                  <a:off x="3859577" y="2003127"/>
                  <a:ext cx="16274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accent1"/>
                      </a:solidFill>
                    </a:rPr>
                    <a:t>n features</a:t>
                  </a:r>
                </a:p>
              </p:txBody>
            </p:sp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BBB04EAE-6BD4-C1CB-E489-38DB07E975CE}"/>
                    </a:ext>
                  </a:extLst>
                </p:cNvPr>
                <p:cNvGrpSpPr/>
                <p:nvPr/>
              </p:nvGrpSpPr>
              <p:grpSpPr>
                <a:xfrm>
                  <a:off x="552422" y="463413"/>
                  <a:ext cx="11976153" cy="4541474"/>
                  <a:chOff x="552422" y="387258"/>
                  <a:chExt cx="11976153" cy="4541474"/>
                </a:xfrm>
              </p:grpSpPr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AA7F2343-DCD2-75B0-4B39-8D58C647D1D7}"/>
                      </a:ext>
                    </a:extLst>
                  </p:cNvPr>
                  <p:cNvGrpSpPr/>
                  <p:nvPr/>
                </p:nvGrpSpPr>
                <p:grpSpPr>
                  <a:xfrm>
                    <a:off x="8129770" y="1981370"/>
                    <a:ext cx="1798035" cy="390639"/>
                    <a:chOff x="3148557" y="4866231"/>
                    <a:chExt cx="1798035" cy="390639"/>
                  </a:xfrm>
                </p:grpSpPr>
                <p:cxnSp>
                  <p:nvCxnSpPr>
                    <p:cNvPr id="18" name="Straight Arrow Connector 17">
                      <a:extLst>
                        <a:ext uri="{FF2B5EF4-FFF2-40B4-BE49-F238E27FC236}">
                          <a16:creationId xmlns:a16="http://schemas.microsoft.com/office/drawing/2014/main" id="{72E566C9-206C-EA62-19FE-24B263142A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85213" y="5256870"/>
                      <a:ext cx="612000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1"/>
                      </a:solidFill>
                      <a:headEnd type="triangle" w="med" len="med"/>
                      <a:tailEnd type="triangle" w="med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A2D1358F-9ACF-5D3B-30B4-DA232A39CBC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48557" y="4866231"/>
                      <a:ext cx="1798035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n’ features</a:t>
                      </a:r>
                    </a:p>
                  </p:txBody>
                </p:sp>
              </p:grpSp>
              <p:grpSp>
                <p:nvGrpSpPr>
                  <p:cNvPr id="61" name="Group 60">
                    <a:extLst>
                      <a:ext uri="{FF2B5EF4-FFF2-40B4-BE49-F238E27FC236}">
                        <a16:creationId xmlns:a16="http://schemas.microsoft.com/office/drawing/2014/main" id="{14BFC852-AC90-CAE3-B3AD-3565C5359353}"/>
                      </a:ext>
                    </a:extLst>
                  </p:cNvPr>
                  <p:cNvGrpSpPr/>
                  <p:nvPr/>
                </p:nvGrpSpPr>
                <p:grpSpPr>
                  <a:xfrm>
                    <a:off x="552422" y="387258"/>
                    <a:ext cx="11976153" cy="4541474"/>
                    <a:chOff x="552422" y="387258"/>
                    <a:chExt cx="11976153" cy="4541474"/>
                  </a:xfrm>
                </p:grpSpPr>
                <p:cxnSp>
                  <p:nvCxnSpPr>
                    <p:cNvPr id="12" name="Straight Arrow Connector 11">
                      <a:extLst>
                        <a:ext uri="{FF2B5EF4-FFF2-40B4-BE49-F238E27FC236}">
                          <a16:creationId xmlns:a16="http://schemas.microsoft.com/office/drawing/2014/main" id="{BA4F5122-A9F9-16CC-A9FC-54F388CCAF5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791853" y="2366693"/>
                      <a:ext cx="1368000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1"/>
                      </a:solidFill>
                      <a:headEnd type="triangle" w="med" len="med"/>
                      <a:tailEnd type="triangle" w="med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F6EEC965-78A4-E196-B202-2B8DF45548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2422" y="387258"/>
                      <a:ext cx="11976153" cy="4541474"/>
                      <a:chOff x="552422" y="443530"/>
                      <a:chExt cx="11976153" cy="4541474"/>
                    </a:xfrm>
                  </p:grpSpPr>
                  <p:grpSp>
                    <p:nvGrpSpPr>
                      <p:cNvPr id="10" name="Group 9">
                        <a:extLst>
                          <a:ext uri="{FF2B5EF4-FFF2-40B4-BE49-F238E27FC236}">
                            <a16:creationId xmlns:a16="http://schemas.microsoft.com/office/drawing/2014/main" id="{970F6F25-4387-FE41-9724-58FCB98AC0E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52422" y="443530"/>
                        <a:ext cx="11976153" cy="4294252"/>
                        <a:chOff x="552422" y="401327"/>
                        <a:chExt cx="11976153" cy="4294252"/>
                      </a:xfrm>
                    </p:grpSpPr>
                    <p:grpSp>
                      <p:nvGrpSpPr>
                        <p:cNvPr id="6" name="Group 5">
                          <a:extLst>
                            <a:ext uri="{FF2B5EF4-FFF2-40B4-BE49-F238E27FC236}">
                              <a16:creationId xmlns:a16="http://schemas.microsoft.com/office/drawing/2014/main" id="{28567573-29F6-9469-88B5-3AA254931B9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52422" y="401327"/>
                          <a:ext cx="8820307" cy="4294252"/>
                          <a:chOff x="552422" y="401327"/>
                          <a:chExt cx="8820307" cy="4294252"/>
                        </a:xfrm>
                      </p:grpSpPr>
                      <p:grpSp>
                        <p:nvGrpSpPr>
                          <p:cNvPr id="3" name="Group 2">
                            <a:extLst>
                              <a:ext uri="{FF2B5EF4-FFF2-40B4-BE49-F238E27FC236}">
                                <a16:creationId xmlns:a16="http://schemas.microsoft.com/office/drawing/2014/main" id="{A1F89994-10FB-ABA7-2957-8040B075EB0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52422" y="401327"/>
                            <a:ext cx="8820307" cy="4290630"/>
                            <a:chOff x="552422" y="401327"/>
                            <a:chExt cx="8820307" cy="4290630"/>
                          </a:xfrm>
                        </p:grpSpPr>
                        <p:grpSp>
                          <p:nvGrpSpPr>
                            <p:cNvPr id="104" name="Group 103">
                              <a:extLst>
                                <a:ext uri="{FF2B5EF4-FFF2-40B4-BE49-F238E27FC236}">
                                  <a16:creationId xmlns:a16="http://schemas.microsoft.com/office/drawing/2014/main" id="{BFFEFAD9-2FF7-D3D7-41C4-8F985EBE575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851207" y="401327"/>
                              <a:ext cx="7521522" cy="4290630"/>
                              <a:chOff x="1254554" y="494092"/>
                              <a:chExt cx="7521522" cy="4290630"/>
                            </a:xfrm>
                          </p:grpSpPr>
                          <p:grpSp>
                            <p:nvGrpSpPr>
                              <p:cNvPr id="56" name="Group 55">
                                <a:extLst>
                                  <a:ext uri="{FF2B5EF4-FFF2-40B4-BE49-F238E27FC236}">
                                    <a16:creationId xmlns:a16="http://schemas.microsoft.com/office/drawing/2014/main" id="{66335F2E-8445-CC62-B763-84B28836249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1254554" y="1522693"/>
                                <a:ext cx="6583588" cy="3262029"/>
                                <a:chOff x="1254554" y="1292682"/>
                                <a:chExt cx="6583588" cy="3215089"/>
                              </a:xfrm>
                            </p:grpSpPr>
                            <p:grpSp>
                              <p:nvGrpSpPr>
                                <p:cNvPr id="57" name="Group 56">
                                  <a:extLst>
                                    <a:ext uri="{FF2B5EF4-FFF2-40B4-BE49-F238E27FC236}">
                                      <a16:creationId xmlns:a16="http://schemas.microsoft.com/office/drawing/2014/main" id="{4DD8A52E-CB98-E4D1-9D4F-DFFB5C5031B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387242" y="2368587"/>
                                  <a:ext cx="6450900" cy="2139184"/>
                                  <a:chOff x="1401150" y="2231747"/>
                                  <a:chExt cx="6450900" cy="2139184"/>
                                </a:xfrm>
                              </p:grpSpPr>
                              <p:grpSp>
                                <p:nvGrpSpPr>
                                  <p:cNvPr id="74" name="Group 73">
                                    <a:extLst>
                                      <a:ext uri="{FF2B5EF4-FFF2-40B4-BE49-F238E27FC236}">
                                        <a16:creationId xmlns:a16="http://schemas.microsoft.com/office/drawing/2014/main" id="{51D78AB5-F3E6-B6C0-58D6-3BA753477A29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401150" y="2740436"/>
                                    <a:ext cx="6450900" cy="806497"/>
                                    <a:chOff x="1401150" y="2740436"/>
                                    <a:chExt cx="6450900" cy="806497"/>
                                  </a:xfrm>
                                </p:grpSpPr>
                                <p:grpSp>
                                  <p:nvGrpSpPr>
                                    <p:cNvPr id="82" name="Group 81">
                                      <a:extLst>
                                        <a:ext uri="{FF2B5EF4-FFF2-40B4-BE49-F238E27FC236}">
                                          <a16:creationId xmlns:a16="http://schemas.microsoft.com/office/drawing/2014/main" id="{CEA29348-1C61-FA67-CAAA-CD2E22070230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4614688" y="3055731"/>
                                      <a:ext cx="3237362" cy="491202"/>
                                      <a:chOff x="3072226" y="3351313"/>
                                      <a:chExt cx="3940502" cy="568536"/>
                                    </a:xfrm>
                                  </p:grpSpPr>
                                  <p:cxnSp>
                                    <p:nvCxnSpPr>
                                      <p:cNvPr id="87" name="Straight Arrow Connector 8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44A33C0-FF0B-914B-1223-96405A3C7F01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>
                                        <a:off x="3072226" y="3635586"/>
                                        <a:ext cx="1139295" cy="0"/>
                                      </a:xfrm>
                                      <a:prstGeom prst="straightConnector1">
                                        <a:avLst/>
                                      </a:prstGeom>
                                      <a:ln w="38100">
                                        <a:solidFill>
                                          <a:srgbClr val="C00000"/>
                                        </a:solidFill>
                                        <a:tailEnd type="triangle"/>
                                      </a:ln>
                                    </p:spPr>
                                    <p:style>
                                      <a:lnRef idx="1">
                                        <a:schemeClr val="dk1"/>
                                      </a:lnRef>
                                      <a:fillRef idx="0">
                                        <a:schemeClr val="dk1"/>
                                      </a:fillRef>
                                      <a:effectRef idx="0">
                                        <a:schemeClr val="dk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89" name="Rectangle: Rounded Corners 8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7D21D41-E121-EA9F-1E85-9FC4830E09F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4237019" y="3351313"/>
                                        <a:ext cx="1521627" cy="568536"/>
                                      </a:xfrm>
                                      <a:prstGeom prst="roundRect">
                                        <a:avLst/>
                                      </a:prstGeom>
                                      <a:ln w="38100">
                                        <a:solidFill>
                                          <a:srgbClr val="C00000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dk1"/>
                                      </a:lnRef>
                                      <a:fillRef idx="1">
                                        <a:schemeClr val="lt1"/>
                                      </a:fillRef>
                                      <a:effectRef idx="0">
                                        <a:schemeClr val="dk1"/>
                                      </a:effectRef>
                                      <a:fontRef idx="minor">
                                        <a:schemeClr val="dk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r>
                                          <a:rPr lang="en-GB" b="1" dirty="0">
                                            <a:solidFill>
                                              <a:srgbClr val="C00000"/>
                                            </a:solidFill>
                                          </a:rPr>
                                          <a:t>ML Model</a:t>
                                        </a:r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90" name="Straight Arrow Connector 8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09F6D60-8B21-DAC0-4CF8-136603B1C915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flipV="1">
                                        <a:off x="5785795" y="3635581"/>
                                        <a:ext cx="1226933" cy="4786"/>
                                      </a:xfrm>
                                      <a:prstGeom prst="straightConnector1">
                                        <a:avLst/>
                                      </a:prstGeom>
                                      <a:ln w="38100">
                                        <a:solidFill>
                                          <a:schemeClr val="accent6"/>
                                        </a:solidFill>
                                        <a:tailEnd type="triangle"/>
                                      </a:ln>
                                    </p:spPr>
                                    <p:style>
                                      <a:lnRef idx="1">
                                        <a:schemeClr val="dk1"/>
                                      </a:lnRef>
                                      <a:fillRef idx="0">
                                        <a:schemeClr val="dk1"/>
                                      </a:fillRef>
                                      <a:effectRef idx="0">
                                        <a:schemeClr val="dk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  <p:cxnSp>
                                  <p:nvCxnSpPr>
                                    <p:cNvPr id="84" name="Straight Arrow Connector 83">
                                      <a:extLst>
                                        <a:ext uri="{FF2B5EF4-FFF2-40B4-BE49-F238E27FC236}">
                                          <a16:creationId xmlns:a16="http://schemas.microsoft.com/office/drawing/2014/main" id="{C4C1F8AB-E388-B222-5EC0-5AF332C0729B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>
                                      <a:off x="1401150" y="3301339"/>
                                      <a:ext cx="1730219" cy="0"/>
                                    </a:xfrm>
                                    <a:prstGeom prst="straightConnector1">
                                      <a:avLst/>
                                    </a:prstGeom>
                                    <a:ln w="38100">
                                      <a:tailEnd type="triangle"/>
                                    </a:ln>
                                  </p:spPr>
                                  <p:style>
                                    <a:lnRef idx="1">
                                      <a:schemeClr val="dk1"/>
                                    </a:lnRef>
                                    <a:fillRef idx="0">
                                      <a:schemeClr val="dk1"/>
                                    </a:fillRef>
                                    <a:effectRef idx="0">
                                      <a:schemeClr val="dk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85" name="Rectangle: Rounded Corners 84">
                                      <a:extLst>
                                        <a:ext uri="{FF2B5EF4-FFF2-40B4-BE49-F238E27FC236}">
                                          <a16:creationId xmlns:a16="http://schemas.microsoft.com/office/drawing/2014/main" id="{9FD4D739-8EAC-D82F-9943-A321E94611CC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401150" y="2740436"/>
                                      <a:ext cx="1699553" cy="491203"/>
                                    </a:xfrm>
                                    <a:prstGeom prst="roundRect">
                                      <a:avLst/>
                                    </a:prstGeom>
                                    <a:noFill/>
                                    <a:ln w="38100"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dk1"/>
                                    </a:lnRef>
                                    <a:fillRef idx="1">
                                      <a:schemeClr val="lt1"/>
                                    </a:fillRef>
                                    <a:effectRef idx="0">
                                      <a:schemeClr val="dk1"/>
                                    </a:effectRef>
                                    <a:fontRef idx="minor">
                                      <a:schemeClr val="dk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r>
                                        <a:rPr lang="en-GB" b="1" dirty="0"/>
                                        <a:t>preprocessing</a:t>
                                      </a: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75" name="Rectangle: Rounded Corners 74">
                                    <a:extLst>
                                      <a:ext uri="{FF2B5EF4-FFF2-40B4-BE49-F238E27FC236}">
                                        <a16:creationId xmlns:a16="http://schemas.microsoft.com/office/drawing/2014/main" id="{ADF4E133-DCDB-8A66-C173-D335EE9F41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152745" y="2231747"/>
                                    <a:ext cx="1425681" cy="2139184"/>
                                  </a:xfrm>
                                  <a:prstGeom prst="roundRect">
                                    <a:avLst/>
                                  </a:prstGeom>
                                  <a:ln w="381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dk1"/>
                                  </a:lnRef>
                                  <a:fillRef idx="1">
                                    <a:schemeClr val="lt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dk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r>
                                      <a:rPr lang="en-GB" b="1" dirty="0">
                                        <a:solidFill>
                                          <a:schemeClr val="tx1"/>
                                        </a:solidFill>
                                      </a:rPr>
                                      <a:t>Processed</a:t>
                                    </a:r>
                                    <a:br>
                                      <a:rPr lang="en-GB" b="1" dirty="0">
                                        <a:solidFill>
                                          <a:schemeClr val="tx1"/>
                                        </a:solidFill>
                                      </a:rPr>
                                    </a:br>
                                    <a:r>
                                      <a:rPr lang="en-GB" b="1" dirty="0">
                                        <a:solidFill>
                                          <a:schemeClr val="tx1"/>
                                        </a:solidFill>
                                      </a:rPr>
                                      <a:t>Data</a:t>
                                    </a: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63" name="Rectangle: Rounded Corners 62">
                                  <a:extLst>
                                    <a:ext uri="{FF2B5EF4-FFF2-40B4-BE49-F238E27FC236}">
                                      <a16:creationId xmlns:a16="http://schemas.microsoft.com/office/drawing/2014/main" id="{3957D1B4-537A-50C3-7F11-BFC73F9FEB21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1254554" y="1292682"/>
                                  <a:ext cx="1699553" cy="491203"/>
                                </a:xfrm>
                                <a:prstGeom prst="roundRect">
                                  <a:avLst/>
                                </a:prstGeom>
                                <a:noFill/>
                                <a:ln w="38100">
                                  <a:noFill/>
                                </a:ln>
                              </p:spPr>
                              <p:style>
                                <a:lnRef idx="2">
                                  <a:schemeClr val="dk1"/>
                                </a:lnRef>
                                <a:fillRef idx="1">
                                  <a:schemeClr val="lt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GB" b="1" dirty="0"/>
                                    <a:t>1) PROCESS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64" name="Rectangle: Rounded Corners 63">
                                  <a:extLst>
                                    <a:ext uri="{FF2B5EF4-FFF2-40B4-BE49-F238E27FC236}">
                                      <a16:creationId xmlns:a16="http://schemas.microsoft.com/office/drawing/2014/main" id="{A6DCB916-F7E6-A59B-F443-371DD9DD14CB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5536780" y="1292682"/>
                                  <a:ext cx="1226961" cy="491203"/>
                                </a:xfrm>
                                <a:prstGeom prst="roundRect">
                                  <a:avLst/>
                                </a:prstGeom>
                                <a:noFill/>
                                <a:ln w="38100">
                                  <a:noFill/>
                                </a:ln>
                              </p:spPr>
                              <p:style>
                                <a:lnRef idx="2">
                                  <a:schemeClr val="dk1"/>
                                </a:lnRef>
                                <a:fillRef idx="1">
                                  <a:schemeClr val="lt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GB" b="1" dirty="0">
                                      <a:solidFill>
                                        <a:schemeClr val="tx1"/>
                                      </a:solidFill>
                                    </a:rPr>
                                    <a:t>2) TRAIN</a:t>
                                  </a:r>
                                </a:p>
                              </p:txBody>
                            </p:sp>
                            <p:pic>
                              <p:nvPicPr>
                                <p:cNvPr id="66" name="Graphic 65" descr="Lightbulb and gear outline">
                                  <a:extLst>
                                    <a:ext uri="{FF2B5EF4-FFF2-40B4-BE49-F238E27FC236}">
                                      <a16:creationId xmlns:a16="http://schemas.microsoft.com/office/drawing/2014/main" id="{3C6C6636-8EC5-68D7-9492-C015CA65A89A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2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3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5881521" y="2085477"/>
                                  <a:ext cx="456509" cy="456509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sp>
                              <p:nvSpPr>
                                <p:cNvPr id="68" name="Rectangle: Rounded Corners 67">
                                  <a:extLst>
                                    <a:ext uri="{FF2B5EF4-FFF2-40B4-BE49-F238E27FC236}">
                                      <a16:creationId xmlns:a16="http://schemas.microsoft.com/office/drawing/2014/main" id="{7D72AEEF-FBEB-86A8-2833-CCE91F6075CB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5072186" y="2417219"/>
                                  <a:ext cx="2176348" cy="491203"/>
                                </a:xfrm>
                                <a:prstGeom prst="roundRect">
                                  <a:avLst/>
                                </a:prstGeom>
                                <a:noFill/>
                                <a:ln w="38100">
                                  <a:noFill/>
                                </a:ln>
                              </p:spPr>
                              <p:style>
                                <a:lnRef idx="2">
                                  <a:schemeClr val="dk1"/>
                                </a:lnRef>
                                <a:fillRef idx="1">
                                  <a:schemeClr val="lt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GB" b="1" dirty="0">
                                      <a:solidFill>
                                        <a:srgbClr val="C00000"/>
                                      </a:solidFill>
                                    </a:rPr>
                                    <a:t>insights about data</a:t>
                                  </a:r>
                                </a:p>
                              </p:txBody>
                            </p:sp>
                          </p:grpSp>
                          <p:sp>
                            <p:nvSpPr>
                              <p:cNvPr id="103" name="Rectangle: Rounded Corners 102">
                                <a:extLst>
                                  <a:ext uri="{FF2B5EF4-FFF2-40B4-BE49-F238E27FC236}">
                                    <a16:creationId xmlns:a16="http://schemas.microsoft.com/office/drawing/2014/main" id="{5A0E4369-6FD2-745A-290F-5A9C01BAED2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160110" y="494092"/>
                                <a:ext cx="5615966" cy="568537"/>
                              </a:xfrm>
                              <a:prstGeom prst="roundRect">
                                <a:avLst/>
                              </a:prstGeom>
                              <a:ln w="381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GB" b="1" dirty="0">
                                    <a:solidFill>
                                      <a:schemeClr val="tx1"/>
                                    </a:solidFill>
                                  </a:rPr>
                                  <a:t>Unsupervised learning</a:t>
                                </a:r>
                                <a:r>
                                  <a:rPr lang="en-GB" b="1" dirty="0">
                                    <a:solidFill>
                                      <a:srgbClr val="002060"/>
                                    </a:solidFill>
                                  </a:rPr>
                                  <a:t> </a:t>
                                </a:r>
                                <a:r>
                                  <a:rPr lang="en-GB" b="1" dirty="0">
                                    <a:solidFill>
                                      <a:schemeClr val="tx1"/>
                                    </a:solidFill>
                                  </a:rPr>
                                  <a:t>for</a:t>
                                </a:r>
                                <a:r>
                                  <a:rPr lang="en-GB" b="1" dirty="0">
                                    <a:solidFill>
                                      <a:srgbClr val="002060"/>
                                    </a:solidFill>
                                  </a:rPr>
                                  <a:t> </a:t>
                                </a:r>
                                <a:r>
                                  <a:rPr lang="en-GB" b="1" dirty="0">
                                    <a:solidFill>
                                      <a:schemeClr val="accent6"/>
                                    </a:solidFill>
                                  </a:rPr>
                                  <a:t>dimensionality reduction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" name="Rectangle: Rounded Corners 1">
                              <a:extLst>
                                <a:ext uri="{FF2B5EF4-FFF2-40B4-BE49-F238E27FC236}">
                                  <a16:creationId xmlns:a16="http://schemas.microsoft.com/office/drawing/2014/main" id="{45EE5D9A-27D1-0299-5F0F-1E60DEFB020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52422" y="2521538"/>
                              <a:ext cx="1425681" cy="2170416"/>
                            </a:xfrm>
                            <a:prstGeom prst="roundRect">
                              <a:avLst/>
                            </a:prstGeom>
                            <a:ln w="381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GB" b="1" dirty="0">
                                  <a:solidFill>
                                    <a:schemeClr val="tx1"/>
                                  </a:solidFill>
                                </a:rPr>
                                <a:t>Raw</a:t>
                              </a:r>
                              <a:br>
                                <a:rPr lang="en-GB" b="1" dirty="0">
                                  <a:solidFill>
                                    <a:schemeClr val="tx1"/>
                                  </a:solidFill>
                                </a:rPr>
                              </a:br>
                              <a:r>
                                <a:rPr lang="en-GB" b="1" dirty="0">
                                  <a:solidFill>
                                    <a:schemeClr val="tx1"/>
                                  </a:solidFill>
                                </a:rPr>
                                <a:t>Data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" name="Rectangle: Rounded Corners 4">
                            <a:extLst>
                              <a:ext uri="{FF2B5EF4-FFF2-40B4-BE49-F238E27FC236}">
                                <a16:creationId xmlns:a16="http://schemas.microsoft.com/office/drawing/2014/main" id="{71AB619F-E39F-FF99-E6AE-A717179AA2D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448426" y="2525163"/>
                            <a:ext cx="648000" cy="2170416"/>
                          </a:xfrm>
                          <a:prstGeom prst="roundRect">
                            <a:avLst/>
                          </a:prstGeom>
                          <a:ln w="381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GB" sz="1600" b="1" dirty="0">
                                <a:solidFill>
                                  <a:schemeClr val="accent6"/>
                                </a:solidFill>
                              </a:rPr>
                              <a:t>LD*</a:t>
                            </a:r>
                            <a:br>
                              <a:rPr lang="en-GB" sz="1600" b="1" dirty="0">
                                <a:solidFill>
                                  <a:schemeClr val="accent6"/>
                                </a:solidFill>
                              </a:rPr>
                            </a:br>
                            <a:r>
                              <a:rPr lang="en-GB" sz="1600" b="1" dirty="0">
                                <a:solidFill>
                                  <a:schemeClr val="accent6"/>
                                </a:solidFill>
                              </a:rPr>
                              <a:t>Data</a:t>
                            </a:r>
                          </a:p>
                        </p:txBody>
                      </p:sp>
                    </p:grpSp>
                    <p:sp>
                      <p:nvSpPr>
                        <p:cNvPr id="8" name="TextBox 7">
                          <a:extLst>
                            <a:ext uri="{FF2B5EF4-FFF2-40B4-BE49-F238E27FC236}">
                              <a16:creationId xmlns:a16="http://schemas.microsoft.com/office/drawing/2014/main" id="{72B91D4E-0E6E-391B-9888-4B34DD75E65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0156794" y="2502758"/>
                          <a:ext cx="2264987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000" b="1" dirty="0"/>
                            <a:t>Further usage:</a:t>
                          </a:r>
                        </a:p>
                      </p:txBody>
                    </p:sp>
                    <p:sp>
                      <p:nvSpPr>
                        <p:cNvPr id="9" name="TextBox 8">
                          <a:extLst>
                            <a:ext uri="{FF2B5EF4-FFF2-40B4-BE49-F238E27FC236}">
                              <a16:creationId xmlns:a16="http://schemas.microsoft.com/office/drawing/2014/main" id="{CCC5DFB6-85A4-E596-F9A6-52051F74989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903786" y="2896793"/>
                          <a:ext cx="2624789" cy="92333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="1" dirty="0"/>
                            <a:t>Visualization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="1" dirty="0"/>
                            <a:t>Supervised learning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="1" dirty="0"/>
                            <a:t>…</a:t>
                          </a:r>
                        </a:p>
                      </p:txBody>
                    </p:sp>
                  </p:grpSp>
                  <p:sp>
                    <p:nvSpPr>
                      <p:cNvPr id="20" name="TextBox 19">
                        <a:extLst>
                          <a:ext uri="{FF2B5EF4-FFF2-40B4-BE49-F238E27FC236}">
                            <a16:creationId xmlns:a16="http://schemas.microsoft.com/office/drawing/2014/main" id="{5BA6CA9B-BAD3-17D9-AC59-998A1217701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991093" y="4615672"/>
                        <a:ext cx="162741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b="1" u="sng" dirty="0">
                            <a:solidFill>
                              <a:schemeClr val="accent1"/>
                            </a:solidFill>
                          </a:rPr>
                          <a:t>n &gt;&gt; n’</a:t>
                        </a:r>
                      </a:p>
                    </p:txBody>
                  </p:sp>
                </p:grpSp>
              </p:grpSp>
            </p:grpSp>
          </p:grp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F5674DC2-CC44-C950-AD36-8AC6E54C7FA1}"/>
                  </a:ext>
                </a:extLst>
              </p:cNvPr>
              <p:cNvSpPr/>
              <p:nvPr/>
            </p:nvSpPr>
            <p:spPr>
              <a:xfrm>
                <a:off x="34298" y="5186969"/>
                <a:ext cx="2789739" cy="523221"/>
              </a:xfrm>
              <a:prstGeom prst="roundRect">
                <a:avLst/>
              </a:prstGeom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solidFill>
                      <a:schemeClr val="accent6"/>
                    </a:solidFill>
                  </a:rPr>
                  <a:t>*LD=lower dimensional</a:t>
                </a:r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0E41662-87FD-7125-73B2-21A67133D3E4}"/>
                </a:ext>
              </a:extLst>
            </p:cNvPr>
            <p:cNvCxnSpPr>
              <a:cxnSpLocks/>
            </p:cNvCxnSpPr>
            <p:nvPr/>
          </p:nvCxnSpPr>
          <p:spPr>
            <a:xfrm>
              <a:off x="8677765" y="3556921"/>
              <a:ext cx="8280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64267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>
            <a:extLst>
              <a:ext uri="{FF2B5EF4-FFF2-40B4-BE49-F238E27FC236}">
                <a16:creationId xmlns:a16="http://schemas.microsoft.com/office/drawing/2014/main" id="{4E3A56E7-F7AA-9A29-F827-D943F425E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56" y="30079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Unsupervised Learning – Clustering and dimensionality reduction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C04BDA5-FA1E-2CF7-9A5B-3F89C49658D1}"/>
              </a:ext>
            </a:extLst>
          </p:cNvPr>
          <p:cNvGrpSpPr/>
          <p:nvPr/>
        </p:nvGrpSpPr>
        <p:grpSpPr>
          <a:xfrm>
            <a:off x="37228" y="1355642"/>
            <a:ext cx="12154772" cy="4711484"/>
            <a:chOff x="37228" y="1247580"/>
            <a:chExt cx="12154772" cy="471148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39A4113-FB74-9080-179A-EAA3A033477F}"/>
                </a:ext>
              </a:extLst>
            </p:cNvPr>
            <p:cNvGrpSpPr/>
            <p:nvPr/>
          </p:nvGrpSpPr>
          <p:grpSpPr>
            <a:xfrm>
              <a:off x="37228" y="1247580"/>
              <a:ext cx="12154772" cy="4711484"/>
              <a:chOff x="37228" y="1465295"/>
              <a:chExt cx="12154772" cy="471148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9CD1F888-9E22-32D4-5663-14F5A6C85159}"/>
                  </a:ext>
                </a:extLst>
              </p:cNvPr>
              <p:cNvGrpSpPr/>
              <p:nvPr/>
            </p:nvGrpSpPr>
            <p:grpSpPr>
              <a:xfrm>
                <a:off x="37228" y="1465295"/>
                <a:ext cx="12154772" cy="4711484"/>
                <a:chOff x="37228" y="1465294"/>
                <a:chExt cx="12154772" cy="4711484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32A06992-56C0-1BA3-0A15-36CA13959464}"/>
                    </a:ext>
                  </a:extLst>
                </p:cNvPr>
                <p:cNvGrpSpPr/>
                <p:nvPr/>
              </p:nvGrpSpPr>
              <p:grpSpPr>
                <a:xfrm>
                  <a:off x="187673" y="1651210"/>
                  <a:ext cx="11390882" cy="3523826"/>
                  <a:chOff x="187681" y="1625083"/>
                  <a:chExt cx="11390882" cy="3523826"/>
                </a:xfrm>
              </p:grpSpPr>
              <p:grpSp>
                <p:nvGrpSpPr>
                  <p:cNvPr id="9" name="Group 8">
                    <a:extLst>
                      <a:ext uri="{FF2B5EF4-FFF2-40B4-BE49-F238E27FC236}">
                        <a16:creationId xmlns:a16="http://schemas.microsoft.com/office/drawing/2014/main" id="{8888FCE8-BD07-539E-4951-AF1A1441664B}"/>
                      </a:ext>
                    </a:extLst>
                  </p:cNvPr>
                  <p:cNvGrpSpPr/>
                  <p:nvPr/>
                </p:nvGrpSpPr>
                <p:grpSpPr>
                  <a:xfrm>
                    <a:off x="2307771" y="1625083"/>
                    <a:ext cx="9270792" cy="3408471"/>
                    <a:chOff x="264242" y="1695423"/>
                    <a:chExt cx="11284349" cy="3945090"/>
                  </a:xfrm>
                </p:grpSpPr>
                <p:sp>
                  <p:nvSpPr>
                    <p:cNvPr id="24" name="Rectangle: Rounded Corners 23">
                      <a:extLst>
                        <a:ext uri="{FF2B5EF4-FFF2-40B4-BE49-F238E27FC236}">
                          <a16:creationId xmlns:a16="http://schemas.microsoft.com/office/drawing/2014/main" id="{D6202F4B-9838-749A-5EB7-DCD8C9CC79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14909" y="1695423"/>
                      <a:ext cx="1963649" cy="568537"/>
                    </a:xfrm>
                    <a:prstGeom prst="roundRect">
                      <a:avLst/>
                    </a:prstGeom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/>
                        <a:t>Testing Phase</a:t>
                      </a:r>
                    </a:p>
                  </p:txBody>
                </p:sp>
                <p:sp>
                  <p:nvSpPr>
                    <p:cNvPr id="26" name="Rectangle: Rounded Corners 25">
                      <a:extLst>
                        <a:ext uri="{FF2B5EF4-FFF2-40B4-BE49-F238E27FC236}">
                          <a16:creationId xmlns:a16="http://schemas.microsoft.com/office/drawing/2014/main" id="{387273D8-C146-D2C1-834D-357B6FEF01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242" y="3040231"/>
                      <a:ext cx="1056065" cy="703861"/>
                    </a:xfrm>
                    <a:prstGeom prst="roundRect">
                      <a:avLst/>
                    </a:prstGeom>
                    <a:ln w="381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Data</a:t>
                      </a:r>
                    </a:p>
                  </p:txBody>
                </p:sp>
                <p:sp>
                  <p:nvSpPr>
                    <p:cNvPr id="27" name="Rectangle: Rounded Corners 26">
                      <a:extLst>
                        <a:ext uri="{FF2B5EF4-FFF2-40B4-BE49-F238E27FC236}">
                          <a16:creationId xmlns:a16="http://schemas.microsoft.com/office/drawing/2014/main" id="{870500E0-6323-A1E1-4B50-40E66A2745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19673" y="5071976"/>
                      <a:ext cx="1963649" cy="568537"/>
                    </a:xfrm>
                    <a:prstGeom prst="roundRect">
                      <a:avLst/>
                    </a:prstGeom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/>
                        <a:t>Learning Phase</a:t>
                      </a:r>
                    </a:p>
                  </p:txBody>
                </p:sp>
                <p:sp>
                  <p:nvSpPr>
                    <p:cNvPr id="31" name="Rectangle: Rounded Corners 30">
                      <a:extLst>
                        <a:ext uri="{FF2B5EF4-FFF2-40B4-BE49-F238E27FC236}">
                          <a16:creationId xmlns:a16="http://schemas.microsoft.com/office/drawing/2014/main" id="{3148B56A-974A-73FD-BEAF-DF90FE42EF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7893" y="3158050"/>
                      <a:ext cx="1521625" cy="568537"/>
                    </a:xfrm>
                    <a:prstGeom prst="roundRect">
                      <a:avLst/>
                    </a:prstGeom>
                    <a:ln w="38100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ML Model</a:t>
                      </a:r>
                    </a:p>
                  </p:txBody>
                </p:sp>
                <p:cxnSp>
                  <p:nvCxnSpPr>
                    <p:cNvPr id="33" name="Straight Arrow Connector 32">
                      <a:extLst>
                        <a:ext uri="{FF2B5EF4-FFF2-40B4-BE49-F238E27FC236}">
                          <a16:creationId xmlns:a16="http://schemas.microsoft.com/office/drawing/2014/main" id="{61388746-D17F-951B-AC31-C9DF88D8714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413162" y="2963090"/>
                      <a:ext cx="754897" cy="341411"/>
                    </a:xfrm>
                    <a:prstGeom prst="straightConnector1">
                      <a:avLst/>
                    </a:prstGeom>
                    <a:ln w="38100">
                      <a:solidFill>
                        <a:schemeClr val="accent1">
                          <a:lumMod val="50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Arrow Connector 33">
                      <a:extLst>
                        <a:ext uri="{FF2B5EF4-FFF2-40B4-BE49-F238E27FC236}">
                          <a16:creationId xmlns:a16="http://schemas.microsoft.com/office/drawing/2014/main" id="{B146C00B-69A0-A2E1-1B1F-9142C2CCB7A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419552" y="3567219"/>
                      <a:ext cx="762575" cy="306247"/>
                    </a:xfrm>
                    <a:prstGeom prst="straightConnector1">
                      <a:avLst/>
                    </a:prstGeom>
                    <a:ln w="38100">
                      <a:solidFill>
                        <a:schemeClr val="accent1">
                          <a:lumMod val="50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5" name="Rectangle: Rounded Corners 34">
                      <a:extLst>
                        <a:ext uri="{FF2B5EF4-FFF2-40B4-BE49-F238E27FC236}">
                          <a16:creationId xmlns:a16="http://schemas.microsoft.com/office/drawing/2014/main" id="{986B223D-3B47-E770-C6B2-8E4D451D58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4130" y="3829901"/>
                      <a:ext cx="1266092" cy="568537"/>
                    </a:xfrm>
                    <a:prstGeom prst="roundRect">
                      <a:avLst/>
                    </a:prstGeom>
                    <a:ln w="381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Training data</a:t>
                      </a:r>
                    </a:p>
                  </p:txBody>
                </p:sp>
                <p:sp>
                  <p:nvSpPr>
                    <p:cNvPr id="37" name="Rectangle: Rounded Corners 36">
                      <a:extLst>
                        <a:ext uri="{FF2B5EF4-FFF2-40B4-BE49-F238E27FC236}">
                          <a16:creationId xmlns:a16="http://schemas.microsoft.com/office/drawing/2014/main" id="{4F774CF0-0B57-29EA-9D6F-945827C5F9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65994" y="2471694"/>
                      <a:ext cx="1266092" cy="568537"/>
                    </a:xfrm>
                    <a:prstGeom prst="roundRect">
                      <a:avLst/>
                    </a:prstGeom>
                    <a:ln w="381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Testing data</a:t>
                      </a:r>
                    </a:p>
                  </p:txBody>
                </p:sp>
                <p:cxnSp>
                  <p:nvCxnSpPr>
                    <p:cNvPr id="39" name="Straight Arrow Connector 38">
                      <a:extLst>
                        <a:ext uri="{FF2B5EF4-FFF2-40B4-BE49-F238E27FC236}">
                          <a16:creationId xmlns:a16="http://schemas.microsoft.com/office/drawing/2014/main" id="{CDEF4C18-7504-4C37-6345-61AD0A852A5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869777" y="3453288"/>
                      <a:ext cx="1908000" cy="0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0" name="Rectangle: Rounded Corners 39">
                      <a:extLst>
                        <a:ext uri="{FF2B5EF4-FFF2-40B4-BE49-F238E27FC236}">
                          <a16:creationId xmlns:a16="http://schemas.microsoft.com/office/drawing/2014/main" id="{410AC81A-7512-7274-92A1-FF5A3CE915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49009" y="2950912"/>
                      <a:ext cx="2068685" cy="568536"/>
                    </a:xfrm>
                    <a:prstGeom prst="roundRect">
                      <a:avLst/>
                    </a:prstGeom>
                    <a:noFill/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/>
                        <a:t>after learning</a:t>
                      </a:r>
                    </a:p>
                  </p:txBody>
                </p:sp>
                <p:sp>
                  <p:nvSpPr>
                    <p:cNvPr id="41" name="Rectangle: Rounded Corners 40">
                      <a:extLst>
                        <a:ext uri="{FF2B5EF4-FFF2-40B4-BE49-F238E27FC236}">
                          <a16:creationId xmlns:a16="http://schemas.microsoft.com/office/drawing/2014/main" id="{4F637B04-160D-83E5-4905-4E1BD93E18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65386" y="3128115"/>
                      <a:ext cx="1521625" cy="568537"/>
                    </a:xfrm>
                    <a:prstGeom prst="roundRect">
                      <a:avLst/>
                    </a:prstGeom>
                    <a:ln w="38100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ML Model</a:t>
                      </a:r>
                    </a:p>
                  </p:txBody>
                </p:sp>
                <p:cxnSp>
                  <p:nvCxnSpPr>
                    <p:cNvPr id="42" name="Connector: Elbow 41">
                      <a:extLst>
                        <a:ext uri="{FF2B5EF4-FFF2-40B4-BE49-F238E27FC236}">
                          <a16:creationId xmlns:a16="http://schemas.microsoft.com/office/drawing/2014/main" id="{8FE56243-FEE2-8599-3588-220888E9CEF1}"/>
                        </a:ext>
                      </a:extLst>
                    </p:cNvPr>
                    <p:cNvCxnSpPr>
                      <a:stCxn id="37" idx="3"/>
                      <a:endCxn id="41" idx="0"/>
                    </p:cNvCxnSpPr>
                    <p:nvPr/>
                  </p:nvCxnSpPr>
                  <p:spPr>
                    <a:xfrm>
                      <a:off x="3532086" y="2755963"/>
                      <a:ext cx="5094113" cy="372152"/>
                    </a:xfrm>
                    <a:prstGeom prst="bentConnector2">
                      <a:avLst/>
                    </a:prstGeom>
                    <a:ln w="38100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Arrow Connector 42">
                      <a:extLst>
                        <a:ext uri="{FF2B5EF4-FFF2-40B4-BE49-F238E27FC236}">
                          <a16:creationId xmlns:a16="http://schemas.microsoft.com/office/drawing/2014/main" id="{FEF59B45-0745-96A2-B9B6-64F813D9458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13031" y="3442318"/>
                      <a:ext cx="789803" cy="0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Connector: Elbow 44">
                      <a:extLst>
                        <a:ext uri="{FF2B5EF4-FFF2-40B4-BE49-F238E27FC236}">
                          <a16:creationId xmlns:a16="http://schemas.microsoft.com/office/drawing/2014/main" id="{76CEAD51-22D3-8D70-1CA3-0CDCACFC5241}"/>
                        </a:ext>
                      </a:extLst>
                    </p:cNvPr>
                    <p:cNvCxnSpPr>
                      <a:stCxn id="35" idx="3"/>
                      <a:endCxn id="31" idx="2"/>
                    </p:cNvCxnSpPr>
                    <p:nvPr/>
                  </p:nvCxnSpPr>
                  <p:spPr>
                    <a:xfrm flipV="1">
                      <a:off x="3560222" y="3726587"/>
                      <a:ext cx="1468484" cy="387583"/>
                    </a:xfrm>
                    <a:prstGeom prst="bentConnector2">
                      <a:avLst/>
                    </a:prstGeom>
                    <a:ln w="38100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7" name="Right Brace 46">
                      <a:extLst>
                        <a:ext uri="{FF2B5EF4-FFF2-40B4-BE49-F238E27FC236}">
                          <a16:creationId xmlns:a16="http://schemas.microsoft.com/office/drawing/2014/main" id="{361C0E85-45AD-78BB-0338-6D943B705D5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801952" y="3136682"/>
                      <a:ext cx="493812" cy="3481319"/>
                    </a:xfrm>
                    <a:prstGeom prst="rightBrac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48" name="Right Brace 47">
                      <a:extLst>
                        <a:ext uri="{FF2B5EF4-FFF2-40B4-BE49-F238E27FC236}">
                          <a16:creationId xmlns:a16="http://schemas.microsoft.com/office/drawing/2014/main" id="{CF4E8BA7-EB1B-0705-88C4-65E0A6B10049}"/>
                        </a:ext>
                      </a:extLst>
                    </p:cNvPr>
                    <p:cNvSpPr/>
                    <p:nvPr/>
                  </p:nvSpPr>
                  <p:spPr>
                    <a:xfrm rot="16200000" flipV="1">
                      <a:off x="9561026" y="574139"/>
                      <a:ext cx="493812" cy="3481319"/>
                    </a:xfrm>
                    <a:prstGeom prst="rightBrac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49" name="Connector: Elbow 48">
                      <a:extLst>
                        <a:ext uri="{FF2B5EF4-FFF2-40B4-BE49-F238E27FC236}">
                          <a16:creationId xmlns:a16="http://schemas.microsoft.com/office/drawing/2014/main" id="{B5A7F275-8EF9-65D0-FC9D-AF06AA16DD89}"/>
                        </a:ext>
                      </a:extLst>
                    </p:cNvPr>
                    <p:cNvCxnSpPr>
                      <a:cxnSpLocks/>
                      <a:endCxn id="27" idx="2"/>
                    </p:cNvCxnSpPr>
                    <p:nvPr/>
                  </p:nvCxnSpPr>
                  <p:spPr>
                    <a:xfrm rot="5400000">
                      <a:off x="6675081" y="1353007"/>
                      <a:ext cx="1913923" cy="6661088"/>
                    </a:xfrm>
                    <a:prstGeom prst="bentConnector3">
                      <a:avLst>
                        <a:gd name="adj1" fmla="val 113824"/>
                      </a:avLst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0" name="Rectangle: Rounded Corners 49">
                      <a:extLst>
                        <a:ext uri="{FF2B5EF4-FFF2-40B4-BE49-F238E27FC236}">
                          <a16:creationId xmlns:a16="http://schemas.microsoft.com/office/drawing/2014/main" id="{5A6A74CA-393C-0B71-D93C-0AFBAE034E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86290" y="4010855"/>
                      <a:ext cx="1797032" cy="568537"/>
                    </a:xfrm>
                    <a:prstGeom prst="roundRect">
                      <a:avLst/>
                    </a:prstGeom>
                    <a:noFill/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fed into</a:t>
                      </a:r>
                    </a:p>
                  </p:txBody>
                </p:sp>
                <p:sp>
                  <p:nvSpPr>
                    <p:cNvPr id="51" name="Rectangle: Rounded Corners 50">
                      <a:extLst>
                        <a:ext uri="{FF2B5EF4-FFF2-40B4-BE49-F238E27FC236}">
                          <a16:creationId xmlns:a16="http://schemas.microsoft.com/office/drawing/2014/main" id="{9056C84E-E73A-7791-97B7-CD92F4B0A3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89711" y="2263960"/>
                      <a:ext cx="1797032" cy="568537"/>
                    </a:xfrm>
                    <a:prstGeom prst="roundRect">
                      <a:avLst/>
                    </a:prstGeom>
                    <a:noFill/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fed into</a:t>
                      </a:r>
                    </a:p>
                  </p:txBody>
                </p:sp>
              </p:grpSp>
              <p:sp>
                <p:nvSpPr>
                  <p:cNvPr id="11" name="Rectangle: Rounded Corners 10">
                    <a:extLst>
                      <a:ext uri="{FF2B5EF4-FFF2-40B4-BE49-F238E27FC236}">
                        <a16:creationId xmlns:a16="http://schemas.microsoft.com/office/drawing/2014/main" id="{4764A996-37D7-F666-96F4-786A96FCABF2}"/>
                      </a:ext>
                    </a:extLst>
                  </p:cNvPr>
                  <p:cNvSpPr/>
                  <p:nvPr/>
                </p:nvSpPr>
                <p:spPr>
                  <a:xfrm>
                    <a:off x="187681" y="2790625"/>
                    <a:ext cx="867623" cy="608120"/>
                  </a:xfrm>
                  <a:prstGeom prst="roundRect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tx1"/>
                        </a:solidFill>
                      </a:rPr>
                      <a:t>Raw</a:t>
                    </a:r>
                    <a:br>
                      <a:rPr lang="en-GB" b="1" dirty="0">
                        <a:solidFill>
                          <a:schemeClr val="tx1"/>
                        </a:solidFill>
                      </a:rPr>
                    </a:br>
                    <a:r>
                      <a:rPr lang="en-GB" b="1" dirty="0">
                        <a:solidFill>
                          <a:schemeClr val="tx1"/>
                        </a:solidFill>
                      </a:rPr>
                      <a:t>Data</a:t>
                    </a:r>
                  </a:p>
                </p:txBody>
              </p:sp>
              <p:cxnSp>
                <p:nvCxnSpPr>
                  <p:cNvPr id="19" name="Straight Arrow Connector 18">
                    <a:extLst>
                      <a:ext uri="{FF2B5EF4-FFF2-40B4-BE49-F238E27FC236}">
                        <a16:creationId xmlns:a16="http://schemas.microsoft.com/office/drawing/2014/main" id="{EEE4ACA8-C3C5-7885-4CE3-95481E3208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2119" y="3083708"/>
                    <a:ext cx="1260000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Rectangle: Rounded Corners 19">
                    <a:extLst>
                      <a:ext uri="{FF2B5EF4-FFF2-40B4-BE49-F238E27FC236}">
                        <a16:creationId xmlns:a16="http://schemas.microsoft.com/office/drawing/2014/main" id="{13C9AD32-FDAB-778A-5BAC-BF9CB9A0C670}"/>
                      </a:ext>
                    </a:extLst>
                  </p:cNvPr>
                  <p:cNvSpPr/>
                  <p:nvPr/>
                </p:nvSpPr>
                <p:spPr>
                  <a:xfrm>
                    <a:off x="825742" y="2361887"/>
                    <a:ext cx="1699553" cy="491203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preprocessing</a:t>
                    </a:r>
                  </a:p>
                </p:txBody>
              </p:sp>
              <p:sp>
                <p:nvSpPr>
                  <p:cNvPr id="21" name="Right Brace 20">
                    <a:extLst>
                      <a:ext uri="{FF2B5EF4-FFF2-40B4-BE49-F238E27FC236}">
                        <a16:creationId xmlns:a16="http://schemas.microsoft.com/office/drawing/2014/main" id="{2535C762-8F0A-4B31-536A-7BA18EFF920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08299" y="2898970"/>
                    <a:ext cx="426643" cy="2860119"/>
                  </a:xfrm>
                  <a:prstGeom prst="rightBrac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2" name="Rectangle: Rounded Corners 21">
                    <a:extLst>
                      <a:ext uri="{FF2B5EF4-FFF2-40B4-BE49-F238E27FC236}">
                        <a16:creationId xmlns:a16="http://schemas.microsoft.com/office/drawing/2014/main" id="{EBB138D3-9480-44AB-2BAE-BD0B58707A51}"/>
                      </a:ext>
                    </a:extLst>
                  </p:cNvPr>
                  <p:cNvSpPr/>
                  <p:nvPr/>
                </p:nvSpPr>
                <p:spPr>
                  <a:xfrm>
                    <a:off x="912036" y="4657706"/>
                    <a:ext cx="2144673" cy="491203"/>
                  </a:xfrm>
                  <a:prstGeom prst="roundRect">
                    <a:avLst/>
                  </a:prstGeom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Data Pre-Processing Phase</a:t>
                    </a:r>
                  </a:p>
                </p:txBody>
              </p:sp>
            </p:grpSp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92FC0F8F-14CA-A5D1-4207-FF839E406753}"/>
                    </a:ext>
                  </a:extLst>
                </p:cNvPr>
                <p:cNvGrpSpPr/>
                <p:nvPr/>
              </p:nvGrpSpPr>
              <p:grpSpPr>
                <a:xfrm>
                  <a:off x="37228" y="1465294"/>
                  <a:ext cx="12154772" cy="4711484"/>
                  <a:chOff x="37228" y="-589933"/>
                  <a:chExt cx="12154772" cy="4711484"/>
                </a:xfrm>
              </p:grpSpPr>
              <p:sp>
                <p:nvSpPr>
                  <p:cNvPr id="2" name="Rectangle: Rounded Corners 1">
                    <a:extLst>
                      <a:ext uri="{FF2B5EF4-FFF2-40B4-BE49-F238E27FC236}">
                        <a16:creationId xmlns:a16="http://schemas.microsoft.com/office/drawing/2014/main" id="{B01350BC-351E-EF93-812C-292083B5784B}"/>
                      </a:ext>
                    </a:extLst>
                  </p:cNvPr>
                  <p:cNvSpPr/>
                  <p:nvPr/>
                </p:nvSpPr>
                <p:spPr>
                  <a:xfrm>
                    <a:off x="37228" y="-589933"/>
                    <a:ext cx="12154772" cy="4711484"/>
                  </a:xfrm>
                  <a:prstGeom prst="roundRect">
                    <a:avLst/>
                  </a:prstGeom>
                  <a:solidFill>
                    <a:srgbClr val="E7E6E6">
                      <a:alpha val="50196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52" name="Group 51">
                    <a:extLst>
                      <a:ext uri="{FF2B5EF4-FFF2-40B4-BE49-F238E27FC236}">
                        <a16:creationId xmlns:a16="http://schemas.microsoft.com/office/drawing/2014/main" id="{48692733-E961-0880-D0A8-6ECCD0433B38}"/>
                      </a:ext>
                    </a:extLst>
                  </p:cNvPr>
                  <p:cNvGrpSpPr/>
                  <p:nvPr/>
                </p:nvGrpSpPr>
                <p:grpSpPr>
                  <a:xfrm>
                    <a:off x="10591029" y="1342412"/>
                    <a:ext cx="990678" cy="302849"/>
                    <a:chOff x="10264750" y="1741882"/>
                    <a:chExt cx="990678" cy="302849"/>
                  </a:xfrm>
                </p:grpSpPr>
                <p:cxnSp>
                  <p:nvCxnSpPr>
                    <p:cNvPr id="5" name="Straight Arrow Connector 4">
                      <a:extLst>
                        <a:ext uri="{FF2B5EF4-FFF2-40B4-BE49-F238E27FC236}">
                          <a16:creationId xmlns:a16="http://schemas.microsoft.com/office/drawing/2014/main" id="{AD989D26-4B5C-08D3-7659-78233C20CD18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10264750" y="1760462"/>
                      <a:ext cx="501704" cy="284269"/>
                    </a:xfrm>
                    <a:prstGeom prst="straightConnector1">
                      <a:avLst/>
                    </a:prstGeom>
                    <a:ln w="38100">
                      <a:solidFill>
                        <a:srgbClr val="002060"/>
                      </a:solidFill>
                      <a:tailEnd type="triangle"/>
                    </a:ln>
                  </p:spPr>
                  <p:style>
                    <a:lnRef idx="1">
                      <a:schemeClr val="accent5"/>
                    </a:lnRef>
                    <a:fillRef idx="0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" name="Straight Arrow Connector 6">
                      <a:extLst>
                        <a:ext uri="{FF2B5EF4-FFF2-40B4-BE49-F238E27FC236}">
                          <a16:creationId xmlns:a16="http://schemas.microsoft.com/office/drawing/2014/main" id="{0EC38A07-0F25-9F0A-0D5A-087244E4A24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766454" y="1741882"/>
                      <a:ext cx="488974" cy="302849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A82AA146-BE3E-0B95-5A5B-CCBAB1DB6E5E}"/>
                  </a:ext>
                </a:extLst>
              </p:cNvPr>
              <p:cNvSpPr/>
              <p:nvPr/>
            </p:nvSpPr>
            <p:spPr>
              <a:xfrm>
                <a:off x="10490802" y="2882541"/>
                <a:ext cx="1212625" cy="523554"/>
              </a:xfrm>
              <a:prstGeom prst="roundRect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accent6"/>
                    </a:solidFill>
                  </a:rPr>
                  <a:t>Output</a:t>
                </a: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16DBEA5D-C644-C17B-C77E-E4832E11BCBE}"/>
                  </a:ext>
                </a:extLst>
              </p:cNvPr>
              <p:cNvSpPr/>
              <p:nvPr/>
            </p:nvSpPr>
            <p:spPr>
              <a:xfrm>
                <a:off x="9491502" y="3744130"/>
                <a:ext cx="1266092" cy="942111"/>
              </a:xfrm>
              <a:prstGeom prst="roundRect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rgbClr val="002060"/>
                    </a:solidFill>
                  </a:rPr>
                  <a:t>Cluster number</a:t>
                </a:r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7E590045-9F40-A6D3-1116-52CC2EE80767}"/>
                  </a:ext>
                </a:extLst>
              </p:cNvPr>
              <p:cNvSpPr/>
              <p:nvPr/>
            </p:nvSpPr>
            <p:spPr>
              <a:xfrm>
                <a:off x="10957302" y="3770257"/>
                <a:ext cx="1206324" cy="942111"/>
              </a:xfrm>
              <a:prstGeom prst="roundRect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accent2"/>
                    </a:solidFill>
                  </a:rPr>
                  <a:t>Samples with less features</a:t>
                </a:r>
              </a:p>
            </p:txBody>
          </p:sp>
        </p:grp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7263816F-FD92-198C-4BA1-64FAE2301A57}"/>
                </a:ext>
              </a:extLst>
            </p:cNvPr>
            <p:cNvSpPr/>
            <p:nvPr/>
          </p:nvSpPr>
          <p:spPr>
            <a:xfrm>
              <a:off x="495196" y="1462627"/>
              <a:ext cx="7032136" cy="568537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Unsupervised learning</a:t>
              </a:r>
              <a:r>
                <a:rPr lang="en-GB" b="1" dirty="0">
                  <a:solidFill>
                    <a:srgbClr val="002060"/>
                  </a:solidFill>
                </a:rPr>
                <a:t> </a:t>
              </a:r>
              <a:r>
                <a:rPr lang="en-GB" b="1" dirty="0">
                  <a:solidFill>
                    <a:schemeClr val="tx1"/>
                  </a:solidFill>
                </a:rPr>
                <a:t>for</a:t>
              </a:r>
              <a:r>
                <a:rPr lang="en-GB" b="1" dirty="0">
                  <a:solidFill>
                    <a:srgbClr val="002060"/>
                  </a:solidFill>
                </a:rPr>
                <a:t> clustering </a:t>
              </a:r>
              <a:r>
                <a:rPr lang="en-GB" b="1" dirty="0">
                  <a:solidFill>
                    <a:schemeClr val="tx1"/>
                  </a:solidFill>
                </a:rPr>
                <a:t>and </a:t>
              </a:r>
              <a:r>
                <a:rPr lang="en-GB" b="1" dirty="0">
                  <a:solidFill>
                    <a:schemeClr val="accent2"/>
                  </a:solidFill>
                </a:rPr>
                <a:t>dimensionality reduction</a:t>
              </a:r>
              <a:endParaRPr lang="en-GB" b="1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11378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47AF1B-FC0A-53E5-EB66-16786EEE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498538"/>
            <a:ext cx="11816862" cy="564111"/>
          </a:xfrm>
        </p:spPr>
        <p:txBody>
          <a:bodyPr>
            <a:normAutofit fontScale="90000"/>
          </a:bodyPr>
          <a:lstStyle/>
          <a:p>
            <a:r>
              <a:rPr lang="en-GB" dirty="0"/>
              <a:t>Unsupervised Learning – Clustering and dimensionality reduction (Old)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DBE0EA-CC10-0414-7730-EE5067059366}"/>
              </a:ext>
            </a:extLst>
          </p:cNvPr>
          <p:cNvGrpSpPr/>
          <p:nvPr/>
        </p:nvGrpSpPr>
        <p:grpSpPr>
          <a:xfrm>
            <a:off x="0" y="1289621"/>
            <a:ext cx="12163626" cy="4711484"/>
            <a:chOff x="0" y="1289621"/>
            <a:chExt cx="12163626" cy="471148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8DBC24D-BB77-844C-066B-C25123918777}"/>
                </a:ext>
              </a:extLst>
            </p:cNvPr>
            <p:cNvGrpSpPr/>
            <p:nvPr/>
          </p:nvGrpSpPr>
          <p:grpSpPr>
            <a:xfrm>
              <a:off x="0" y="1289621"/>
              <a:ext cx="12163626" cy="4711484"/>
              <a:chOff x="185977" y="1382607"/>
              <a:chExt cx="12163626" cy="4711484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57EBD335-9D40-8FDA-FE59-0684F795B086}"/>
                  </a:ext>
                </a:extLst>
              </p:cNvPr>
              <p:cNvGrpSpPr/>
              <p:nvPr/>
            </p:nvGrpSpPr>
            <p:grpSpPr>
              <a:xfrm>
                <a:off x="264242" y="1671489"/>
                <a:ext cx="11284349" cy="3954955"/>
                <a:chOff x="264242" y="1685558"/>
                <a:chExt cx="11284349" cy="3954955"/>
              </a:xfrm>
            </p:grpSpPr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F2E671C0-ABA7-651C-18C3-1D0BC7B96B50}"/>
                    </a:ext>
                  </a:extLst>
                </p:cNvPr>
                <p:cNvSpPr/>
                <p:nvPr/>
              </p:nvSpPr>
              <p:spPr>
                <a:xfrm>
                  <a:off x="8960382" y="1685558"/>
                  <a:ext cx="1963649" cy="568537"/>
                </a:xfrm>
                <a:prstGeom prst="roundRect">
                  <a:avLst/>
                </a:prstGeom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Testing Phase</a:t>
                  </a:r>
                </a:p>
              </p:txBody>
            </p:sp>
            <p:sp>
              <p:nvSpPr>
                <p:cNvPr id="30" name="Rectangle: Rounded Corners 29">
                  <a:extLst>
                    <a:ext uri="{FF2B5EF4-FFF2-40B4-BE49-F238E27FC236}">
                      <a16:creationId xmlns:a16="http://schemas.microsoft.com/office/drawing/2014/main" id="{64385DB5-4A32-1A08-412D-E47A3C1831C9}"/>
                    </a:ext>
                  </a:extLst>
                </p:cNvPr>
                <p:cNvSpPr/>
                <p:nvPr/>
              </p:nvSpPr>
              <p:spPr>
                <a:xfrm>
                  <a:off x="264242" y="3040231"/>
                  <a:ext cx="1056065" cy="703861"/>
                </a:xfrm>
                <a:prstGeom prst="roundRect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Data</a:t>
                  </a:r>
                </a:p>
              </p:txBody>
            </p:sp>
            <p:sp>
              <p:nvSpPr>
                <p:cNvPr id="32" name="Rectangle: Rounded Corners 31">
                  <a:extLst>
                    <a:ext uri="{FF2B5EF4-FFF2-40B4-BE49-F238E27FC236}">
                      <a16:creationId xmlns:a16="http://schemas.microsoft.com/office/drawing/2014/main" id="{9392BBF9-1530-03FE-A1D2-D26AFCD0AA22}"/>
                    </a:ext>
                  </a:extLst>
                </p:cNvPr>
                <p:cNvSpPr/>
                <p:nvPr/>
              </p:nvSpPr>
              <p:spPr>
                <a:xfrm>
                  <a:off x="3319673" y="5071976"/>
                  <a:ext cx="1963649" cy="568537"/>
                </a:xfrm>
                <a:prstGeom prst="roundRect">
                  <a:avLst/>
                </a:prstGeom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Learning Phase</a:t>
                  </a:r>
                </a:p>
              </p:txBody>
            </p:sp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FD46ED01-C764-6B39-1847-5D8000B751ED}"/>
                    </a:ext>
                  </a:extLst>
                </p:cNvPr>
                <p:cNvSpPr/>
                <p:nvPr/>
              </p:nvSpPr>
              <p:spPr>
                <a:xfrm>
                  <a:off x="4267893" y="3158050"/>
                  <a:ext cx="1521625" cy="568537"/>
                </a:xfrm>
                <a:prstGeom prst="roundRect">
                  <a:avLst/>
                </a:prstGeom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rgbClr val="C00000"/>
                      </a:solidFill>
                    </a:rPr>
                    <a:t>ML Model</a:t>
                  </a:r>
                </a:p>
              </p:txBody>
            </p: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7F58D685-1F73-4334-A7E3-97A90DCFFD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413162" y="2963090"/>
                  <a:ext cx="754897" cy="341411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395E8D68-3CAC-D06C-FBE5-1998B767B7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9552" y="3567219"/>
                  <a:ext cx="762575" cy="306247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1605D800-9775-5348-F138-040196ECE548}"/>
                    </a:ext>
                  </a:extLst>
                </p:cNvPr>
                <p:cNvSpPr/>
                <p:nvPr/>
              </p:nvSpPr>
              <p:spPr>
                <a:xfrm>
                  <a:off x="2294130" y="3829901"/>
                  <a:ext cx="1266092" cy="568537"/>
                </a:xfrm>
                <a:prstGeom prst="roundRect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Training data</a:t>
                  </a:r>
                </a:p>
              </p:txBody>
            </p:sp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63CDB741-B5B4-E8B7-A89A-996A1B1CD6C4}"/>
                    </a:ext>
                  </a:extLst>
                </p:cNvPr>
                <p:cNvSpPr/>
                <p:nvPr/>
              </p:nvSpPr>
              <p:spPr>
                <a:xfrm>
                  <a:off x="2265994" y="2471694"/>
                  <a:ext cx="1266092" cy="568537"/>
                </a:xfrm>
                <a:prstGeom prst="roundRect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Testing data</a:t>
                  </a:r>
                </a:p>
              </p:txBody>
            </p: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E5B0DB3B-70BA-6E8B-7AED-9FDC16D3BF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9777" y="3453288"/>
                  <a:ext cx="1908000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6" name="Rectangle: Rounded Corners 35">
                  <a:extLst>
                    <a:ext uri="{FF2B5EF4-FFF2-40B4-BE49-F238E27FC236}">
                      <a16:creationId xmlns:a16="http://schemas.microsoft.com/office/drawing/2014/main" id="{2BC9577C-E0F9-B228-174E-2E2142CE9346}"/>
                    </a:ext>
                  </a:extLst>
                </p:cNvPr>
                <p:cNvSpPr/>
                <p:nvPr/>
              </p:nvSpPr>
              <p:spPr>
                <a:xfrm>
                  <a:off x="5925261" y="2950912"/>
                  <a:ext cx="1797032" cy="568537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after learning</a:t>
                  </a:r>
                </a:p>
              </p:txBody>
            </p:sp>
            <p:sp>
              <p:nvSpPr>
                <p:cNvPr id="38" name="Rectangle: Rounded Corners 37">
                  <a:extLst>
                    <a:ext uri="{FF2B5EF4-FFF2-40B4-BE49-F238E27FC236}">
                      <a16:creationId xmlns:a16="http://schemas.microsoft.com/office/drawing/2014/main" id="{8C491DCE-1622-8118-F314-6FCB07C139F8}"/>
                    </a:ext>
                  </a:extLst>
                </p:cNvPr>
                <p:cNvSpPr/>
                <p:nvPr/>
              </p:nvSpPr>
              <p:spPr>
                <a:xfrm>
                  <a:off x="7865386" y="3128115"/>
                  <a:ext cx="1521625" cy="568537"/>
                </a:xfrm>
                <a:prstGeom prst="roundRect">
                  <a:avLst/>
                </a:prstGeom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rgbClr val="C00000"/>
                      </a:solidFill>
                    </a:rPr>
                    <a:t>ML Model</a:t>
                  </a:r>
                </a:p>
              </p:txBody>
            </p:sp>
            <p:cxnSp>
              <p:nvCxnSpPr>
                <p:cNvPr id="44" name="Connector: Elbow 43">
                  <a:extLst>
                    <a:ext uri="{FF2B5EF4-FFF2-40B4-BE49-F238E27FC236}">
                      <a16:creationId xmlns:a16="http://schemas.microsoft.com/office/drawing/2014/main" id="{0F5B5046-B95F-363F-23E0-E6A9B8C711C3}"/>
                    </a:ext>
                  </a:extLst>
                </p:cNvPr>
                <p:cNvCxnSpPr>
                  <a:stCxn id="14" idx="3"/>
                  <a:endCxn id="38" idx="0"/>
                </p:cNvCxnSpPr>
                <p:nvPr/>
              </p:nvCxnSpPr>
              <p:spPr>
                <a:xfrm>
                  <a:off x="3532086" y="2755963"/>
                  <a:ext cx="5094113" cy="372152"/>
                </a:xfrm>
                <a:prstGeom prst="bentConnector2">
                  <a:avLst/>
                </a:prstGeom>
                <a:ln w="381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767CABA4-C5F1-5046-5CD6-400334C7D5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13031" y="3442318"/>
                  <a:ext cx="789803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or: Elbow 55">
                  <a:extLst>
                    <a:ext uri="{FF2B5EF4-FFF2-40B4-BE49-F238E27FC236}">
                      <a16:creationId xmlns:a16="http://schemas.microsoft.com/office/drawing/2014/main" id="{7DC4A8C6-7494-BBB8-8360-CDE811283769}"/>
                    </a:ext>
                  </a:extLst>
                </p:cNvPr>
                <p:cNvCxnSpPr>
                  <a:stCxn id="13" idx="3"/>
                  <a:endCxn id="28" idx="2"/>
                </p:cNvCxnSpPr>
                <p:nvPr/>
              </p:nvCxnSpPr>
              <p:spPr>
                <a:xfrm flipV="1">
                  <a:off x="3560222" y="3726587"/>
                  <a:ext cx="1468484" cy="387583"/>
                </a:xfrm>
                <a:prstGeom prst="bentConnector2">
                  <a:avLst/>
                </a:prstGeom>
                <a:ln w="381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5" name="Right Brace 64">
                  <a:extLst>
                    <a:ext uri="{FF2B5EF4-FFF2-40B4-BE49-F238E27FC236}">
                      <a16:creationId xmlns:a16="http://schemas.microsoft.com/office/drawing/2014/main" id="{88C0551B-5AC8-E6CB-1FF0-2C22EEC7AB08}"/>
                    </a:ext>
                  </a:extLst>
                </p:cNvPr>
                <p:cNvSpPr/>
                <p:nvPr/>
              </p:nvSpPr>
              <p:spPr>
                <a:xfrm rot="5400000">
                  <a:off x="3801952" y="3136682"/>
                  <a:ext cx="493812" cy="3481319"/>
                </a:xfrm>
                <a:prstGeom prst="rightBrac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6" name="Right Brace 65">
                  <a:extLst>
                    <a:ext uri="{FF2B5EF4-FFF2-40B4-BE49-F238E27FC236}">
                      <a16:creationId xmlns:a16="http://schemas.microsoft.com/office/drawing/2014/main" id="{EE9F314C-297B-89E0-0D14-2E865A428B8F}"/>
                    </a:ext>
                  </a:extLst>
                </p:cNvPr>
                <p:cNvSpPr/>
                <p:nvPr/>
              </p:nvSpPr>
              <p:spPr>
                <a:xfrm rot="16200000" flipV="1">
                  <a:off x="9561026" y="574139"/>
                  <a:ext cx="493812" cy="3481319"/>
                </a:xfrm>
                <a:prstGeom prst="rightBrac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68" name="Connector: Elbow 67">
                  <a:extLst>
                    <a:ext uri="{FF2B5EF4-FFF2-40B4-BE49-F238E27FC236}">
                      <a16:creationId xmlns:a16="http://schemas.microsoft.com/office/drawing/2014/main" id="{19CEBD23-3FC9-6608-B176-81E908BE5D73}"/>
                    </a:ext>
                  </a:extLst>
                </p:cNvPr>
                <p:cNvCxnSpPr>
                  <a:cxnSpLocks/>
                  <a:endCxn id="32" idx="2"/>
                </p:cNvCxnSpPr>
                <p:nvPr/>
              </p:nvCxnSpPr>
              <p:spPr>
                <a:xfrm rot="5400000">
                  <a:off x="6697911" y="1359866"/>
                  <a:ext cx="1884235" cy="6677059"/>
                </a:xfrm>
                <a:prstGeom prst="bentConnector3">
                  <a:avLst>
                    <a:gd name="adj1" fmla="val 112132"/>
                  </a:avLst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7" name="Rectangle: Rounded Corners 76">
                  <a:extLst>
                    <a:ext uri="{FF2B5EF4-FFF2-40B4-BE49-F238E27FC236}">
                      <a16:creationId xmlns:a16="http://schemas.microsoft.com/office/drawing/2014/main" id="{1AAF3B29-4A52-A381-92BE-E0433951E0CC}"/>
                    </a:ext>
                  </a:extLst>
                </p:cNvPr>
                <p:cNvSpPr/>
                <p:nvPr/>
              </p:nvSpPr>
              <p:spPr>
                <a:xfrm>
                  <a:off x="3486290" y="4010855"/>
                  <a:ext cx="1797032" cy="568537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rgbClr val="C00000"/>
                      </a:solidFill>
                    </a:rPr>
                    <a:t>fed into</a:t>
                  </a:r>
                </a:p>
              </p:txBody>
            </p:sp>
            <p:sp>
              <p:nvSpPr>
                <p:cNvPr id="78" name="Rectangle: Rounded Corners 77">
                  <a:extLst>
                    <a:ext uri="{FF2B5EF4-FFF2-40B4-BE49-F238E27FC236}">
                      <a16:creationId xmlns:a16="http://schemas.microsoft.com/office/drawing/2014/main" id="{83784ADA-0BAA-9F71-CE20-681FAAEA089D}"/>
                    </a:ext>
                  </a:extLst>
                </p:cNvPr>
                <p:cNvSpPr/>
                <p:nvPr/>
              </p:nvSpPr>
              <p:spPr>
                <a:xfrm>
                  <a:off x="4689711" y="2263960"/>
                  <a:ext cx="1797032" cy="568537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rgbClr val="C00000"/>
                      </a:solidFill>
                    </a:rPr>
                    <a:t>fed into</a:t>
                  </a:r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F1548F13-13BE-3CC8-1C93-9436C1A9091F}"/>
                  </a:ext>
                </a:extLst>
              </p:cNvPr>
              <p:cNvGrpSpPr/>
              <p:nvPr/>
            </p:nvGrpSpPr>
            <p:grpSpPr>
              <a:xfrm>
                <a:off x="185977" y="1382607"/>
                <a:ext cx="12163626" cy="4711484"/>
                <a:chOff x="185977" y="-694168"/>
                <a:chExt cx="12163626" cy="4711484"/>
              </a:xfrm>
            </p:grpSpPr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B01350BC-351E-EF93-812C-292083B5784B}"/>
                    </a:ext>
                  </a:extLst>
                </p:cNvPr>
                <p:cNvSpPr/>
                <p:nvPr/>
              </p:nvSpPr>
              <p:spPr>
                <a:xfrm>
                  <a:off x="185977" y="-694168"/>
                  <a:ext cx="11744878" cy="4711484"/>
                </a:xfrm>
                <a:prstGeom prst="roundRect">
                  <a:avLst/>
                </a:prstGeom>
                <a:solidFill>
                  <a:srgbClr val="E7E6E6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5" name="Straight Arrow Connector 4">
                  <a:extLst>
                    <a:ext uri="{FF2B5EF4-FFF2-40B4-BE49-F238E27FC236}">
                      <a16:creationId xmlns:a16="http://schemas.microsoft.com/office/drawing/2014/main" id="{AD989D26-4B5C-08D3-7659-78233C20CD18}"/>
                    </a:ext>
                  </a:extLst>
                </p:cNvPr>
                <p:cNvCxnSpPr/>
                <p:nvPr/>
              </p:nvCxnSpPr>
              <p:spPr>
                <a:xfrm flipH="1">
                  <a:off x="10476854" y="1661574"/>
                  <a:ext cx="501704" cy="284269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0EC38A07-0F25-9F0A-0D5A-087244E4A2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978558" y="1642994"/>
                  <a:ext cx="488974" cy="302849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8943B398-150E-06B0-19AE-7C2FFAA8A84D}"/>
                    </a:ext>
                  </a:extLst>
                </p:cNvPr>
                <p:cNvSpPr/>
                <p:nvPr/>
              </p:nvSpPr>
              <p:spPr>
                <a:xfrm>
                  <a:off x="9250756" y="2039021"/>
                  <a:ext cx="1266092" cy="942111"/>
                </a:xfrm>
                <a:prstGeom prst="roundRect">
                  <a:avLst/>
                </a:prstGeom>
                <a:ln w="38100">
                  <a:solidFill>
                    <a:srgbClr val="00206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rgbClr val="002060"/>
                      </a:solidFill>
                    </a:rPr>
                    <a:t>Cluster number</a:t>
                  </a:r>
                </a:p>
              </p:txBody>
            </p:sp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DD416D3C-A9CB-AF05-348C-E114552E2214}"/>
                    </a:ext>
                  </a:extLst>
                </p:cNvPr>
                <p:cNvSpPr/>
                <p:nvPr/>
              </p:nvSpPr>
              <p:spPr>
                <a:xfrm>
                  <a:off x="11143279" y="2039021"/>
                  <a:ext cx="1206324" cy="942111"/>
                </a:xfrm>
                <a:prstGeom prst="roundRect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2"/>
                      </a:solidFill>
                    </a:rPr>
                    <a:t>Samples with less features</a:t>
                  </a:r>
                </a:p>
              </p:txBody>
            </p:sp>
          </p:grp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F0A4AD8F-132E-9916-01A6-05A23E142493}"/>
                  </a:ext>
                </a:extLst>
              </p:cNvPr>
              <p:cNvSpPr/>
              <p:nvPr/>
            </p:nvSpPr>
            <p:spPr>
              <a:xfrm>
                <a:off x="681173" y="1538195"/>
                <a:ext cx="7032136" cy="568537"/>
              </a:xfrm>
              <a:prstGeom prst="round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tx1"/>
                    </a:solidFill>
                  </a:rPr>
                  <a:t>Unsupervised learning</a:t>
                </a:r>
                <a:r>
                  <a:rPr lang="en-GB" b="1" dirty="0">
                    <a:solidFill>
                      <a:srgbClr val="002060"/>
                    </a:solidFill>
                  </a:rPr>
                  <a:t> </a:t>
                </a:r>
                <a:r>
                  <a:rPr lang="en-GB" b="1" dirty="0">
                    <a:solidFill>
                      <a:schemeClr val="tx1"/>
                    </a:solidFill>
                  </a:rPr>
                  <a:t>for</a:t>
                </a:r>
                <a:r>
                  <a:rPr lang="en-GB" b="1" dirty="0">
                    <a:solidFill>
                      <a:srgbClr val="002060"/>
                    </a:solidFill>
                  </a:rPr>
                  <a:t> clustering </a:t>
                </a:r>
                <a:r>
                  <a:rPr lang="en-GB" b="1" dirty="0">
                    <a:solidFill>
                      <a:schemeClr val="tx1"/>
                    </a:solidFill>
                  </a:rPr>
                  <a:t>and </a:t>
                </a:r>
                <a:r>
                  <a:rPr lang="en-GB" b="1" dirty="0">
                    <a:solidFill>
                      <a:schemeClr val="accent2"/>
                    </a:solidFill>
                  </a:rPr>
                  <a:t>dimensionality reduction</a:t>
                </a:r>
                <a:endParaRPr lang="en-GB" b="1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F918C9-D5F9-1514-6E05-90C80F79877B}"/>
                </a:ext>
              </a:extLst>
            </p:cNvPr>
            <p:cNvSpPr/>
            <p:nvPr/>
          </p:nvSpPr>
          <p:spPr>
            <a:xfrm>
              <a:off x="10054580" y="3043242"/>
              <a:ext cx="1476000" cy="605981"/>
            </a:xfrm>
            <a:prstGeom prst="roundRect">
              <a:avLst/>
            </a:prstGeom>
            <a:ln w="3810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6"/>
                  </a:solidFill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5770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47AF1B-FC0A-53E5-EB66-16786EEE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252584"/>
            <a:ext cx="11816862" cy="1325563"/>
          </a:xfrm>
        </p:spPr>
        <p:txBody>
          <a:bodyPr/>
          <a:lstStyle/>
          <a:p>
            <a:r>
              <a:rPr lang="en-GB" dirty="0"/>
              <a:t>What is Machine Learning? – the machine learning model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802607-D532-9CE7-518C-7A552AC9754C}"/>
              </a:ext>
            </a:extLst>
          </p:cNvPr>
          <p:cNvGrpSpPr/>
          <p:nvPr/>
        </p:nvGrpSpPr>
        <p:grpSpPr>
          <a:xfrm>
            <a:off x="504676" y="2093058"/>
            <a:ext cx="11173269" cy="2408604"/>
            <a:chOff x="461889" y="1952381"/>
            <a:chExt cx="11173269" cy="2408604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B8E76E32-6C8B-F858-587C-A5C434063E87}"/>
                </a:ext>
              </a:extLst>
            </p:cNvPr>
            <p:cNvSpPr/>
            <p:nvPr/>
          </p:nvSpPr>
          <p:spPr>
            <a:xfrm>
              <a:off x="3614227" y="3072079"/>
              <a:ext cx="1266092" cy="568537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Training data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60E952A3-9DA9-554D-C295-3A7DD85FD847}"/>
                </a:ext>
              </a:extLst>
            </p:cNvPr>
            <p:cNvSpPr/>
            <p:nvPr/>
          </p:nvSpPr>
          <p:spPr>
            <a:xfrm>
              <a:off x="5275388" y="3072079"/>
              <a:ext cx="1266092" cy="568537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ML Algorithm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FD46ED01-C764-6B39-1847-5D8000B751ED}"/>
                </a:ext>
              </a:extLst>
            </p:cNvPr>
            <p:cNvSpPr/>
            <p:nvPr/>
          </p:nvSpPr>
          <p:spPr>
            <a:xfrm>
              <a:off x="6937719" y="3072080"/>
              <a:ext cx="1266092" cy="568537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ML Model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EE4A03A4-7ADC-B7C0-E052-1976CC5064FF}"/>
                </a:ext>
              </a:extLst>
            </p:cNvPr>
            <p:cNvSpPr/>
            <p:nvPr/>
          </p:nvSpPr>
          <p:spPr>
            <a:xfrm>
              <a:off x="3277772" y="2250831"/>
              <a:ext cx="5500468" cy="2110154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DBCDAD09-9385-A925-F8EF-498889CF9C13}"/>
                </a:ext>
              </a:extLst>
            </p:cNvPr>
            <p:cNvSpPr/>
            <p:nvPr/>
          </p:nvSpPr>
          <p:spPr>
            <a:xfrm>
              <a:off x="9693818" y="2889197"/>
              <a:ext cx="1941340" cy="934300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Predicted Output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64385DB5-4A32-1A08-412D-E47A3C1831C9}"/>
                </a:ext>
              </a:extLst>
            </p:cNvPr>
            <p:cNvSpPr/>
            <p:nvPr/>
          </p:nvSpPr>
          <p:spPr>
            <a:xfrm>
              <a:off x="461889" y="2889197"/>
              <a:ext cx="1941340" cy="934300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Input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9392BBF9-1530-03FE-A1D2-D26AFCD0AA22}"/>
                </a:ext>
              </a:extLst>
            </p:cNvPr>
            <p:cNvSpPr/>
            <p:nvPr/>
          </p:nvSpPr>
          <p:spPr>
            <a:xfrm>
              <a:off x="3684567" y="1952381"/>
              <a:ext cx="4589583" cy="568537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Machine Learning Model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F57D462-62DF-9184-CE94-736988D3394C}"/>
                </a:ext>
              </a:extLst>
            </p:cNvPr>
            <p:cNvCxnSpPr>
              <a:stCxn id="30" idx="3"/>
              <a:endCxn id="26" idx="1"/>
            </p:cNvCxnSpPr>
            <p:nvPr/>
          </p:nvCxnSpPr>
          <p:spPr>
            <a:xfrm>
              <a:off x="2403229" y="3356347"/>
              <a:ext cx="1210998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155F7B6-531D-B438-3CBE-F7539412D9BB}"/>
                </a:ext>
              </a:extLst>
            </p:cNvPr>
            <p:cNvCxnSpPr>
              <a:cxnSpLocks/>
            </p:cNvCxnSpPr>
            <p:nvPr/>
          </p:nvCxnSpPr>
          <p:spPr>
            <a:xfrm>
              <a:off x="8203811" y="3401210"/>
              <a:ext cx="1476000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149C074-1D02-97F0-D059-43A5E2E06222}"/>
                </a:ext>
              </a:extLst>
            </p:cNvPr>
            <p:cNvCxnSpPr>
              <a:cxnSpLocks/>
            </p:cNvCxnSpPr>
            <p:nvPr/>
          </p:nvCxnSpPr>
          <p:spPr>
            <a:xfrm>
              <a:off x="4894326" y="3342165"/>
              <a:ext cx="396000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D2053F1-AA4F-D92D-0AE2-FECCFB27548A}"/>
                </a:ext>
              </a:extLst>
            </p:cNvPr>
            <p:cNvCxnSpPr>
              <a:cxnSpLocks/>
            </p:cNvCxnSpPr>
            <p:nvPr/>
          </p:nvCxnSpPr>
          <p:spPr>
            <a:xfrm>
              <a:off x="6540549" y="3355258"/>
              <a:ext cx="396000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3F46E0A-69DA-1B4D-4466-1D953A599095}"/>
                </a:ext>
              </a:extLst>
            </p:cNvPr>
            <p:cNvGrpSpPr/>
            <p:nvPr/>
          </p:nvGrpSpPr>
          <p:grpSpPr>
            <a:xfrm>
              <a:off x="4144434" y="2745337"/>
              <a:ext cx="1764000" cy="289649"/>
              <a:chOff x="4144434" y="2745337"/>
              <a:chExt cx="1764000" cy="289649"/>
            </a:xfrm>
          </p:grpSpPr>
          <p:cxnSp>
            <p:nvCxnSpPr>
              <p:cNvPr id="42" name="Connector: Elbow 41">
                <a:extLst>
                  <a:ext uri="{FF2B5EF4-FFF2-40B4-BE49-F238E27FC236}">
                    <a16:creationId xmlns:a16="http://schemas.microsoft.com/office/drawing/2014/main" id="{8743D438-3A24-AC9B-1014-7A4F10FD5D5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4144434" y="2746986"/>
                <a:ext cx="1764000" cy="288000"/>
              </a:xfrm>
              <a:prstGeom prst="bentConnector3">
                <a:avLst>
                  <a:gd name="adj1" fmla="val 100207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FFB2081-1933-3C5E-7C08-8A4BF94AA8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8434" y="2745337"/>
                <a:ext cx="0" cy="252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006911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D6822-9B5B-1354-24CA-33A7A6ABB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085" y="191460"/>
            <a:ext cx="10515600" cy="513680"/>
          </a:xfrm>
        </p:spPr>
        <p:txBody>
          <a:bodyPr>
            <a:normAutofit fontScale="90000"/>
          </a:bodyPr>
          <a:lstStyle/>
          <a:p>
            <a:r>
              <a:rPr lang="en-US" dirty="0"/>
              <a:t>PCA*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0FC8AE7-D1F0-1F30-F51C-45119BA22064}"/>
              </a:ext>
            </a:extLst>
          </p:cNvPr>
          <p:cNvGrpSpPr/>
          <p:nvPr/>
        </p:nvGrpSpPr>
        <p:grpSpPr>
          <a:xfrm>
            <a:off x="-49409" y="510855"/>
            <a:ext cx="12218884" cy="5696532"/>
            <a:chOff x="-49409" y="468651"/>
            <a:chExt cx="12218884" cy="5696532"/>
          </a:xfrm>
        </p:grpSpPr>
        <p:grpSp>
          <p:nvGrpSpPr>
            <p:cNvPr id="842" name="Group 841">
              <a:extLst>
                <a:ext uri="{FF2B5EF4-FFF2-40B4-BE49-F238E27FC236}">
                  <a16:creationId xmlns:a16="http://schemas.microsoft.com/office/drawing/2014/main" id="{36FC6132-40C3-BC83-6D72-7D2F3CD90935}"/>
                </a:ext>
              </a:extLst>
            </p:cNvPr>
            <p:cNvGrpSpPr/>
            <p:nvPr/>
          </p:nvGrpSpPr>
          <p:grpSpPr>
            <a:xfrm>
              <a:off x="-49409" y="468651"/>
              <a:ext cx="12218884" cy="5696532"/>
              <a:chOff x="-49409" y="496787"/>
              <a:chExt cx="12218884" cy="5696532"/>
            </a:xfrm>
          </p:grpSpPr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461CC315-A116-FE2D-8FB7-9B61693A14DF}"/>
                  </a:ext>
                </a:extLst>
              </p:cNvPr>
              <p:cNvGrpSpPr/>
              <p:nvPr/>
            </p:nvGrpSpPr>
            <p:grpSpPr>
              <a:xfrm rot="18725673">
                <a:off x="4652911" y="1067420"/>
                <a:ext cx="4649846" cy="3508579"/>
                <a:chOff x="3754736" y="348089"/>
                <a:chExt cx="4988487" cy="4549111"/>
              </a:xfrm>
            </p:grpSpPr>
            <p:cxnSp>
              <p:nvCxnSpPr>
                <p:cNvPr id="241" name="Straight Arrow Connector 240">
                  <a:extLst>
                    <a:ext uri="{FF2B5EF4-FFF2-40B4-BE49-F238E27FC236}">
                      <a16:creationId xmlns:a16="http://schemas.microsoft.com/office/drawing/2014/main" id="{23757490-2A09-C5D2-5C50-68F4D6587CF2}"/>
                    </a:ext>
                  </a:extLst>
                </p:cNvPr>
                <p:cNvCxnSpPr/>
                <p:nvPr/>
              </p:nvCxnSpPr>
              <p:spPr>
                <a:xfrm flipV="1">
                  <a:off x="3766588" y="348089"/>
                  <a:ext cx="0" cy="3292868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Arrow Connector 241">
                  <a:extLst>
                    <a:ext uri="{FF2B5EF4-FFF2-40B4-BE49-F238E27FC236}">
                      <a16:creationId xmlns:a16="http://schemas.microsoft.com/office/drawing/2014/main" id="{5852071F-35A6-FA17-D618-A0016D7AA4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5587039" y="1835514"/>
                  <a:ext cx="0" cy="3651237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A3CA9764-35E3-447D-46AA-9884D592BE83}"/>
                    </a:ext>
                  </a:extLst>
                </p:cNvPr>
                <p:cNvCxnSpPr/>
                <p:nvPr/>
              </p:nvCxnSpPr>
              <p:spPr>
                <a:xfrm flipV="1">
                  <a:off x="3759904" y="350704"/>
                  <a:ext cx="0" cy="3292868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22EE6377-CC92-4F45-E2FF-EAC0AEEEC7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5580355" y="1838128"/>
                  <a:ext cx="0" cy="3651237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16B5319E-B0BA-FB75-7052-4065E1BEEF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874327" flipV="1">
                  <a:off x="6976275" y="3130251"/>
                  <a:ext cx="0" cy="3533897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0" name="Group 839">
                <a:extLst>
                  <a:ext uri="{FF2B5EF4-FFF2-40B4-BE49-F238E27FC236}">
                    <a16:creationId xmlns:a16="http://schemas.microsoft.com/office/drawing/2014/main" id="{3B77AE03-900E-8378-4736-D566CE48CC48}"/>
                  </a:ext>
                </a:extLst>
              </p:cNvPr>
              <p:cNvGrpSpPr/>
              <p:nvPr/>
            </p:nvGrpSpPr>
            <p:grpSpPr>
              <a:xfrm>
                <a:off x="-49409" y="845331"/>
                <a:ext cx="12218884" cy="5347988"/>
                <a:chOff x="-49409" y="845331"/>
                <a:chExt cx="12218884" cy="5347988"/>
              </a:xfrm>
            </p:grpSpPr>
            <p:sp>
              <p:nvSpPr>
                <p:cNvPr id="658" name="TextBox 657">
                  <a:extLst>
                    <a:ext uri="{FF2B5EF4-FFF2-40B4-BE49-F238E27FC236}">
                      <a16:creationId xmlns:a16="http://schemas.microsoft.com/office/drawing/2014/main" id="{94685877-B3BD-B55F-0B88-7365EB12B05D}"/>
                    </a:ext>
                  </a:extLst>
                </p:cNvPr>
                <p:cNvSpPr txBox="1"/>
                <p:nvPr/>
              </p:nvSpPr>
              <p:spPr>
                <a:xfrm>
                  <a:off x="7114067" y="881030"/>
                  <a:ext cx="505540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/>
                    <a:t>Project data points into these directions</a:t>
                  </a:r>
                  <a:endParaRPr lang="en-US" b="1" dirty="0"/>
                </a:p>
              </p:txBody>
            </p:sp>
            <p:grpSp>
              <p:nvGrpSpPr>
                <p:cNvPr id="839" name="Group 838">
                  <a:extLst>
                    <a:ext uri="{FF2B5EF4-FFF2-40B4-BE49-F238E27FC236}">
                      <a16:creationId xmlns:a16="http://schemas.microsoft.com/office/drawing/2014/main" id="{5E6C3184-A395-4D0E-A7FB-E973887579FE}"/>
                    </a:ext>
                  </a:extLst>
                </p:cNvPr>
                <p:cNvGrpSpPr/>
                <p:nvPr/>
              </p:nvGrpSpPr>
              <p:grpSpPr>
                <a:xfrm>
                  <a:off x="-49409" y="845331"/>
                  <a:ext cx="12139372" cy="5347988"/>
                  <a:chOff x="-49409" y="845331"/>
                  <a:chExt cx="12139372" cy="5347988"/>
                </a:xfrm>
              </p:grpSpPr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A27F9935-E858-8A1E-8360-4E7732A849D3}"/>
                      </a:ext>
                    </a:extLst>
                  </p:cNvPr>
                  <p:cNvSpPr txBox="1"/>
                  <p:nvPr/>
                </p:nvSpPr>
                <p:spPr>
                  <a:xfrm>
                    <a:off x="8292245" y="5148691"/>
                    <a:ext cx="3715047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b="1" dirty="0">
                        <a:solidFill>
                          <a:srgbClr val="C00000"/>
                        </a:solidFill>
                      </a:rPr>
                      <a:t>PCA 1</a:t>
                    </a:r>
                    <a:r>
                      <a:rPr lang="en-US" sz="2000" b="1" baseline="-25000" dirty="0">
                        <a:solidFill>
                          <a:srgbClr val="C00000"/>
                        </a:solidFill>
                      </a:rPr>
                      <a:t> </a:t>
                    </a:r>
                    <a:r>
                      <a:rPr lang="en-US" sz="2000" b="1" dirty="0">
                        <a:solidFill>
                          <a:srgbClr val="C00000"/>
                        </a:solidFill>
                      </a:rPr>
                      <a:t>direction</a:t>
                    </a:r>
                    <a:endParaRPr lang="en-US" b="1" dirty="0">
                      <a:solidFill>
                        <a:srgbClr val="C00000"/>
                      </a:solidFill>
                    </a:endParaRPr>
                  </a:p>
                </p:txBody>
              </p:sp>
              <p:grpSp>
                <p:nvGrpSpPr>
                  <p:cNvPr id="838" name="Group 837">
                    <a:extLst>
                      <a:ext uri="{FF2B5EF4-FFF2-40B4-BE49-F238E27FC236}">
                        <a16:creationId xmlns:a16="http://schemas.microsoft.com/office/drawing/2014/main" id="{DC57FF23-D86C-362D-E7BB-3BDB589FFEA7}"/>
                      </a:ext>
                    </a:extLst>
                  </p:cNvPr>
                  <p:cNvGrpSpPr/>
                  <p:nvPr/>
                </p:nvGrpSpPr>
                <p:grpSpPr>
                  <a:xfrm>
                    <a:off x="-49409" y="845331"/>
                    <a:ext cx="12139372" cy="5347988"/>
                    <a:chOff x="-49409" y="845331"/>
                    <a:chExt cx="12139372" cy="5347988"/>
                  </a:xfrm>
                </p:grpSpPr>
                <p:grpSp>
                  <p:nvGrpSpPr>
                    <p:cNvPr id="374" name="Group 373">
                      <a:extLst>
                        <a:ext uri="{FF2B5EF4-FFF2-40B4-BE49-F238E27FC236}">
                          <a16:creationId xmlns:a16="http://schemas.microsoft.com/office/drawing/2014/main" id="{0392B944-C085-37A7-80AE-2C326969DB2C}"/>
                        </a:ext>
                      </a:extLst>
                    </p:cNvPr>
                    <p:cNvGrpSpPr/>
                    <p:nvPr/>
                  </p:nvGrpSpPr>
                  <p:grpSpPr>
                    <a:xfrm rot="2989466">
                      <a:off x="9352570" y="2127681"/>
                      <a:ext cx="1968231" cy="2562678"/>
                      <a:chOff x="3868329" y="137218"/>
                      <a:chExt cx="1968231" cy="2562678"/>
                    </a:xfrm>
                  </p:grpSpPr>
                  <p:grpSp>
                    <p:nvGrpSpPr>
                      <p:cNvPr id="107" name="Group 106">
                        <a:extLst>
                          <a:ext uri="{FF2B5EF4-FFF2-40B4-BE49-F238E27FC236}">
                            <a16:creationId xmlns:a16="http://schemas.microsoft.com/office/drawing/2014/main" id="{C5AA3FE0-DB14-4324-CA91-51CD77C4D11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8329" y="523539"/>
                        <a:ext cx="1889152" cy="2176357"/>
                        <a:chOff x="1537462" y="2694044"/>
                        <a:chExt cx="1889152" cy="2176357"/>
                      </a:xfrm>
                    </p:grpSpPr>
                    <p:pic>
                      <p:nvPicPr>
                        <p:cNvPr id="82" name="Graphic 81" descr="Add with solid fill">
                          <a:extLst>
                            <a:ext uri="{FF2B5EF4-FFF2-40B4-BE49-F238E27FC236}">
                              <a16:creationId xmlns:a16="http://schemas.microsoft.com/office/drawing/2014/main" id="{7C4E14EA-408C-EEF0-2A54-A520ED6E9DF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4287" y="3271832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3" name="Graphic 82" descr="Add with solid fill">
                          <a:extLst>
                            <a:ext uri="{FF2B5EF4-FFF2-40B4-BE49-F238E27FC236}">
                              <a16:creationId xmlns:a16="http://schemas.microsoft.com/office/drawing/2014/main" id="{22BCC4C7-40DB-CE03-F9F7-4C257FB05D3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146335" y="3673151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4" name="Graphic 83" descr="Add with solid fill">
                          <a:extLst>
                            <a:ext uri="{FF2B5EF4-FFF2-40B4-BE49-F238E27FC236}">
                              <a16:creationId xmlns:a16="http://schemas.microsoft.com/office/drawing/2014/main" id="{C47A2DBA-1644-F66F-5E4E-65396512126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750112" y="4504725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5" name="Graphic 84" descr="Add with solid fill">
                          <a:extLst>
                            <a:ext uri="{FF2B5EF4-FFF2-40B4-BE49-F238E27FC236}">
                              <a16:creationId xmlns:a16="http://schemas.microsoft.com/office/drawing/2014/main" id="{33550707-6A51-A575-728C-A3D0353C8DB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77200" y="4334517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6" name="Graphic 85" descr="Add with solid fill">
                          <a:extLst>
                            <a:ext uri="{FF2B5EF4-FFF2-40B4-BE49-F238E27FC236}">
                              <a16:creationId xmlns:a16="http://schemas.microsoft.com/office/drawing/2014/main" id="{F3AF9160-0668-5491-8821-6AA4EC7E699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319343" y="3939230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7" name="Graphic 86" descr="Add with solid fill">
                          <a:extLst>
                            <a:ext uri="{FF2B5EF4-FFF2-40B4-BE49-F238E27FC236}">
                              <a16:creationId xmlns:a16="http://schemas.microsoft.com/office/drawing/2014/main" id="{386ACEB7-3477-36BE-7AD0-C54D684D457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33985" y="4222495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8" name="Graphic 87" descr="Add with solid fill">
                          <a:extLst>
                            <a:ext uri="{FF2B5EF4-FFF2-40B4-BE49-F238E27FC236}">
                              <a16:creationId xmlns:a16="http://schemas.microsoft.com/office/drawing/2014/main" id="{3A76AF0F-DD91-DA0D-EEFB-CFE1FC4EA55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837907" y="3893469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9" name="Graphic 88" descr="Add with solid fill">
                          <a:extLst>
                            <a:ext uri="{FF2B5EF4-FFF2-40B4-BE49-F238E27FC236}">
                              <a16:creationId xmlns:a16="http://schemas.microsoft.com/office/drawing/2014/main" id="{A44022B1-9FB6-90A3-744C-FFEB461A087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754081" y="3784138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0" name="Graphic 89" descr="Add with solid fill">
                          <a:extLst>
                            <a:ext uri="{FF2B5EF4-FFF2-40B4-BE49-F238E27FC236}">
                              <a16:creationId xmlns:a16="http://schemas.microsoft.com/office/drawing/2014/main" id="{CA0D308F-CB6A-74D0-BD66-1A42BA6A73F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815885" y="4371789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1" name="Graphic 90" descr="Add with solid fill">
                          <a:extLst>
                            <a:ext uri="{FF2B5EF4-FFF2-40B4-BE49-F238E27FC236}">
                              <a16:creationId xmlns:a16="http://schemas.microsoft.com/office/drawing/2014/main" id="{E1E8A551-F87D-FCF9-EB65-54652168BF7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03535" y="4130351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2" name="Graphic 91" descr="Add with solid fill">
                          <a:extLst>
                            <a:ext uri="{FF2B5EF4-FFF2-40B4-BE49-F238E27FC236}">
                              <a16:creationId xmlns:a16="http://schemas.microsoft.com/office/drawing/2014/main" id="{540DA631-D388-1B11-B6D5-045C32BAC92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81730" y="4608671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3" name="Graphic 92" descr="Add with solid fill">
                          <a:extLst>
                            <a:ext uri="{FF2B5EF4-FFF2-40B4-BE49-F238E27FC236}">
                              <a16:creationId xmlns:a16="http://schemas.microsoft.com/office/drawing/2014/main" id="{6A25F0A5-21A0-A3F2-EED9-AD8EB495DA2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923082" y="3459045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4" name="Graphic 93" descr="Add with solid fill">
                          <a:extLst>
                            <a:ext uri="{FF2B5EF4-FFF2-40B4-BE49-F238E27FC236}">
                              <a16:creationId xmlns:a16="http://schemas.microsoft.com/office/drawing/2014/main" id="{6CCFE106-AD52-8C91-42E5-0F44C91284B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164884" y="3784138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5" name="Graphic 94" descr="Add with solid fill">
                          <a:extLst>
                            <a:ext uri="{FF2B5EF4-FFF2-40B4-BE49-F238E27FC236}">
                              <a16:creationId xmlns:a16="http://schemas.microsoft.com/office/drawing/2014/main" id="{F9BDF046-C4AD-4830-114C-E7039EC47EE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472670" y="4608671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6" name="Graphic 95" descr="Add with solid fill">
                          <a:extLst>
                            <a:ext uri="{FF2B5EF4-FFF2-40B4-BE49-F238E27FC236}">
                              <a16:creationId xmlns:a16="http://schemas.microsoft.com/office/drawing/2014/main" id="{0C88684B-724C-5170-6BBA-01CE0F9BF08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939644" y="3994724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7" name="Graphic 96" descr="Add with solid fill">
                          <a:extLst>
                            <a:ext uri="{FF2B5EF4-FFF2-40B4-BE49-F238E27FC236}">
                              <a16:creationId xmlns:a16="http://schemas.microsoft.com/office/drawing/2014/main" id="{89B27A1D-E3B6-57C2-3CEC-C6591292BBF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537356" y="3542092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8" name="Graphic 97" descr="Add with solid fill">
                          <a:extLst>
                            <a:ext uri="{FF2B5EF4-FFF2-40B4-BE49-F238E27FC236}">
                              <a16:creationId xmlns:a16="http://schemas.microsoft.com/office/drawing/2014/main" id="{1707DC13-FD3C-F20F-9E90-C7E6ED401BD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33692" y="3069518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9" name="Graphic 98" descr="Add with solid fill">
                          <a:extLst>
                            <a:ext uri="{FF2B5EF4-FFF2-40B4-BE49-F238E27FC236}">
                              <a16:creationId xmlns:a16="http://schemas.microsoft.com/office/drawing/2014/main" id="{BE51672D-0E4C-7BD7-C36C-238D7AF625F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424713" y="2938459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00" name="Graphic 99" descr="Add with solid fill">
                          <a:extLst>
                            <a:ext uri="{FF2B5EF4-FFF2-40B4-BE49-F238E27FC236}">
                              <a16:creationId xmlns:a16="http://schemas.microsoft.com/office/drawing/2014/main" id="{EE7E1A30-5CBB-18B7-EF9F-C443A925193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129204" y="2694044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01" name="Graphic 100" descr="Add with solid fill">
                          <a:extLst>
                            <a:ext uri="{FF2B5EF4-FFF2-40B4-BE49-F238E27FC236}">
                              <a16:creationId xmlns:a16="http://schemas.microsoft.com/office/drawing/2014/main" id="{28869B20-0876-5506-2E25-845778C8DE9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06700" y="3336258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02" name="Graphic 101" descr="Add with solid fill">
                          <a:extLst>
                            <a:ext uri="{FF2B5EF4-FFF2-40B4-BE49-F238E27FC236}">
                              <a16:creationId xmlns:a16="http://schemas.microsoft.com/office/drawing/2014/main" id="{095E5CC1-9589-6530-84B1-2FCEA645DDC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537462" y="3700690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03" name="Graphic 102" descr="Add with solid fill">
                          <a:extLst>
                            <a:ext uri="{FF2B5EF4-FFF2-40B4-BE49-F238E27FC236}">
                              <a16:creationId xmlns:a16="http://schemas.microsoft.com/office/drawing/2014/main" id="{F20DE5C7-5E05-CF37-1EA0-A0FFF048FB9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636207" y="3330056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04" name="Graphic 103" descr="Add with solid fill">
                          <a:extLst>
                            <a:ext uri="{FF2B5EF4-FFF2-40B4-BE49-F238E27FC236}">
                              <a16:creationId xmlns:a16="http://schemas.microsoft.com/office/drawing/2014/main" id="{C859D114-1B74-5EF4-B7DF-F787FEDB272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743138" y="3060457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05" name="Graphic 104" descr="Add with solid fill">
                          <a:extLst>
                            <a:ext uri="{FF2B5EF4-FFF2-40B4-BE49-F238E27FC236}">
                              <a16:creationId xmlns:a16="http://schemas.microsoft.com/office/drawing/2014/main" id="{F26F212A-B18E-790D-0CBB-EFC6DDDD8FC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855001" y="3461193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</p:grpSp>
                  <p:pic>
                    <p:nvPicPr>
                      <p:cNvPr id="369" name="Graphic 368" descr="Add with solid fill">
                        <a:extLst>
                          <a:ext uri="{FF2B5EF4-FFF2-40B4-BE49-F238E27FC236}">
                            <a16:creationId xmlns:a16="http://schemas.microsoft.com/office/drawing/2014/main" id="{DADB0C06-9B5A-7B93-3E33-A18752E5195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574830" y="1198377"/>
                        <a:ext cx="261730" cy="26173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70" name="Graphic 369" descr="Add with solid fill">
                        <a:extLst>
                          <a:ext uri="{FF2B5EF4-FFF2-40B4-BE49-F238E27FC236}">
                            <a16:creationId xmlns:a16="http://schemas.microsoft.com/office/drawing/2014/main" id="{3BC38504-C000-221F-38CB-0254AAFED1A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218725" y="862413"/>
                        <a:ext cx="261730" cy="26173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71" name="Graphic 370" descr="Add with solid fill">
                        <a:extLst>
                          <a:ext uri="{FF2B5EF4-FFF2-40B4-BE49-F238E27FC236}">
                            <a16:creationId xmlns:a16="http://schemas.microsoft.com/office/drawing/2014/main" id="{EFDF6AD7-88A2-4B54-7D9E-BAEFE98B63D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958815" y="580612"/>
                        <a:ext cx="261730" cy="26173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72" name="Graphic 371" descr="Add with solid fill">
                        <a:extLst>
                          <a:ext uri="{FF2B5EF4-FFF2-40B4-BE49-F238E27FC236}">
                            <a16:creationId xmlns:a16="http://schemas.microsoft.com/office/drawing/2014/main" id="{570D2156-B069-E8C2-0A74-CC01F86E3A9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404209" y="137218"/>
                        <a:ext cx="261730" cy="26173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73" name="Graphic 372" descr="Add with solid fill">
                        <a:extLst>
                          <a:ext uri="{FF2B5EF4-FFF2-40B4-BE49-F238E27FC236}">
                            <a16:creationId xmlns:a16="http://schemas.microsoft.com/office/drawing/2014/main" id="{87F3C77B-38F1-D7F3-6EC8-A80B0B17E04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540985" y="806942"/>
                        <a:ext cx="261730" cy="26173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668" name="Group 667">
                      <a:extLst>
                        <a:ext uri="{FF2B5EF4-FFF2-40B4-BE49-F238E27FC236}">
                          <a16:creationId xmlns:a16="http://schemas.microsoft.com/office/drawing/2014/main" id="{D1844448-0736-B3A5-E207-94728C041A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49409" y="845331"/>
                      <a:ext cx="12139372" cy="5347988"/>
                      <a:chOff x="-49409" y="845331"/>
                      <a:chExt cx="12139372" cy="5347988"/>
                    </a:xfrm>
                  </p:grpSpPr>
                  <p:pic>
                    <p:nvPicPr>
                      <p:cNvPr id="660" name="Graphic 659" descr="Badge with solid fill">
                        <a:extLst>
                          <a:ext uri="{FF2B5EF4-FFF2-40B4-BE49-F238E27FC236}">
                            <a16:creationId xmlns:a16="http://schemas.microsoft.com/office/drawing/2014/main" id="{B1A6FC75-770A-60B5-489F-1F5289F722C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6717890" y="851520"/>
                        <a:ext cx="446400" cy="446400"/>
                      </a:xfrm>
                      <a:prstGeom prst="rect">
                        <a:avLst/>
                      </a:prstGeom>
                    </p:spPr>
                  </p:pic>
                  <p:grpSp>
                    <p:nvGrpSpPr>
                      <p:cNvPr id="667" name="Group 666">
                        <a:extLst>
                          <a:ext uri="{FF2B5EF4-FFF2-40B4-BE49-F238E27FC236}">
                            <a16:creationId xmlns:a16="http://schemas.microsoft.com/office/drawing/2014/main" id="{88B5BB85-1809-095A-42BD-5EC1A71AABB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49409" y="845331"/>
                        <a:ext cx="12139372" cy="5347988"/>
                        <a:chOff x="-49409" y="845331"/>
                        <a:chExt cx="12139372" cy="5347988"/>
                      </a:xfrm>
                    </p:grpSpPr>
                    <p:grpSp>
                      <p:nvGrpSpPr>
                        <p:cNvPr id="178" name="Group 177">
                          <a:extLst>
                            <a:ext uri="{FF2B5EF4-FFF2-40B4-BE49-F238E27FC236}">
                              <a16:creationId xmlns:a16="http://schemas.microsoft.com/office/drawing/2014/main" id="{657899E0-F57A-C728-84EB-52436471651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49409" y="1517564"/>
                          <a:ext cx="4749463" cy="4363204"/>
                          <a:chOff x="6691520" y="1865790"/>
                          <a:chExt cx="4749463" cy="4363204"/>
                        </a:xfrm>
                      </p:grpSpPr>
                      <p:sp>
                        <p:nvSpPr>
                          <p:cNvPr id="180" name="Oval 179">
                            <a:extLst>
                              <a:ext uri="{FF2B5EF4-FFF2-40B4-BE49-F238E27FC236}">
                                <a16:creationId xmlns:a16="http://schemas.microsoft.com/office/drawing/2014/main" id="{F4C59264-5A53-2B49-04D0-DA461088F3E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8391730">
                            <a:off x="7614672" y="2676977"/>
                            <a:ext cx="3117355" cy="2180486"/>
                          </a:xfrm>
                          <a:prstGeom prst="ellipse">
                            <a:avLst/>
                          </a:prstGeom>
                          <a:solidFill>
                            <a:schemeClr val="accent2">
                              <a:lumMod val="75000"/>
                              <a:alpha val="34902"/>
                            </a:schemeClr>
                          </a:solidFill>
                          <a:ln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grpSp>
                        <p:nvGrpSpPr>
                          <p:cNvPr id="179" name="Group 178">
                            <a:extLst>
                              <a:ext uri="{FF2B5EF4-FFF2-40B4-BE49-F238E27FC236}">
                                <a16:creationId xmlns:a16="http://schemas.microsoft.com/office/drawing/2014/main" id="{4A59FE6E-93F5-9002-24DC-62A9D86D050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691520" y="1865790"/>
                            <a:ext cx="4749463" cy="4363204"/>
                            <a:chOff x="482721" y="1865790"/>
                            <a:chExt cx="4749463" cy="4363204"/>
                          </a:xfrm>
                        </p:grpSpPr>
                        <p:grpSp>
                          <p:nvGrpSpPr>
                            <p:cNvPr id="181" name="Group 180">
                              <a:extLst>
                                <a:ext uri="{FF2B5EF4-FFF2-40B4-BE49-F238E27FC236}">
                                  <a16:creationId xmlns:a16="http://schemas.microsoft.com/office/drawing/2014/main" id="{9F802FFB-EBB1-ED63-4C6A-5D48F52A17B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50450" y="2030795"/>
                              <a:ext cx="4481734" cy="3879515"/>
                              <a:chOff x="1479320" y="2030795"/>
                              <a:chExt cx="4481734" cy="3879515"/>
                            </a:xfrm>
                          </p:grpSpPr>
                          <p:grpSp>
                            <p:nvGrpSpPr>
                              <p:cNvPr id="186" name="Group 185">
                                <a:extLst>
                                  <a:ext uri="{FF2B5EF4-FFF2-40B4-BE49-F238E27FC236}">
                                    <a16:creationId xmlns:a16="http://schemas.microsoft.com/office/drawing/2014/main" id="{3CACF2FA-EB87-683A-FF23-8F57782653B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1941180" y="2196962"/>
                                <a:ext cx="3651237" cy="3313043"/>
                                <a:chOff x="1870794" y="2086955"/>
                                <a:chExt cx="2916000" cy="2897968"/>
                              </a:xfrm>
                            </p:grpSpPr>
                            <p:cxnSp>
                              <p:nvCxnSpPr>
                                <p:cNvPr id="229" name="Straight Arrow Connector 228">
                                  <a:extLst>
                                    <a:ext uri="{FF2B5EF4-FFF2-40B4-BE49-F238E27FC236}">
                                      <a16:creationId xmlns:a16="http://schemas.microsoft.com/office/drawing/2014/main" id="{8DA7FFCF-F87D-4D68-D8D6-8FD09C02BBF8}"/>
                                    </a:ext>
                                  </a:extLst>
                                </p:cNvPr>
                                <p:cNvCxnSpPr/>
                                <p:nvPr/>
                              </p:nvCxnSpPr>
                              <p:spPr>
                                <a:xfrm flipV="1">
                                  <a:off x="1874921" y="2086955"/>
                                  <a:ext cx="0" cy="2880321"/>
                                </a:xfrm>
                                <a:prstGeom prst="straightConnector1">
                                  <a:avLst/>
                                </a:prstGeom>
                                <a:ln w="28575"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230" name="Straight Arrow Connector 229">
                                  <a:extLst>
                                    <a:ext uri="{FF2B5EF4-FFF2-40B4-BE49-F238E27FC236}">
                                      <a16:creationId xmlns:a16="http://schemas.microsoft.com/office/drawing/2014/main" id="{DB2904F3-0D54-994C-8A2A-95C793C9B76E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rot="5400000" flipV="1">
                                  <a:off x="3328794" y="3526923"/>
                                  <a:ext cx="0" cy="2916000"/>
                                </a:xfrm>
                                <a:prstGeom prst="straightConnector1">
                                  <a:avLst/>
                                </a:prstGeom>
                                <a:ln w="28575"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grpSp>
                            <p:nvGrpSpPr>
                              <p:cNvPr id="187" name="Group 186">
                                <a:extLst>
                                  <a:ext uri="{FF2B5EF4-FFF2-40B4-BE49-F238E27FC236}">
                                    <a16:creationId xmlns:a16="http://schemas.microsoft.com/office/drawing/2014/main" id="{52A45752-1EDA-F344-1A63-32E92307633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858712" y="3282424"/>
                                <a:ext cx="1811994" cy="1770550"/>
                                <a:chOff x="3203268" y="2483644"/>
                                <a:chExt cx="1811994" cy="1770550"/>
                              </a:xfrm>
                            </p:grpSpPr>
                            <p:pic>
                              <p:nvPicPr>
                                <p:cNvPr id="207" name="Graphic 206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78BA8098-4DC2-9AB0-59A3-4F15E50B8382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599491" y="3056283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08" name="Graphic 207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3B59D11E-48BE-5364-3D9D-8D5CEFCD99D5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203268" y="3887857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09" name="Graphic 208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F93BA089-D2A9-68D0-91E6-680CE516D0C2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730356" y="3717649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10" name="Graphic 209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638930B4-B549-B22C-1A0F-F5FC44DAF997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772499" y="3322362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11" name="Graphic 210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2730A438-E61B-50FB-112C-ECC06D9B4CB7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387141" y="3605627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13" name="Graphic 212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4FC0A26C-A0D6-041A-CC89-0512A413CB0F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291063" y="3276601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14" name="Graphic 213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D4B34D75-03FC-0DE0-ADBD-FB44D4F29F39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207237" y="3167270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15" name="Graphic 214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0FA8A0CE-F38D-7DD8-509D-279720CE6B48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269041" y="3754921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16" name="Graphic 215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6D290F59-E849-6409-BB3C-5F8284744259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056691" y="3513483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17" name="Graphic 216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CCBC788B-6407-DF31-DDEF-6ED70D7C1011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992086" y="2925418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18" name="Graphic 217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04E988BC-700E-513F-630E-C289513ADD1A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534886" y="3991803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19" name="Graphic 218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8413C896-E25C-1985-6982-35129E7F464C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376238" y="2842177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20" name="Graphic 219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F182D5D7-FE01-94A8-4130-B5951FF3BD4A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618040" y="3167270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21" name="Graphic 220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1CFFDC0F-9547-D521-8175-15FDC94D75FC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925826" y="3991803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22" name="Graphic 221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811E93B3-1C2A-3DFF-A5D5-D895715D8520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392800" y="3377856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23" name="Graphic 222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4F11E20D-1DE1-2E39-7647-623AAFBB7A37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748905" y="2822818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24" name="Graphic 223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376E4B9E-B20B-873D-3B34-CA895AB6CCD8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753532" y="2483644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25" name="Graphic 224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603B0B3F-9396-4509-2BF9-1A7B87DEA40A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392800" y="2486854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26" name="Graphic 225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95E269F2-A7DC-D5A0-F518-656C2A9B7F70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099017" y="2655819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27" name="Graphic 226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72E146A8-C585-A09C-3AD9-411560B5B37D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990512" y="2925224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28" name="Graphic 227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884F41EF-9CFE-7FB5-D8D3-4C6EA51DCB2E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097443" y="2655625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0" name="Graphic 59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C3A6A425-2570-5899-80D3-608B90EE3EB4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599491" y="3056944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1" name="Graphic 60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9B8F49F2-3D43-B377-2A7B-CDF250DE7D1E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203268" y="3888518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2" name="Graphic 61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1A3EFD35-1823-C071-39D8-301443AB4217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730356" y="3718310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3" name="Graphic 62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33DCF38B-E82D-A32C-61C4-152A5DA2045E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772499" y="3323023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4" name="Graphic 63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4F844DF5-AC9D-C349-A7BE-27EE48F7BCBF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387141" y="3606288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5" name="Graphic 64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6D4E6ACE-25C7-D945-B125-3AB4E1064565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291063" y="3277262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6" name="Graphic 65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8AE4F55F-238C-A239-D894-9AAA317A394E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207237" y="3167931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7" name="Graphic 66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C23665D2-9F7E-BDF1-73E5-0D81D06848C6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269041" y="3755582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8" name="Graphic 67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EAFD26DC-063D-45AA-77DC-8F2E39190389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056691" y="3514144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9" name="Graphic 68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18B9FDC0-6E2B-025F-8DB7-294693ABE88B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534886" y="3992464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70" name="Graphic 69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769C4403-92FA-3FF4-12FD-F6EB8A680A7E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376238" y="2842838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71" name="Graphic 70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EF87B64D-CDDA-64DB-0382-EC84F3882534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618040" y="3167931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72" name="Graphic 71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8AD3FC5F-CCC6-5182-DE0E-5E725CA2159A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925826" y="3992464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73" name="Graphic 72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40EA6665-47C6-4FBC-E1A5-812E98819F40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392800" y="3378517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74" name="Graphic 73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248D643B-6A45-3D08-E7A8-5EC4E3227E99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990512" y="2925885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grpSp>
                          <p:pic>
                            <p:nvPicPr>
                              <p:cNvPr id="188" name="Graphic 187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8F6439C3-0445-2179-9CF6-4BCC8299A452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142292" y="3252091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89" name="Graphic 188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2BBF27B4-319F-F886-6AC2-80772A318628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315300" y="3518170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0" name="Graphic 189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2CB1E81C-BA2D-4061-784C-8E5C01166989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533313" y="3121032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1" name="Graphic 190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0BF499B2-70F7-7C32-C23D-76C24DD02EC8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635934" y="2851433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2" name="Graphic 191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233D60CB-C8E1-499B-CF1D-036AAA6F274F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237804" y="2876617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3" name="Graphic 192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2C05B98E-46E7-A7BD-3227-6F4DF387C69F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646062" y="3882602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4" name="Graphic 193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669E2764-EC15-C1BF-6F90-11D427C342E9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744807" y="3511968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5" name="Graphic 194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A651FE63-B5EF-CCDD-B42B-E321EABA0EE0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851738" y="3242369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6" name="Graphic 195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6ECCCFAA-4CA4-7B27-1810-76E75E48DC3E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963601" y="3643105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7" name="Graphic 196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754F306A-FA98-CDBF-676F-2DC98E0A2BAA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788334" y="3003833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8" name="Graphic 197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32E8CDF1-3451-B9E3-A461-17AEE6E0D88B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953433" y="2731257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9" name="Graphic 198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0C0FE48A-2613-2E02-2CF0-C9891B47C5A8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233728" y="2560439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00" name="Graphic 199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3E3AF7F3-D976-706F-32DB-F5E7F69F57D1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236698" y="2885532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sp>
                            <p:nvSpPr>
                              <p:cNvPr id="201" name="TextBox 200">
                                <a:extLst>
                                  <a:ext uri="{FF2B5EF4-FFF2-40B4-BE49-F238E27FC236}">
                                    <a16:creationId xmlns:a16="http://schemas.microsoft.com/office/drawing/2014/main" id="{C5D56D4F-096D-9501-719B-F84091985E8D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5406872" y="5510200"/>
                                <a:ext cx="554182" cy="40011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000" b="1" dirty="0"/>
                                  <a:t>x</a:t>
                                </a:r>
                                <a:r>
                                  <a:rPr lang="en-US" sz="2000" b="1" baseline="-25000" dirty="0"/>
                                  <a:t>1</a:t>
                                </a:r>
                                <a:endParaRPr lang="en-US" b="1" dirty="0"/>
                              </a:p>
                            </p:txBody>
                          </p:sp>
                          <p:sp>
                            <p:nvSpPr>
                              <p:cNvPr id="202" name="TextBox 201">
                                <a:extLst>
                                  <a:ext uri="{FF2B5EF4-FFF2-40B4-BE49-F238E27FC236}">
                                    <a16:creationId xmlns:a16="http://schemas.microsoft.com/office/drawing/2014/main" id="{4A1A8E1E-578B-B542-D96A-4300ED7C5691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479320" y="2030795"/>
                                <a:ext cx="554182" cy="40011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000" b="1" dirty="0"/>
                                  <a:t>x</a:t>
                                </a:r>
                                <a:r>
                                  <a:rPr lang="en-US" sz="2000" b="1" baseline="-25000" dirty="0"/>
                                  <a:t>2</a:t>
                                </a:r>
                                <a:endParaRPr lang="en-US" b="1" dirty="0"/>
                              </a:p>
                            </p:txBody>
                          </p:sp>
                          <p:cxnSp>
                            <p:nvCxnSpPr>
                              <p:cNvPr id="203" name="Straight Connector 202">
                                <a:extLst>
                                  <a:ext uri="{FF2B5EF4-FFF2-40B4-BE49-F238E27FC236}">
                                    <a16:creationId xmlns:a16="http://schemas.microsoft.com/office/drawing/2014/main" id="{EB927307-8C14-9725-05D8-450C62285EAA}"/>
                                  </a:ext>
                                </a:extLst>
                              </p:cNvPr>
                              <p:cNvCxnSpPr>
                                <a:cxnSpLocks/>
                                <a:stCxn id="199" idx="0"/>
                              </p:cNvCxnSpPr>
                              <p:nvPr/>
                            </p:nvCxnSpPr>
                            <p:spPr>
                              <a:xfrm flipH="1">
                                <a:off x="1941179" y="2560439"/>
                                <a:ext cx="3240000" cy="0"/>
                              </a:xfrm>
                              <a:prstGeom prst="line">
                                <a:avLst/>
                              </a:prstGeom>
                              <a:ln w="28575">
                                <a:prstDash val="lgDash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04" name="Straight Connector 203">
                                <a:extLst>
                                  <a:ext uri="{FF2B5EF4-FFF2-40B4-BE49-F238E27FC236}">
                                    <a16:creationId xmlns:a16="http://schemas.microsoft.com/office/drawing/2014/main" id="{78BC0499-5D50-753D-3493-C69F64179BA5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H="1">
                                <a:off x="1934555" y="5045225"/>
                                <a:ext cx="3240000" cy="0"/>
                              </a:xfrm>
                              <a:prstGeom prst="line">
                                <a:avLst/>
                              </a:prstGeom>
                              <a:ln w="28575">
                                <a:prstDash val="lgDash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05" name="Straight Connector 204">
                                <a:extLst>
                                  <a:ext uri="{FF2B5EF4-FFF2-40B4-BE49-F238E27FC236}">
                                    <a16:creationId xmlns:a16="http://schemas.microsoft.com/office/drawing/2014/main" id="{EEBF0A35-34AF-306C-BDF5-061091640F6F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5400000" flipH="1">
                                <a:off x="3043634" y="3896390"/>
                                <a:ext cx="3240000" cy="0"/>
                              </a:xfrm>
                              <a:prstGeom prst="line">
                                <a:avLst/>
                              </a:prstGeom>
                              <a:ln w="28575">
                                <a:prstDash val="lgDash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06" name="Straight Connector 205">
                                <a:extLst>
                                  <a:ext uri="{FF2B5EF4-FFF2-40B4-BE49-F238E27FC236}">
                                    <a16:creationId xmlns:a16="http://schemas.microsoft.com/office/drawing/2014/main" id="{1D41F955-D710-65F3-DD36-FBF5956B7350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5400000" flipH="1">
                                <a:off x="1035928" y="3876514"/>
                                <a:ext cx="3240000" cy="0"/>
                              </a:xfrm>
                              <a:prstGeom prst="line">
                                <a:avLst/>
                              </a:prstGeom>
                              <a:ln w="28575">
                                <a:prstDash val="lgDash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pic>
                            <p:nvPicPr>
                              <p:cNvPr id="75" name="Graphic 74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C30A892D-E597-C225-2EF1-12262CB1722E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315300" y="3518831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76" name="Graphic 75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514BB9FC-BE38-6C11-8BD3-FBF167C2A41B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646062" y="3883263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77" name="Graphic 76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97CC0499-3BB0-3718-C4F7-85E2CBAC9C9C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744807" y="3512629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78" name="Graphic 77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AB715AF3-2E71-4AFA-9F07-6BFEB6518ADC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851738" y="3243030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79" name="Graphic 78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D1A5DB1D-8BC5-B64A-01EF-8ACFD28ADCAF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963601" y="3643766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cxnSp>
                            <p:nvCxnSpPr>
                              <p:cNvPr id="81" name="Straight Connector 80">
                                <a:extLst>
                                  <a:ext uri="{FF2B5EF4-FFF2-40B4-BE49-F238E27FC236}">
                                    <a16:creationId xmlns:a16="http://schemas.microsoft.com/office/drawing/2014/main" id="{0574FB34-102A-CC6C-53B9-A6D29BC523C1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5400000" flipH="1">
                                <a:off x="1035928" y="3877175"/>
                                <a:ext cx="3240000" cy="0"/>
                              </a:xfrm>
                              <a:prstGeom prst="line">
                                <a:avLst/>
                              </a:prstGeom>
                              <a:ln w="28575">
                                <a:prstDash val="lgDash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sp>
                          <p:nvSpPr>
                            <p:cNvPr id="182" name="TextBox 181">
                              <a:extLst>
                                <a:ext uri="{FF2B5EF4-FFF2-40B4-BE49-F238E27FC236}">
                                  <a16:creationId xmlns:a16="http://schemas.microsoft.com/office/drawing/2014/main" id="{8907BEE3-A4AF-AD38-0D41-F6BCEBFD73B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746820" y="5828884"/>
                              <a:ext cx="3021572" cy="40011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sz="2000" b="1" dirty="0"/>
                                <a:t>Spread in x</a:t>
                              </a:r>
                              <a:r>
                                <a:rPr lang="en-US" sz="2000" b="1" baseline="-25000" dirty="0"/>
                                <a:t>1 </a:t>
                              </a:r>
                              <a:r>
                                <a:rPr lang="en-US" sz="2000" b="1" dirty="0"/>
                                <a:t>direction</a:t>
                              </a:r>
                              <a:endParaRPr lang="en-US" b="1" dirty="0"/>
                            </a:p>
                          </p:txBody>
                        </p:sp>
                        <p:sp>
                          <p:nvSpPr>
                            <p:cNvPr id="183" name="TextBox 182">
                              <a:extLst>
                                <a:ext uri="{FF2B5EF4-FFF2-40B4-BE49-F238E27FC236}">
                                  <a16:creationId xmlns:a16="http://schemas.microsoft.com/office/drawing/2014/main" id="{5AF11BB5-A876-79F2-5170-E35F28DF861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 rot="16200000">
                              <a:off x="-883286" y="3231797"/>
                              <a:ext cx="3132123" cy="40011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sz="2000" b="1" dirty="0"/>
                                <a:t>Spread in x</a:t>
                              </a:r>
                              <a:r>
                                <a:rPr lang="en-US" sz="2000" b="1" baseline="-25000" dirty="0"/>
                                <a:t>2 </a:t>
                              </a:r>
                              <a:r>
                                <a:rPr lang="en-US" sz="2000" b="1" dirty="0"/>
                                <a:t>direction</a:t>
                              </a:r>
                              <a:endParaRPr lang="en-US" b="1" dirty="0"/>
                            </a:p>
                          </p:txBody>
                        </p:sp>
                        <p:cxnSp>
                          <p:nvCxnSpPr>
                            <p:cNvPr id="184" name="Straight Arrow Connector 183">
                              <a:extLst>
                                <a:ext uri="{FF2B5EF4-FFF2-40B4-BE49-F238E27FC236}">
                                  <a16:creationId xmlns:a16="http://schemas.microsoft.com/office/drawing/2014/main" id="{D4AB118D-F2AA-BCC2-C773-1BC3F0936DC0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1917192" y="5710255"/>
                              <a:ext cx="2024644" cy="0"/>
                            </a:xfrm>
                            <a:prstGeom prst="straightConnector1">
                              <a:avLst/>
                            </a:prstGeom>
                            <a:ln w="28575">
                              <a:headEnd type="triangle"/>
                              <a:tailEnd type="triangle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85" name="Straight Arrow Connector 184">
                              <a:extLst>
                                <a:ext uri="{FF2B5EF4-FFF2-40B4-BE49-F238E27FC236}">
                                  <a16:creationId xmlns:a16="http://schemas.microsoft.com/office/drawing/2014/main" id="{8F8730E4-BF75-9462-1416-BF9F16875AF2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5400000">
                              <a:off x="-227426" y="3786453"/>
                              <a:ext cx="2484000" cy="0"/>
                            </a:xfrm>
                            <a:prstGeom prst="straightConnector1">
                              <a:avLst/>
                            </a:prstGeom>
                            <a:ln w="28575">
                              <a:headEnd type="triangle"/>
                              <a:tailEnd type="triangle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grpSp>
                      <p:nvGrpSpPr>
                        <p:cNvPr id="666" name="Group 665">
                          <a:extLst>
                            <a:ext uri="{FF2B5EF4-FFF2-40B4-BE49-F238E27FC236}">
                              <a16:creationId xmlns:a16="http://schemas.microsoft.com/office/drawing/2014/main" id="{BB1E0404-CEB6-192A-BD32-A5D17E6BA93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240973" y="874920"/>
                          <a:ext cx="9848990" cy="5318399"/>
                          <a:chOff x="2240973" y="874920"/>
                          <a:chExt cx="9848990" cy="5318399"/>
                        </a:xfrm>
                      </p:grpSpPr>
                      <p:sp>
                        <p:nvSpPr>
                          <p:cNvPr id="233" name="Oval 232">
                            <a:extLst>
                              <a:ext uri="{FF2B5EF4-FFF2-40B4-BE49-F238E27FC236}">
                                <a16:creationId xmlns:a16="http://schemas.microsoft.com/office/drawing/2014/main" id="{FB0AB1D7-290D-B0DB-51F9-FA5D8BD1D03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8391730">
                            <a:off x="4663695" y="2376221"/>
                            <a:ext cx="3117355" cy="2180486"/>
                          </a:xfrm>
                          <a:prstGeom prst="ellipse">
                            <a:avLst/>
                          </a:prstGeom>
                          <a:solidFill>
                            <a:schemeClr val="accent2">
                              <a:lumMod val="75000"/>
                              <a:alpha val="34902"/>
                            </a:schemeClr>
                          </a:solidFill>
                          <a:ln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550" name="Straight Arrow Connector 549">
                            <a:extLst>
                              <a:ext uri="{FF2B5EF4-FFF2-40B4-BE49-F238E27FC236}">
                                <a16:creationId xmlns:a16="http://schemas.microsoft.com/office/drawing/2014/main" id="{73670CD7-3EC8-1843-5EE9-9B1F25A14F9B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5400000" flipV="1">
                            <a:off x="10415963" y="3469171"/>
                            <a:ext cx="0" cy="3348000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rgbClr val="C00000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grpSp>
                        <p:nvGrpSpPr>
                          <p:cNvPr id="232" name="Group 231">
                            <a:extLst>
                              <a:ext uri="{FF2B5EF4-FFF2-40B4-BE49-F238E27FC236}">
                                <a16:creationId xmlns:a16="http://schemas.microsoft.com/office/drawing/2014/main" id="{8ECF77C6-45B8-7519-EA08-50C4E349303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94583" y="1657329"/>
                            <a:ext cx="4481734" cy="3879515"/>
                            <a:chOff x="1479320" y="2030795"/>
                            <a:chExt cx="4481734" cy="3879515"/>
                          </a:xfrm>
                        </p:grpSpPr>
                        <p:grpSp>
                          <p:nvGrpSpPr>
                            <p:cNvPr id="243" name="Group 242">
                              <a:extLst>
                                <a:ext uri="{FF2B5EF4-FFF2-40B4-BE49-F238E27FC236}">
                                  <a16:creationId xmlns:a16="http://schemas.microsoft.com/office/drawing/2014/main" id="{13899588-4B30-A0BE-8773-DF827580CBD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941181" y="2196962"/>
                              <a:ext cx="3651237" cy="3313044"/>
                              <a:chOff x="1870795" y="2086955"/>
                              <a:chExt cx="2916000" cy="2897969"/>
                            </a:xfrm>
                          </p:grpSpPr>
                          <p:cxnSp>
                            <p:nvCxnSpPr>
                              <p:cNvPr id="282" name="Straight Arrow Connector 281">
                                <a:extLst>
                                  <a:ext uri="{FF2B5EF4-FFF2-40B4-BE49-F238E27FC236}">
                                    <a16:creationId xmlns:a16="http://schemas.microsoft.com/office/drawing/2014/main" id="{48CFA79C-3BA5-5198-8068-F64BC3AA6F08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 flipV="1">
                                <a:off x="1874921" y="2086955"/>
                                <a:ext cx="0" cy="2880321"/>
                              </a:xfrm>
                              <a:prstGeom prst="straightConnector1">
                                <a:avLst/>
                              </a:prstGeom>
                              <a:ln w="28575">
                                <a:tailEnd type="triangle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83" name="Straight Arrow Connector 282">
                                <a:extLst>
                                  <a:ext uri="{FF2B5EF4-FFF2-40B4-BE49-F238E27FC236}">
                                    <a16:creationId xmlns:a16="http://schemas.microsoft.com/office/drawing/2014/main" id="{FEA7197D-A8DB-1E3C-88E5-6E46039CA496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5400000" flipV="1">
                                <a:off x="3328795" y="3526924"/>
                                <a:ext cx="0" cy="2916000"/>
                              </a:xfrm>
                              <a:prstGeom prst="straightConnector1">
                                <a:avLst/>
                              </a:prstGeom>
                              <a:ln w="28575">
                                <a:tailEnd type="triangle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grpSp>
                          <p:nvGrpSpPr>
                            <p:cNvPr id="244" name="Group 243">
                              <a:extLst>
                                <a:ext uri="{FF2B5EF4-FFF2-40B4-BE49-F238E27FC236}">
                                  <a16:creationId xmlns:a16="http://schemas.microsoft.com/office/drawing/2014/main" id="{52D46C4B-ACDD-0C36-8FEC-E7D87AF2BF4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674838" y="3282424"/>
                              <a:ext cx="1995868" cy="1769889"/>
                              <a:chOff x="3019394" y="2483644"/>
                              <a:chExt cx="1995868" cy="1769889"/>
                            </a:xfrm>
                          </p:grpSpPr>
                          <p:pic>
                            <p:nvPicPr>
                              <p:cNvPr id="260" name="Graphic 259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856C7A9B-B482-FA14-0472-EBC9059B13AF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599491" y="3056283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61" name="Graphic 260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30DC9329-F91A-7FA8-04D4-B47E2537E062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203268" y="3887857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62" name="Graphic 261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5E5FF961-6A76-8A4B-D041-CC9B58653860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730356" y="3717649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63" name="Graphic 262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25C9266D-C492-8A9D-C0F0-D1955300878B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772499" y="3322362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64" name="Graphic 263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68C21F3B-BCFA-D522-75FE-77997FEB0ACD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387141" y="3605627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65" name="Graphic 264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4A7C1603-8014-883A-3963-1DD2D31984D9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019394" y="3538331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66" name="Graphic 265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098916D6-327B-B567-29B3-84B7F8BF6C38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291063" y="3276601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67" name="Graphic 266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AFE70F12-19DA-2219-9199-1D6481F2C1F7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207237" y="3167270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68" name="Graphic 267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6898DC3A-EB52-3120-4573-B6AAC41BF281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269041" y="3754921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69" name="Graphic 268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A1D43BB3-7F13-3E1B-FAF8-8E271E9F11FC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056691" y="3513483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0" name="Graphic 269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60CB37BD-D0CE-ABD5-149C-3681047B99BF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992086" y="2925418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1" name="Graphic 270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6DAC65FE-94EA-37C6-FD58-642D2A72ABDC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534886" y="3991803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2" name="Graphic 271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2EC51902-D994-54B8-8FC3-DCA608D8F8B4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376238" y="2842177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3" name="Graphic 272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CE2C5624-CCD4-F30F-A4F7-B9845268F5C8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618040" y="3167270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4" name="Graphic 273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4C71CD30-F061-C316-EF64-7404AB7B3EA3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925826" y="3991803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5" name="Graphic 274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57FC24B0-E77B-BB0F-C2D8-9BFCC94969F9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392800" y="3377856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6" name="Graphic 275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4ADF8F09-14A2-ACFB-DFAF-CD3A70954736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748905" y="2822818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7" name="Graphic 276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E46EB7FD-655A-8068-FC3F-62D0DBD3316A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753532" y="2483644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8" name="Graphic 277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49743BE9-EB1E-659E-3168-97D3F3105646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392800" y="2486854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9" name="Graphic 278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38F43C5D-16A1-D886-3A5F-7F4D2A919803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099017" y="2655819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80" name="Graphic 279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51AF228F-F2DA-9C61-07BC-E990D67C728A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990512" y="2925224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81" name="Graphic 280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477C6302-196C-2E47-189D-3EE06ADE7DF9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097443" y="2655625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grpSp>
                        <p:pic>
                          <p:nvPicPr>
                            <p:cNvPr id="245" name="Graphic 244" descr="Add with solid fill">
                              <a:extLst>
                                <a:ext uri="{FF2B5EF4-FFF2-40B4-BE49-F238E27FC236}">
                                  <a16:creationId xmlns:a16="http://schemas.microsoft.com/office/drawing/2014/main" id="{DBF5C739-C456-F6F2-722C-1A1AD2647D6D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142292" y="3252091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46" name="Graphic 245" descr="Add with solid fill">
                              <a:extLst>
                                <a:ext uri="{FF2B5EF4-FFF2-40B4-BE49-F238E27FC236}">
                                  <a16:creationId xmlns:a16="http://schemas.microsoft.com/office/drawing/2014/main" id="{260B2E9C-38AA-3930-065F-C1465B2F4D9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315300" y="3518170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47" name="Graphic 246" descr="Add with solid fill">
                              <a:extLst>
                                <a:ext uri="{FF2B5EF4-FFF2-40B4-BE49-F238E27FC236}">
                                  <a16:creationId xmlns:a16="http://schemas.microsoft.com/office/drawing/2014/main" id="{C855E244-6C4C-A0CF-76F0-11E32A72D1C0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533313" y="3121032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48" name="Graphic 247" descr="Add with solid fill">
                              <a:extLst>
                                <a:ext uri="{FF2B5EF4-FFF2-40B4-BE49-F238E27FC236}">
                                  <a16:creationId xmlns:a16="http://schemas.microsoft.com/office/drawing/2014/main" id="{9CC4F13B-85AC-9AA3-A2CB-832EC4DD9D5D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635934" y="2851433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49" name="Graphic 248" descr="Add with solid fill">
                              <a:extLst>
                                <a:ext uri="{FF2B5EF4-FFF2-40B4-BE49-F238E27FC236}">
                                  <a16:creationId xmlns:a16="http://schemas.microsoft.com/office/drawing/2014/main" id="{ED76BC4C-9EB0-FB8F-A51F-B69DDB08D8E6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237804" y="2876617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50" name="Graphic 249" descr="Add with solid fill">
                              <a:extLst>
                                <a:ext uri="{FF2B5EF4-FFF2-40B4-BE49-F238E27FC236}">
                                  <a16:creationId xmlns:a16="http://schemas.microsoft.com/office/drawing/2014/main" id="{880100AE-85AA-3F62-D696-8BE6BCD1B0C9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646062" y="3882602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51" name="Graphic 250" descr="Add with solid fill">
                              <a:extLst>
                                <a:ext uri="{FF2B5EF4-FFF2-40B4-BE49-F238E27FC236}">
                                  <a16:creationId xmlns:a16="http://schemas.microsoft.com/office/drawing/2014/main" id="{9C457ED2-C0BC-6906-D27A-2867D2E1A738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744807" y="3511968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52" name="Graphic 251" descr="Add with solid fill">
                              <a:extLst>
                                <a:ext uri="{FF2B5EF4-FFF2-40B4-BE49-F238E27FC236}">
                                  <a16:creationId xmlns:a16="http://schemas.microsoft.com/office/drawing/2014/main" id="{5DA1F881-F7B9-F26B-AD2E-25FA0E118E43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851738" y="3242369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53" name="Graphic 252" descr="Add with solid fill">
                              <a:extLst>
                                <a:ext uri="{FF2B5EF4-FFF2-40B4-BE49-F238E27FC236}">
                                  <a16:creationId xmlns:a16="http://schemas.microsoft.com/office/drawing/2014/main" id="{3D8A5DE6-8DE6-4DA2-BD96-27881186ECC2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963601" y="3643105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54" name="Graphic 253" descr="Add with solid fill">
                              <a:extLst>
                                <a:ext uri="{FF2B5EF4-FFF2-40B4-BE49-F238E27FC236}">
                                  <a16:creationId xmlns:a16="http://schemas.microsoft.com/office/drawing/2014/main" id="{F7D231CD-1EF8-42C1-756B-FF30CBB5C37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788334" y="3003833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55" name="Graphic 254" descr="Add with solid fill">
                              <a:extLst>
                                <a:ext uri="{FF2B5EF4-FFF2-40B4-BE49-F238E27FC236}">
                                  <a16:creationId xmlns:a16="http://schemas.microsoft.com/office/drawing/2014/main" id="{9B9D29FD-93F2-5ABF-B62C-96BE8A507D7A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953433" y="2731257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56" name="Graphic 255" descr="Add with solid fill">
                              <a:extLst>
                                <a:ext uri="{FF2B5EF4-FFF2-40B4-BE49-F238E27FC236}">
                                  <a16:creationId xmlns:a16="http://schemas.microsoft.com/office/drawing/2014/main" id="{DD788CD5-ABC4-4128-1754-DE127725AE28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233728" y="2560439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57" name="Graphic 256" descr="Add with solid fill">
                              <a:extLst>
                                <a:ext uri="{FF2B5EF4-FFF2-40B4-BE49-F238E27FC236}">
                                  <a16:creationId xmlns:a16="http://schemas.microsoft.com/office/drawing/2014/main" id="{51937936-F330-23D0-DF14-B7282D33D931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236698" y="2885532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sp>
                          <p:nvSpPr>
                            <p:cNvPr id="258" name="TextBox 257">
                              <a:extLst>
                                <a:ext uri="{FF2B5EF4-FFF2-40B4-BE49-F238E27FC236}">
                                  <a16:creationId xmlns:a16="http://schemas.microsoft.com/office/drawing/2014/main" id="{C9C653D9-6647-33B5-9A67-6828E9D3290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5406872" y="5510200"/>
                              <a:ext cx="554182" cy="40011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sz="2000" b="1" dirty="0"/>
                                <a:t>x</a:t>
                              </a:r>
                              <a:r>
                                <a:rPr lang="en-US" sz="2000" b="1" baseline="-25000" dirty="0"/>
                                <a:t>1</a:t>
                              </a:r>
                              <a:endParaRPr lang="en-US" b="1" dirty="0"/>
                            </a:p>
                          </p:txBody>
                        </p:sp>
                        <p:sp>
                          <p:nvSpPr>
                            <p:cNvPr id="259" name="TextBox 258">
                              <a:extLst>
                                <a:ext uri="{FF2B5EF4-FFF2-40B4-BE49-F238E27FC236}">
                                  <a16:creationId xmlns:a16="http://schemas.microsoft.com/office/drawing/2014/main" id="{8F36BD62-C4A3-46F7-02A8-374AC8971E3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479320" y="2030795"/>
                              <a:ext cx="554182" cy="40011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sz="2000" b="1" dirty="0"/>
                                <a:t>x</a:t>
                              </a:r>
                              <a:r>
                                <a:rPr lang="en-US" sz="2000" b="1" baseline="-25000" dirty="0"/>
                                <a:t>2</a:t>
                              </a:r>
                              <a:endParaRPr lang="en-US" b="1" dirty="0"/>
                            </a:p>
                          </p:txBody>
                        </p:sp>
                      </p:grpSp>
                      <p:cxnSp>
                        <p:nvCxnSpPr>
                          <p:cNvPr id="235" name="Straight Arrow Connector 234">
                            <a:extLst>
                              <a:ext uri="{FF2B5EF4-FFF2-40B4-BE49-F238E27FC236}">
                                <a16:creationId xmlns:a16="http://schemas.microsoft.com/office/drawing/2014/main" id="{0C8AA804-4F98-2832-8F7D-AC951745A2A6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rot="18725673" flipV="1">
                            <a:off x="6915938" y="909900"/>
                            <a:ext cx="0" cy="2539667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rgbClr val="C00000"/>
                            </a:solidFill>
                            <a:prstDash val="lgDash"/>
                            <a:headEnd type="none" w="med" len="med"/>
                            <a:tailEnd type="none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36" name="Straight Arrow Connector 235">
                            <a:extLst>
                              <a:ext uri="{FF2B5EF4-FFF2-40B4-BE49-F238E27FC236}">
                                <a16:creationId xmlns:a16="http://schemas.microsoft.com/office/drawing/2014/main" id="{21974DB9-485A-B3A7-2EAB-474BA819DF6E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2525673" flipV="1">
                            <a:off x="5562791" y="1296702"/>
                            <a:ext cx="0" cy="2880000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rgbClr val="C00000"/>
                            </a:solidFill>
                            <a:prstDash val="lgDash"/>
                            <a:headEnd type="none" w="med" len="med"/>
                            <a:tailEnd type="none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37" name="Straight Arrow Connector 236">
                            <a:extLst>
                              <a:ext uri="{FF2B5EF4-FFF2-40B4-BE49-F238E27FC236}">
                                <a16:creationId xmlns:a16="http://schemas.microsoft.com/office/drawing/2014/main" id="{DFAFAE56-7B0B-EF26-C786-2E7F638A6EC3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rot="18725673" flipV="1">
                            <a:off x="5205610" y="3560145"/>
                            <a:ext cx="0" cy="2016000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rgbClr val="C00000"/>
                            </a:solidFill>
                            <a:prstDash val="solid"/>
                            <a:headEnd type="triangle" w="med" len="med"/>
                            <a:tailEnd type="triangle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38" name="Straight Arrow Connector 237">
                            <a:extLst>
                              <a:ext uri="{FF2B5EF4-FFF2-40B4-BE49-F238E27FC236}">
                                <a16:creationId xmlns:a16="http://schemas.microsoft.com/office/drawing/2014/main" id="{AB0BCE4B-B47A-69A0-A26D-31CD9A6E9095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2525673" flipV="1">
                            <a:off x="7096317" y="2846363"/>
                            <a:ext cx="0" cy="2808000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rgbClr val="C00000"/>
                            </a:solidFill>
                            <a:prstDash val="solid"/>
                            <a:headEnd type="triangle" w="med" len="med"/>
                            <a:tailEnd type="triangle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239" name="TextBox 238">
                            <a:extLst>
                              <a:ext uri="{FF2B5EF4-FFF2-40B4-BE49-F238E27FC236}">
                                <a16:creationId xmlns:a16="http://schemas.microsoft.com/office/drawing/2014/main" id="{D4ACB1BA-A26F-2C9A-B75B-CDA51715D18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 rot="2508962">
                            <a:off x="3156367" y="4495374"/>
                            <a:ext cx="3620975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2000" b="1" dirty="0">
                                <a:solidFill>
                                  <a:srgbClr val="C00000"/>
                                </a:solidFill>
                              </a:rPr>
                              <a:t>Spread in PCA 2</a:t>
                            </a:r>
                            <a:r>
                              <a:rPr lang="en-US" sz="2000" b="1" baseline="-25000" dirty="0">
                                <a:solidFill>
                                  <a:srgbClr val="C00000"/>
                                </a:solidFill>
                              </a:rPr>
                              <a:t> </a:t>
                            </a:r>
                            <a:r>
                              <a:rPr lang="en-US" sz="2000" b="1" dirty="0">
                                <a:solidFill>
                                  <a:srgbClr val="C00000"/>
                                </a:solidFill>
                              </a:rPr>
                              <a:t>direction</a:t>
                            </a:r>
                            <a:endParaRPr lang="en-US" b="1" dirty="0">
                              <a:solidFill>
                                <a:srgbClr val="C0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40" name="TextBox 239">
                            <a:extLst>
                              <a:ext uri="{FF2B5EF4-FFF2-40B4-BE49-F238E27FC236}">
                                <a16:creationId xmlns:a16="http://schemas.microsoft.com/office/drawing/2014/main" id="{AC333635-857C-D86C-F103-8F13E16E3C0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 rot="18609646">
                            <a:off x="5406185" y="4135741"/>
                            <a:ext cx="3715047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2000" b="1" dirty="0">
                                <a:solidFill>
                                  <a:srgbClr val="C00000"/>
                                </a:solidFill>
                              </a:rPr>
                              <a:t>Spread in PCA 1</a:t>
                            </a:r>
                            <a:r>
                              <a:rPr lang="en-US" sz="2000" b="1" baseline="-25000" dirty="0">
                                <a:solidFill>
                                  <a:srgbClr val="C00000"/>
                                </a:solidFill>
                              </a:rPr>
                              <a:t> </a:t>
                            </a:r>
                            <a:r>
                              <a:rPr lang="en-US" sz="2000" b="1" dirty="0">
                                <a:solidFill>
                                  <a:srgbClr val="C00000"/>
                                </a:solidFill>
                              </a:rPr>
                              <a:t>direction</a:t>
                            </a:r>
                            <a:endParaRPr lang="en-US" b="1" dirty="0">
                              <a:solidFill>
                                <a:srgbClr val="C00000"/>
                              </a:solidFill>
                            </a:endParaRPr>
                          </a:p>
                        </p:txBody>
                      </p:sp>
                      <p:cxnSp>
                        <p:nvCxnSpPr>
                          <p:cNvPr id="9" name="Straight Arrow Connector 8">
                            <a:extLst>
                              <a:ext uri="{FF2B5EF4-FFF2-40B4-BE49-F238E27FC236}">
                                <a16:creationId xmlns:a16="http://schemas.microsoft.com/office/drawing/2014/main" id="{706AD1A2-F341-EA7A-5AB3-A8582E535D3B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rot="18725673" flipV="1">
                            <a:off x="6913258" y="915875"/>
                            <a:ext cx="0" cy="2539667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rgbClr val="C00000"/>
                            </a:solidFill>
                            <a:prstDash val="lgDash"/>
                            <a:headEnd type="none" w="med" len="med"/>
                            <a:tailEnd type="none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" name="Straight Arrow Connector 9">
                            <a:extLst>
                              <a:ext uri="{FF2B5EF4-FFF2-40B4-BE49-F238E27FC236}">
                                <a16:creationId xmlns:a16="http://schemas.microsoft.com/office/drawing/2014/main" id="{9122615B-0A1D-9E63-7803-18DD4B6AB3C9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2525673" flipV="1">
                            <a:off x="5560111" y="1302677"/>
                            <a:ext cx="0" cy="2880000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rgbClr val="C00000"/>
                            </a:solidFill>
                            <a:prstDash val="lgDash"/>
                            <a:headEnd type="none" w="med" len="med"/>
                            <a:tailEnd type="none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1" name="Straight Arrow Connector 10">
                            <a:extLst>
                              <a:ext uri="{FF2B5EF4-FFF2-40B4-BE49-F238E27FC236}">
                                <a16:creationId xmlns:a16="http://schemas.microsoft.com/office/drawing/2014/main" id="{5779A611-0465-DE54-EE1C-4FDA293F54B3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rot="18725673" flipV="1">
                            <a:off x="5202930" y="3566120"/>
                            <a:ext cx="0" cy="2016000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rgbClr val="C00000"/>
                            </a:solidFill>
                            <a:prstDash val="solid"/>
                            <a:headEnd type="triangle" w="med" len="med"/>
                            <a:tailEnd type="triangle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2" name="Straight Arrow Connector 11">
                            <a:extLst>
                              <a:ext uri="{FF2B5EF4-FFF2-40B4-BE49-F238E27FC236}">
                                <a16:creationId xmlns:a16="http://schemas.microsoft.com/office/drawing/2014/main" id="{3C5E3AA5-A4C3-C58D-8C6E-42095C70227D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2525673" flipV="1">
                            <a:off x="7093637" y="2852338"/>
                            <a:ext cx="0" cy="2808000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rgbClr val="C00000"/>
                            </a:solidFill>
                            <a:prstDash val="solid"/>
                            <a:headEnd type="triangle" w="med" len="med"/>
                            <a:tailEnd type="triangle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3" name="TextBox 12">
                            <a:extLst>
                              <a:ext uri="{FF2B5EF4-FFF2-40B4-BE49-F238E27FC236}">
                                <a16:creationId xmlns:a16="http://schemas.microsoft.com/office/drawing/2014/main" id="{7B8CC07D-1980-4A5B-1E14-42AE1D54C38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 rot="2508962">
                            <a:off x="3153687" y="4501349"/>
                            <a:ext cx="3620975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2000" b="1" dirty="0">
                                <a:solidFill>
                                  <a:srgbClr val="C00000"/>
                                </a:solidFill>
                              </a:rPr>
                              <a:t>Spread in PCA 2</a:t>
                            </a:r>
                            <a:r>
                              <a:rPr lang="en-US" sz="2000" b="1" baseline="-25000" dirty="0">
                                <a:solidFill>
                                  <a:srgbClr val="C00000"/>
                                </a:solidFill>
                              </a:rPr>
                              <a:t> </a:t>
                            </a:r>
                            <a:r>
                              <a:rPr lang="en-US" sz="2000" b="1" dirty="0">
                                <a:solidFill>
                                  <a:srgbClr val="C00000"/>
                                </a:solidFill>
                              </a:rPr>
                              <a:t>direction</a:t>
                            </a:r>
                            <a:endParaRPr lang="en-US" b="1" dirty="0">
                              <a:solidFill>
                                <a:srgbClr val="C0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2" name="TextBox 21">
                            <a:extLst>
                              <a:ext uri="{FF2B5EF4-FFF2-40B4-BE49-F238E27FC236}">
                                <a16:creationId xmlns:a16="http://schemas.microsoft.com/office/drawing/2014/main" id="{087F421E-E3A7-6101-E918-7CCA838FE6D4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 rot="16200000">
                            <a:off x="6784393" y="3369308"/>
                            <a:ext cx="3620975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2000" b="1" dirty="0">
                                <a:solidFill>
                                  <a:srgbClr val="C00000"/>
                                </a:solidFill>
                              </a:rPr>
                              <a:t>PCA 2</a:t>
                            </a:r>
                            <a:r>
                              <a:rPr lang="en-US" sz="2000" b="1" baseline="-25000" dirty="0">
                                <a:solidFill>
                                  <a:srgbClr val="C00000"/>
                                </a:solidFill>
                              </a:rPr>
                              <a:t> </a:t>
                            </a:r>
                            <a:r>
                              <a:rPr lang="en-US" sz="2000" b="1" dirty="0">
                                <a:solidFill>
                                  <a:srgbClr val="C00000"/>
                                </a:solidFill>
                              </a:rPr>
                              <a:t>direction</a:t>
                            </a:r>
                            <a:endParaRPr lang="en-US" b="1" dirty="0">
                              <a:solidFill>
                                <a:srgbClr val="C0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5" name="Oval 14">
                            <a:extLst>
                              <a:ext uri="{FF2B5EF4-FFF2-40B4-BE49-F238E27FC236}">
                                <a16:creationId xmlns:a16="http://schemas.microsoft.com/office/drawing/2014/main" id="{50232981-3D3C-9A35-29F4-194531F2C2E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84829" y="2416155"/>
                            <a:ext cx="3117355" cy="2180486"/>
                          </a:xfrm>
                          <a:prstGeom prst="ellipse">
                            <a:avLst/>
                          </a:prstGeom>
                          <a:solidFill>
                            <a:schemeClr val="accent2">
                              <a:lumMod val="75000"/>
                              <a:alpha val="34902"/>
                            </a:schemeClr>
                          </a:solidFill>
                          <a:ln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dirty="0"/>
                          </a:p>
                        </p:txBody>
                      </p:sp>
                      <p:sp>
                        <p:nvSpPr>
                          <p:cNvPr id="655" name="Arrow: U-Turn 654">
                            <a:extLst>
                              <a:ext uri="{FF2B5EF4-FFF2-40B4-BE49-F238E27FC236}">
                                <a16:creationId xmlns:a16="http://schemas.microsoft.com/office/drawing/2014/main" id="{DFA3E1E1-01CE-940D-4095-F0A3D84E2B9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664943" y="1525360"/>
                            <a:ext cx="1423296" cy="501363"/>
                          </a:xfrm>
                          <a:prstGeom prst="uturnArrow">
                            <a:avLst>
                              <a:gd name="adj1" fmla="val 6244"/>
                              <a:gd name="adj2" fmla="val 11323"/>
                              <a:gd name="adj3" fmla="val 11714"/>
                              <a:gd name="adj4" fmla="val 56374"/>
                              <a:gd name="adj5" fmla="val 99218"/>
                            </a:avLst>
                          </a:prstGeom>
                          <a:solidFill>
                            <a:srgbClr val="C00000"/>
                          </a:solidFill>
                          <a:ln>
                            <a:solidFill>
                              <a:srgbClr val="C0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56" name="Arrow: U-Turn 655">
                            <a:extLst>
                              <a:ext uri="{FF2B5EF4-FFF2-40B4-BE49-F238E27FC236}">
                                <a16:creationId xmlns:a16="http://schemas.microsoft.com/office/drawing/2014/main" id="{3A98B7BD-0939-1BEC-9800-69758D55863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993233" y="1529746"/>
                            <a:ext cx="1423296" cy="501363"/>
                          </a:xfrm>
                          <a:prstGeom prst="uturnArrow">
                            <a:avLst>
                              <a:gd name="adj1" fmla="val 6244"/>
                              <a:gd name="adj2" fmla="val 11323"/>
                              <a:gd name="adj3" fmla="val 11714"/>
                              <a:gd name="adj4" fmla="val 56374"/>
                              <a:gd name="adj5" fmla="val 99218"/>
                            </a:avLst>
                          </a:prstGeom>
                          <a:solidFill>
                            <a:srgbClr val="C00000"/>
                          </a:solidFill>
                          <a:ln>
                            <a:solidFill>
                              <a:srgbClr val="C0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57" name="TextBox 656">
                            <a:extLst>
                              <a:ext uri="{FF2B5EF4-FFF2-40B4-BE49-F238E27FC236}">
                                <a16:creationId xmlns:a16="http://schemas.microsoft.com/office/drawing/2014/main" id="{8346DD2E-3BAC-7F70-87AE-72FC95A34CC8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240973" y="874920"/>
                            <a:ext cx="4420216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sz="2000" b="1" dirty="0"/>
                              <a:t>Find directions of highest variance</a:t>
                            </a:r>
                            <a:endParaRPr lang="en-US" b="1" dirty="0"/>
                          </a:p>
                        </p:txBody>
                      </p:sp>
                    </p:grpSp>
                    <p:pic>
                      <p:nvPicPr>
                        <p:cNvPr id="662" name="Graphic 661" descr="Badge 1 with solid fill">
                          <a:extLst>
                            <a:ext uri="{FF2B5EF4-FFF2-40B4-BE49-F238E27FC236}">
                              <a16:creationId xmlns:a16="http://schemas.microsoft.com/office/drawing/2014/main" id="{1A195B8A-F36C-A0C6-543E-E1F9C22B1D1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9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887030" y="845331"/>
                          <a:ext cx="446706" cy="446706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</p:grpSp>
            </p:grpSp>
          </p:grpSp>
        </p:grpSp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13EA72F2-B8BC-66BB-E77F-EDE4D170BD9D}"/>
                </a:ext>
              </a:extLst>
            </p:cNvPr>
            <p:cNvCxnSpPr>
              <a:cxnSpLocks/>
            </p:cNvCxnSpPr>
            <p:nvPr/>
          </p:nvCxnSpPr>
          <p:spPr>
            <a:xfrm rot="2700000" flipH="1">
              <a:off x="5897232" y="4766937"/>
              <a:ext cx="216000" cy="216000"/>
            </a:xfrm>
            <a:prstGeom prst="bentConnector3">
              <a:avLst>
                <a:gd name="adj1" fmla="val 105335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25121C7-219A-CA3F-5CB8-D5FFD9FC0CC4}"/>
                </a:ext>
              </a:extLst>
            </p:cNvPr>
            <p:cNvSpPr/>
            <p:nvPr/>
          </p:nvSpPr>
          <p:spPr>
            <a:xfrm>
              <a:off x="5979960" y="4854148"/>
              <a:ext cx="36000" cy="36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4072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47AF1B-FC0A-53E5-EB66-16786EEE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40042"/>
            <a:ext cx="11816862" cy="1325563"/>
          </a:xfrm>
        </p:spPr>
        <p:txBody>
          <a:bodyPr/>
          <a:lstStyle/>
          <a:p>
            <a:r>
              <a:rPr lang="en-GB" dirty="0"/>
              <a:t>What is Machine Learning? – the machine learning model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E8AE0CB-CC61-6279-775C-D6F0552FB4AB}"/>
              </a:ext>
            </a:extLst>
          </p:cNvPr>
          <p:cNvGrpSpPr/>
          <p:nvPr/>
        </p:nvGrpSpPr>
        <p:grpSpPr>
          <a:xfrm>
            <a:off x="187681" y="1625083"/>
            <a:ext cx="11528876" cy="3523826"/>
            <a:chOff x="187681" y="1625083"/>
            <a:chExt cx="11528876" cy="3523826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57EBD335-9D40-8FDA-FE59-0684F795B086}"/>
                </a:ext>
              </a:extLst>
            </p:cNvPr>
            <p:cNvGrpSpPr/>
            <p:nvPr/>
          </p:nvGrpSpPr>
          <p:grpSpPr>
            <a:xfrm>
              <a:off x="2307771" y="1625083"/>
              <a:ext cx="9408786" cy="3408471"/>
              <a:chOff x="264242" y="1695423"/>
              <a:chExt cx="11452315" cy="3945090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F2E671C0-ABA7-651C-18C3-1D0BC7B96B50}"/>
                  </a:ext>
                </a:extLst>
              </p:cNvPr>
              <p:cNvSpPr/>
              <p:nvPr/>
            </p:nvSpPr>
            <p:spPr>
              <a:xfrm>
                <a:off x="9014909" y="1695423"/>
                <a:ext cx="1963649" cy="568537"/>
              </a:xfrm>
              <a:prstGeom prst="roundRect">
                <a:avLst/>
              </a:prstGeom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/>
                  <a:t>Testing Phase</a:t>
                </a:r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DBCDAD09-9385-A925-F8EF-498889CF9C13}"/>
                  </a:ext>
                </a:extLst>
              </p:cNvPr>
              <p:cNvSpPr/>
              <p:nvPr/>
            </p:nvSpPr>
            <p:spPr>
              <a:xfrm>
                <a:off x="10240557" y="3150297"/>
                <a:ext cx="1476000" cy="605981"/>
              </a:xfrm>
              <a:prstGeom prst="roundRect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accent6"/>
                    </a:solidFill>
                  </a:rPr>
                  <a:t>Predicted Output</a:t>
                </a:r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64385DB5-4A32-1A08-412D-E47A3C1831C9}"/>
                  </a:ext>
                </a:extLst>
              </p:cNvPr>
              <p:cNvSpPr/>
              <p:nvPr/>
            </p:nvSpPr>
            <p:spPr>
              <a:xfrm>
                <a:off x="264242" y="3040231"/>
                <a:ext cx="1056065" cy="703861"/>
              </a:xfrm>
              <a:prstGeom prst="roundRect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accent1">
                        <a:lumMod val="50000"/>
                      </a:schemeClr>
                    </a:solidFill>
                  </a:rPr>
                  <a:t>Data</a:t>
                </a:r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9392BBF9-1530-03FE-A1D2-D26AFCD0AA22}"/>
                  </a:ext>
                </a:extLst>
              </p:cNvPr>
              <p:cNvSpPr/>
              <p:nvPr/>
            </p:nvSpPr>
            <p:spPr>
              <a:xfrm>
                <a:off x="3319673" y="5071976"/>
                <a:ext cx="1963649" cy="568537"/>
              </a:xfrm>
              <a:prstGeom prst="roundRect">
                <a:avLst/>
              </a:prstGeom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/>
                  <a:t>Learning Phase</a:t>
                </a: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FD46ED01-C764-6B39-1847-5D8000B751ED}"/>
                  </a:ext>
                </a:extLst>
              </p:cNvPr>
              <p:cNvSpPr/>
              <p:nvPr/>
            </p:nvSpPr>
            <p:spPr>
              <a:xfrm>
                <a:off x="4267893" y="3158050"/>
                <a:ext cx="1521625" cy="568537"/>
              </a:xfrm>
              <a:prstGeom prst="roundRect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rgbClr val="C00000"/>
                    </a:solidFill>
                  </a:rPr>
                  <a:t>ML Model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7F58D685-1F73-4334-A7E3-97A90DCFF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13162" y="2963090"/>
                <a:ext cx="754897" cy="341411"/>
              </a:xfrm>
              <a:prstGeom prst="straightConnector1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395E8D68-3CAC-D06C-FBE5-1998B767B7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9552" y="3567219"/>
                <a:ext cx="762575" cy="306247"/>
              </a:xfrm>
              <a:prstGeom prst="straightConnector1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1605D800-9775-5348-F138-040196ECE548}"/>
                  </a:ext>
                </a:extLst>
              </p:cNvPr>
              <p:cNvSpPr/>
              <p:nvPr/>
            </p:nvSpPr>
            <p:spPr>
              <a:xfrm>
                <a:off x="2294130" y="3829901"/>
                <a:ext cx="1266092" cy="568537"/>
              </a:xfrm>
              <a:prstGeom prst="roundRect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accent1">
                        <a:lumMod val="50000"/>
                      </a:schemeClr>
                    </a:solidFill>
                  </a:rPr>
                  <a:t>Training data</a:t>
                </a: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63CDB741-B5B4-E8B7-A89A-996A1B1CD6C4}"/>
                  </a:ext>
                </a:extLst>
              </p:cNvPr>
              <p:cNvSpPr/>
              <p:nvPr/>
            </p:nvSpPr>
            <p:spPr>
              <a:xfrm>
                <a:off x="2265994" y="2471694"/>
                <a:ext cx="1266092" cy="568537"/>
              </a:xfrm>
              <a:prstGeom prst="roundRect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accent1">
                        <a:lumMod val="50000"/>
                      </a:schemeClr>
                    </a:solidFill>
                  </a:rPr>
                  <a:t>Testing data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E5B0DB3B-70BA-6E8B-7AED-9FDC16D3BF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9777" y="3453288"/>
                <a:ext cx="190800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2BC9577C-E0F9-B228-174E-2E2142CE9346}"/>
                  </a:ext>
                </a:extLst>
              </p:cNvPr>
              <p:cNvSpPr/>
              <p:nvPr/>
            </p:nvSpPr>
            <p:spPr>
              <a:xfrm>
                <a:off x="5749009" y="2950912"/>
                <a:ext cx="2068685" cy="568536"/>
              </a:xfrm>
              <a:prstGeom prst="roundRect">
                <a:avLst/>
              </a:prstGeom>
              <a:noFill/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/>
                  <a:t>after learning</a:t>
                </a:r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8C491DCE-1622-8118-F314-6FCB07C139F8}"/>
                  </a:ext>
                </a:extLst>
              </p:cNvPr>
              <p:cNvSpPr/>
              <p:nvPr/>
            </p:nvSpPr>
            <p:spPr>
              <a:xfrm>
                <a:off x="7865386" y="3128115"/>
                <a:ext cx="1521625" cy="568537"/>
              </a:xfrm>
              <a:prstGeom prst="roundRect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rgbClr val="C00000"/>
                    </a:solidFill>
                  </a:rPr>
                  <a:t>ML Model</a:t>
                </a:r>
              </a:p>
            </p:txBody>
          </p:sp>
          <p:cxnSp>
            <p:nvCxnSpPr>
              <p:cNvPr id="44" name="Connector: Elbow 43">
                <a:extLst>
                  <a:ext uri="{FF2B5EF4-FFF2-40B4-BE49-F238E27FC236}">
                    <a16:creationId xmlns:a16="http://schemas.microsoft.com/office/drawing/2014/main" id="{0F5B5046-B95F-363F-23E0-E6A9B8C711C3}"/>
                  </a:ext>
                </a:extLst>
              </p:cNvPr>
              <p:cNvCxnSpPr>
                <a:stCxn id="14" idx="3"/>
                <a:endCxn id="38" idx="0"/>
              </p:cNvCxnSpPr>
              <p:nvPr/>
            </p:nvCxnSpPr>
            <p:spPr>
              <a:xfrm>
                <a:off x="3532086" y="2755963"/>
                <a:ext cx="5094113" cy="372152"/>
              </a:xfrm>
              <a:prstGeom prst="bentConnector2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767CABA4-C5F1-5046-5CD6-400334C7D5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13031" y="3442318"/>
                <a:ext cx="78980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Connector: Elbow 55">
                <a:extLst>
                  <a:ext uri="{FF2B5EF4-FFF2-40B4-BE49-F238E27FC236}">
                    <a16:creationId xmlns:a16="http://schemas.microsoft.com/office/drawing/2014/main" id="{7DC4A8C6-7494-BBB8-8360-CDE811283769}"/>
                  </a:ext>
                </a:extLst>
              </p:cNvPr>
              <p:cNvCxnSpPr>
                <a:stCxn id="13" idx="3"/>
                <a:endCxn id="28" idx="2"/>
              </p:cNvCxnSpPr>
              <p:nvPr/>
            </p:nvCxnSpPr>
            <p:spPr>
              <a:xfrm flipV="1">
                <a:off x="3560222" y="3726587"/>
                <a:ext cx="1468484" cy="387583"/>
              </a:xfrm>
              <a:prstGeom prst="bentConnector2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5" name="Right Brace 64">
                <a:extLst>
                  <a:ext uri="{FF2B5EF4-FFF2-40B4-BE49-F238E27FC236}">
                    <a16:creationId xmlns:a16="http://schemas.microsoft.com/office/drawing/2014/main" id="{88C0551B-5AC8-E6CB-1FF0-2C22EEC7AB08}"/>
                  </a:ext>
                </a:extLst>
              </p:cNvPr>
              <p:cNvSpPr/>
              <p:nvPr/>
            </p:nvSpPr>
            <p:spPr>
              <a:xfrm rot="5400000">
                <a:off x="3801952" y="3136682"/>
                <a:ext cx="493812" cy="3481319"/>
              </a:xfrm>
              <a:prstGeom prst="rightBrac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Right Brace 65">
                <a:extLst>
                  <a:ext uri="{FF2B5EF4-FFF2-40B4-BE49-F238E27FC236}">
                    <a16:creationId xmlns:a16="http://schemas.microsoft.com/office/drawing/2014/main" id="{EE9F314C-297B-89E0-0D14-2E865A428B8F}"/>
                  </a:ext>
                </a:extLst>
              </p:cNvPr>
              <p:cNvSpPr/>
              <p:nvPr/>
            </p:nvSpPr>
            <p:spPr>
              <a:xfrm rot="16200000" flipV="1">
                <a:off x="9561026" y="574139"/>
                <a:ext cx="493812" cy="3481319"/>
              </a:xfrm>
              <a:prstGeom prst="rightBrac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8" name="Connector: Elbow 67">
                <a:extLst>
                  <a:ext uri="{FF2B5EF4-FFF2-40B4-BE49-F238E27FC236}">
                    <a16:creationId xmlns:a16="http://schemas.microsoft.com/office/drawing/2014/main" id="{19CEBD23-3FC9-6608-B176-81E908BE5D73}"/>
                  </a:ext>
                </a:extLst>
              </p:cNvPr>
              <p:cNvCxnSpPr>
                <a:stCxn id="29" idx="2"/>
                <a:endCxn id="32" idx="2"/>
              </p:cNvCxnSpPr>
              <p:nvPr/>
            </p:nvCxnSpPr>
            <p:spPr>
              <a:xfrm rot="5400000">
                <a:off x="6697911" y="1359866"/>
                <a:ext cx="1884235" cy="6677059"/>
              </a:xfrm>
              <a:prstGeom prst="bentConnector3">
                <a:avLst>
                  <a:gd name="adj1" fmla="val 112132"/>
                </a:avLst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1AAF3B29-4A52-A381-92BE-E0433951E0CC}"/>
                  </a:ext>
                </a:extLst>
              </p:cNvPr>
              <p:cNvSpPr/>
              <p:nvPr/>
            </p:nvSpPr>
            <p:spPr>
              <a:xfrm>
                <a:off x="3486290" y="4010855"/>
                <a:ext cx="1797032" cy="568537"/>
              </a:xfrm>
              <a:prstGeom prst="roundRect">
                <a:avLst/>
              </a:prstGeom>
              <a:noFill/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rgbClr val="C00000"/>
                    </a:solidFill>
                  </a:rPr>
                  <a:t>fed into</a:t>
                </a:r>
              </a:p>
            </p:txBody>
          </p:sp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83784ADA-0BAA-9F71-CE20-681FAAEA089D}"/>
                  </a:ext>
                </a:extLst>
              </p:cNvPr>
              <p:cNvSpPr/>
              <p:nvPr/>
            </p:nvSpPr>
            <p:spPr>
              <a:xfrm>
                <a:off x="4689711" y="2263960"/>
                <a:ext cx="1797032" cy="568537"/>
              </a:xfrm>
              <a:prstGeom prst="roundRect">
                <a:avLst/>
              </a:prstGeom>
              <a:noFill/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rgbClr val="C00000"/>
                    </a:solidFill>
                  </a:rPr>
                  <a:t>fed into</a:t>
                </a:r>
              </a:p>
            </p:txBody>
          </p:sp>
        </p:grp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E4DE9AB5-A0D1-BB8E-5D13-A235E49B519A}"/>
                </a:ext>
              </a:extLst>
            </p:cNvPr>
            <p:cNvSpPr/>
            <p:nvPr/>
          </p:nvSpPr>
          <p:spPr>
            <a:xfrm>
              <a:off x="187681" y="2790625"/>
              <a:ext cx="867623" cy="608120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Raw</a:t>
              </a:r>
              <a:br>
                <a:rPr lang="en-GB" b="1" dirty="0">
                  <a:solidFill>
                    <a:schemeClr val="tx1"/>
                  </a:solidFill>
                </a:rPr>
              </a:br>
              <a:r>
                <a:rPr lang="en-GB" b="1" dirty="0">
                  <a:solidFill>
                    <a:schemeClr val="tx1"/>
                  </a:solidFill>
                </a:rPr>
                <a:t>Data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AC4B4E5B-0A0C-6894-F13E-AAC8DB15D4B4}"/>
                </a:ext>
              </a:extLst>
            </p:cNvPr>
            <p:cNvCxnSpPr>
              <a:cxnSpLocks/>
            </p:cNvCxnSpPr>
            <p:nvPr/>
          </p:nvCxnSpPr>
          <p:spPr>
            <a:xfrm>
              <a:off x="1052119" y="3083708"/>
              <a:ext cx="12600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4855553-7CD6-A741-0F2F-03213838D496}"/>
                </a:ext>
              </a:extLst>
            </p:cNvPr>
            <p:cNvSpPr/>
            <p:nvPr/>
          </p:nvSpPr>
          <p:spPr>
            <a:xfrm>
              <a:off x="825742" y="2361887"/>
              <a:ext cx="1699553" cy="491203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preprocessing</a:t>
              </a:r>
            </a:p>
          </p:txBody>
        </p:sp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85F70880-F7B5-18A4-291D-B8C812847911}"/>
                </a:ext>
              </a:extLst>
            </p:cNvPr>
            <p:cNvSpPr/>
            <p:nvPr/>
          </p:nvSpPr>
          <p:spPr>
            <a:xfrm rot="5400000">
              <a:off x="1608299" y="2898970"/>
              <a:ext cx="426643" cy="2860119"/>
            </a:xfrm>
            <a:prstGeom prst="righ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9A3B6AB-C314-772D-CBAC-87D2980827B9}"/>
                </a:ext>
              </a:extLst>
            </p:cNvPr>
            <p:cNvSpPr/>
            <p:nvPr/>
          </p:nvSpPr>
          <p:spPr>
            <a:xfrm>
              <a:off x="912036" y="4657706"/>
              <a:ext cx="2144673" cy="491203"/>
            </a:xfrm>
            <a:prstGeom prst="roundRect">
              <a:avLst/>
            </a:prstGeom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Data Pre-Processing Phase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4111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47AF1B-FC0A-53E5-EB66-16786EEE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40042"/>
            <a:ext cx="11816862" cy="1325563"/>
          </a:xfrm>
        </p:spPr>
        <p:txBody>
          <a:bodyPr/>
          <a:lstStyle/>
          <a:p>
            <a:r>
              <a:rPr lang="en-GB" dirty="0"/>
              <a:t>What is Machine Learning? – the machine learning model*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C7FA514-02AB-DF99-EDB6-4D657FCC2590}"/>
              </a:ext>
            </a:extLst>
          </p:cNvPr>
          <p:cNvGrpSpPr/>
          <p:nvPr/>
        </p:nvGrpSpPr>
        <p:grpSpPr>
          <a:xfrm>
            <a:off x="524308" y="1742051"/>
            <a:ext cx="11143383" cy="3373898"/>
            <a:chOff x="519619" y="1804882"/>
            <a:chExt cx="11143383" cy="3373898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611AADF-62A3-59E6-3A7B-D9860CA38F68}"/>
                </a:ext>
              </a:extLst>
            </p:cNvPr>
            <p:cNvGrpSpPr/>
            <p:nvPr/>
          </p:nvGrpSpPr>
          <p:grpSpPr>
            <a:xfrm>
              <a:off x="519619" y="2346969"/>
              <a:ext cx="11143383" cy="2164061"/>
              <a:chOff x="533527" y="2210129"/>
              <a:chExt cx="11143383" cy="2164061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45BFB576-5104-D767-E681-161086892B08}"/>
                  </a:ext>
                </a:extLst>
              </p:cNvPr>
              <p:cNvGrpSpPr/>
              <p:nvPr/>
            </p:nvGrpSpPr>
            <p:grpSpPr>
              <a:xfrm>
                <a:off x="533527" y="2235006"/>
                <a:ext cx="11143383" cy="2139184"/>
                <a:chOff x="533527" y="2235006"/>
                <a:chExt cx="11143383" cy="2139184"/>
              </a:xfrm>
            </p:grpSpPr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57EBD335-9D40-8FDA-FE59-0684F795B086}"/>
                    </a:ext>
                  </a:extLst>
                </p:cNvPr>
                <p:cNvGrpSpPr/>
                <p:nvPr/>
              </p:nvGrpSpPr>
              <p:grpSpPr>
                <a:xfrm>
                  <a:off x="6652989" y="2812474"/>
                  <a:ext cx="5023921" cy="1476486"/>
                  <a:chOff x="5553210" y="3069753"/>
                  <a:chExt cx="6115085" cy="1708939"/>
                </a:xfrm>
              </p:grpSpPr>
              <p:sp>
                <p:nvSpPr>
                  <p:cNvPr id="29" name="Rectangle: Rounded Corners 28">
                    <a:extLst>
                      <a:ext uri="{FF2B5EF4-FFF2-40B4-BE49-F238E27FC236}">
                        <a16:creationId xmlns:a16="http://schemas.microsoft.com/office/drawing/2014/main" id="{DBCDAD09-9385-A925-F8EF-498889CF9C13}"/>
                      </a:ext>
                    </a:extLst>
                  </p:cNvPr>
                  <p:cNvSpPr/>
                  <p:nvPr/>
                </p:nvSpPr>
                <p:spPr>
                  <a:xfrm>
                    <a:off x="10192295" y="4172713"/>
                    <a:ext cx="1476000" cy="605979"/>
                  </a:xfrm>
                  <a:prstGeom prst="roundRect">
                    <a:avLst/>
                  </a:prstGeom>
                  <a:ln w="38100">
                    <a:solidFill>
                      <a:schemeClr val="accent6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accent6"/>
                        </a:solidFill>
                      </a:rPr>
                      <a:t>Predicted Output</a:t>
                    </a:r>
                  </a:p>
                </p:txBody>
              </p:sp>
              <p:cxnSp>
                <p:nvCxnSpPr>
                  <p:cNvPr id="23" name="Straight Arrow Connector 22">
                    <a:extLst>
                      <a:ext uri="{FF2B5EF4-FFF2-40B4-BE49-F238E27FC236}">
                        <a16:creationId xmlns:a16="http://schemas.microsoft.com/office/drawing/2014/main" id="{E5B0DB3B-70BA-6E8B-7AED-9FDC16D3BF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69210" y="3635584"/>
                    <a:ext cx="1908000" cy="0"/>
                  </a:xfrm>
                  <a:prstGeom prst="straightConnector1">
                    <a:avLst/>
                  </a:prstGeom>
                  <a:ln w="3810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Rectangle: Rounded Corners 35">
                    <a:extLst>
                      <a:ext uri="{FF2B5EF4-FFF2-40B4-BE49-F238E27FC236}">
                        <a16:creationId xmlns:a16="http://schemas.microsoft.com/office/drawing/2014/main" id="{2BC9577C-E0F9-B228-174E-2E2142CE9346}"/>
                      </a:ext>
                    </a:extLst>
                  </p:cNvPr>
                  <p:cNvSpPr/>
                  <p:nvPr/>
                </p:nvSpPr>
                <p:spPr>
                  <a:xfrm>
                    <a:off x="5553210" y="3069753"/>
                    <a:ext cx="2068685" cy="568536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rgbClr val="C00000"/>
                        </a:solidFill>
                      </a:rPr>
                      <a:t>after learning</a:t>
                    </a:r>
                  </a:p>
                </p:txBody>
              </p:sp>
              <p:sp>
                <p:nvSpPr>
                  <p:cNvPr id="38" name="Rectangle: Rounded Corners 37">
                    <a:extLst>
                      <a:ext uri="{FF2B5EF4-FFF2-40B4-BE49-F238E27FC236}">
                        <a16:creationId xmlns:a16="http://schemas.microsoft.com/office/drawing/2014/main" id="{8C491DCE-1622-8118-F314-6FCB07C139F8}"/>
                      </a:ext>
                    </a:extLst>
                  </p:cNvPr>
                  <p:cNvSpPr/>
                  <p:nvPr/>
                </p:nvSpPr>
                <p:spPr>
                  <a:xfrm>
                    <a:off x="7621895" y="3351313"/>
                    <a:ext cx="1521625" cy="568536"/>
                  </a:xfrm>
                  <a:prstGeom prst="roundRect">
                    <a:avLst/>
                  </a:prstGeom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rgbClr val="C00000"/>
                        </a:solidFill>
                      </a:rPr>
                      <a:t>ML Model</a:t>
                    </a:r>
                  </a:p>
                </p:txBody>
              </p:sp>
              <p:cxnSp>
                <p:nvCxnSpPr>
                  <p:cNvPr id="46" name="Straight Arrow Connector 45">
                    <a:extLst>
                      <a:ext uri="{FF2B5EF4-FFF2-40B4-BE49-F238E27FC236}">
                        <a16:creationId xmlns:a16="http://schemas.microsoft.com/office/drawing/2014/main" id="{767CABA4-C5F1-5046-5CD6-400334C7D558}"/>
                      </a:ext>
                    </a:extLst>
                  </p:cNvPr>
                  <p:cNvCxnSpPr>
                    <a:cxnSpLocks/>
                    <a:stCxn id="35" idx="3"/>
                    <a:endCxn id="29" idx="1"/>
                  </p:cNvCxnSpPr>
                  <p:nvPr/>
                </p:nvCxnSpPr>
                <p:spPr>
                  <a:xfrm flipV="1">
                    <a:off x="5733204" y="4475703"/>
                    <a:ext cx="4459092" cy="4786"/>
                  </a:xfrm>
                  <a:prstGeom prst="straightConnector1">
                    <a:avLst/>
                  </a:prstGeom>
                  <a:ln w="38100">
                    <a:solidFill>
                      <a:schemeClr val="accent6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E4DE9AB5-A0D1-BB8E-5D13-A235E49B519A}"/>
                    </a:ext>
                  </a:extLst>
                </p:cNvPr>
                <p:cNvSpPr/>
                <p:nvPr/>
              </p:nvSpPr>
              <p:spPr>
                <a:xfrm>
                  <a:off x="533527" y="2235006"/>
                  <a:ext cx="867623" cy="2139184"/>
                </a:xfrm>
                <a:prstGeom prst="roundRect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tx1"/>
                      </a:solidFill>
                    </a:rPr>
                    <a:t>Raw</a:t>
                  </a:r>
                  <a:br>
                    <a:rPr lang="en-GB" b="1" dirty="0">
                      <a:solidFill>
                        <a:schemeClr val="tx1"/>
                      </a:solidFill>
                    </a:rPr>
                  </a:br>
                  <a:r>
                    <a:rPr lang="en-GB" b="1" dirty="0">
                      <a:solidFill>
                        <a:schemeClr val="tx1"/>
                      </a:solidFill>
                    </a:rPr>
                    <a:t>Data</a:t>
                  </a:r>
                </a:p>
              </p:txBody>
            </p:sp>
            <p:cxnSp>
              <p:nvCxnSpPr>
                <p:cNvPr id="3" name="Straight Arrow Connector 2">
                  <a:extLst>
                    <a:ext uri="{FF2B5EF4-FFF2-40B4-BE49-F238E27FC236}">
                      <a16:creationId xmlns:a16="http://schemas.microsoft.com/office/drawing/2014/main" id="{AC4B4E5B-0A0C-6894-F13E-AAC8DB15D4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01150" y="3301339"/>
                  <a:ext cx="1730219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24855553-7CD6-A741-0F2F-03213838D496}"/>
                    </a:ext>
                  </a:extLst>
                </p:cNvPr>
                <p:cNvSpPr/>
                <p:nvPr/>
              </p:nvSpPr>
              <p:spPr>
                <a:xfrm>
                  <a:off x="1401150" y="2740436"/>
                  <a:ext cx="1699553" cy="491203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preprocessing</a:t>
                  </a:r>
                </a:p>
              </p:txBody>
            </p:sp>
          </p:grp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4AD05970-BE50-DE02-D46F-10DF12C8D3C9}"/>
                  </a:ext>
                </a:extLst>
              </p:cNvPr>
              <p:cNvSpPr/>
              <p:nvPr/>
            </p:nvSpPr>
            <p:spPr>
              <a:xfrm>
                <a:off x="3152745" y="2231747"/>
                <a:ext cx="1425681" cy="2139184"/>
              </a:xfrm>
              <a:prstGeom prst="round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tx1"/>
                    </a:solidFill>
                  </a:rPr>
                  <a:t>Processed</a:t>
                </a:r>
                <a:br>
                  <a:rPr lang="en-GB" b="1" dirty="0">
                    <a:solidFill>
                      <a:schemeClr val="tx1"/>
                    </a:solidFill>
                  </a:rPr>
                </a:br>
                <a:r>
                  <a:rPr lang="en-GB" b="1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CEE3A41C-D482-1224-CE90-9B3D723EE352}"/>
                  </a:ext>
                </a:extLst>
              </p:cNvPr>
              <p:cNvGrpSpPr/>
              <p:nvPr/>
            </p:nvGrpSpPr>
            <p:grpSpPr>
              <a:xfrm>
                <a:off x="5689646" y="2210129"/>
                <a:ext cx="1111220" cy="2152931"/>
                <a:chOff x="12194829" y="1659067"/>
                <a:chExt cx="1111220" cy="2152931"/>
              </a:xfrm>
            </p:grpSpPr>
            <p:sp>
              <p:nvSpPr>
                <p:cNvPr id="35" name="Rectangle: Rounded Corners 34">
                  <a:extLst>
                    <a:ext uri="{FF2B5EF4-FFF2-40B4-BE49-F238E27FC236}">
                      <a16:creationId xmlns:a16="http://schemas.microsoft.com/office/drawing/2014/main" id="{DE6D69D8-5BAC-7BCE-7B84-DE7C3F3FDF64}"/>
                    </a:ext>
                  </a:extLst>
                </p:cNvPr>
                <p:cNvSpPr/>
                <p:nvPr/>
              </p:nvSpPr>
              <p:spPr>
                <a:xfrm>
                  <a:off x="12194829" y="3148515"/>
                  <a:ext cx="1111219" cy="663483"/>
                </a:xfrm>
                <a:prstGeom prst="roundRect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Testing data</a:t>
                  </a:r>
                </a:p>
              </p:txBody>
            </p:sp>
            <p:sp>
              <p:nvSpPr>
                <p:cNvPr id="37" name="Rectangle: Rounded Corners 36">
                  <a:extLst>
                    <a:ext uri="{FF2B5EF4-FFF2-40B4-BE49-F238E27FC236}">
                      <a16:creationId xmlns:a16="http://schemas.microsoft.com/office/drawing/2014/main" id="{47E80A90-1903-838C-B2CD-E08C42C3436A}"/>
                    </a:ext>
                  </a:extLst>
                </p:cNvPr>
                <p:cNvSpPr/>
                <p:nvPr/>
              </p:nvSpPr>
              <p:spPr>
                <a:xfrm>
                  <a:off x="12194829" y="1659067"/>
                  <a:ext cx="1111220" cy="1484773"/>
                </a:xfrm>
                <a:prstGeom prst="roundRect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Training data</a:t>
                  </a:r>
                </a:p>
              </p:txBody>
            </p:sp>
          </p:grp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B5E290E9-5AF6-DB2F-2A16-82C7CE7DA96C}"/>
                  </a:ext>
                </a:extLst>
              </p:cNvPr>
              <p:cNvCxnSpPr>
                <a:stCxn id="25" idx="3"/>
              </p:cNvCxnSpPr>
              <p:nvPr/>
            </p:nvCxnSpPr>
            <p:spPr>
              <a:xfrm>
                <a:off x="4578426" y="3301339"/>
                <a:ext cx="1111220" cy="0"/>
              </a:xfrm>
              <a:prstGeom prst="straightConnector1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B9EBD5F0-3C3D-69E7-EDF8-048BBB11DD1B}"/>
                  </a:ext>
                </a:extLst>
              </p:cNvPr>
              <p:cNvSpPr/>
              <p:nvPr/>
            </p:nvSpPr>
            <p:spPr>
              <a:xfrm>
                <a:off x="4520556" y="2737672"/>
                <a:ext cx="1226961" cy="491203"/>
              </a:xfrm>
              <a:prstGeom prst="roundRect">
                <a:avLst/>
              </a:prstGeom>
              <a:noFill/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accent1">
                        <a:lumMod val="50000"/>
                      </a:schemeClr>
                    </a:solidFill>
                  </a:rPr>
                  <a:t>split</a:t>
                </a:r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46728198-85B4-848A-8921-0C8CE71536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77596" y="3560191"/>
                <a:ext cx="1" cy="484379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B1EE404-BB51-E569-EAC6-F23C5BAF1F28}"/>
                </a:ext>
              </a:extLst>
            </p:cNvPr>
            <p:cNvSpPr/>
            <p:nvPr/>
          </p:nvSpPr>
          <p:spPr>
            <a:xfrm>
              <a:off x="1380251" y="1804882"/>
              <a:ext cx="1699553" cy="491203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1) PROCESS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9AB1C99-FA0A-0FF6-4B21-7C56159E2A9C}"/>
                </a:ext>
              </a:extLst>
            </p:cNvPr>
            <p:cNvSpPr/>
            <p:nvPr/>
          </p:nvSpPr>
          <p:spPr>
            <a:xfrm>
              <a:off x="7074961" y="1922951"/>
              <a:ext cx="1226961" cy="491203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2) TRAIN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668C4B0-6B49-60C7-A511-C9658522A928}"/>
                </a:ext>
              </a:extLst>
            </p:cNvPr>
            <p:cNvSpPr/>
            <p:nvPr/>
          </p:nvSpPr>
          <p:spPr>
            <a:xfrm>
              <a:off x="10083190" y="3075716"/>
              <a:ext cx="1545712" cy="491203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3) EVALUATE</a:t>
              </a:r>
            </a:p>
          </p:txBody>
        </p:sp>
        <p:pic>
          <p:nvPicPr>
            <p:cNvPr id="10" name="Graphic 9" descr="Lightbulb and gear outline">
              <a:extLst>
                <a:ext uri="{FF2B5EF4-FFF2-40B4-BE49-F238E27FC236}">
                  <a16:creationId xmlns:a16="http://schemas.microsoft.com/office/drawing/2014/main" id="{3A12D101-9B3B-0CEF-048B-793E4B50D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37339" y="1964629"/>
              <a:ext cx="456509" cy="456509"/>
            </a:xfrm>
            <a:prstGeom prst="rect">
              <a:avLst/>
            </a:prstGeom>
          </p:spPr>
        </p:pic>
        <p:pic>
          <p:nvPicPr>
            <p:cNvPr id="11" name="Graphic 10" descr="Lightbulb and gear outline">
              <a:extLst>
                <a:ext uri="{FF2B5EF4-FFF2-40B4-BE49-F238E27FC236}">
                  <a16:creationId xmlns:a16="http://schemas.microsoft.com/office/drawing/2014/main" id="{F302B7AC-58D4-3BFD-90CC-A1A7C27E5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83190" y="4356996"/>
              <a:ext cx="456509" cy="456509"/>
            </a:xfrm>
            <a:prstGeom prst="rect">
              <a:avLst/>
            </a:prstGeom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E8CCBE8-0EB2-0058-C152-A7E23E0F9FF5}"/>
                </a:ext>
              </a:extLst>
            </p:cNvPr>
            <p:cNvSpPr/>
            <p:nvPr/>
          </p:nvSpPr>
          <p:spPr>
            <a:xfrm>
              <a:off x="8528004" y="2296370"/>
              <a:ext cx="2176348" cy="491203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rgbClr val="C00000"/>
                  </a:solidFill>
                </a:rPr>
                <a:t>insights about data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A83B292-6A6C-1301-E7E6-DD14DD027CA0}"/>
                </a:ext>
              </a:extLst>
            </p:cNvPr>
            <p:cNvSpPr/>
            <p:nvPr/>
          </p:nvSpPr>
          <p:spPr>
            <a:xfrm>
              <a:off x="9074687" y="4687577"/>
              <a:ext cx="2176348" cy="491203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6"/>
                  </a:solidFill>
                </a:rPr>
                <a:t>predictions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994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8FF5-9717-DB38-B97B-E48F8B44C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data?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2CF4D5-B8C0-F7F7-B8C4-F3A7AD5975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2488003"/>
              </p:ext>
            </p:extLst>
          </p:nvPr>
        </p:nvGraphicFramePr>
        <p:xfrm>
          <a:off x="2543013" y="2616038"/>
          <a:ext cx="6446005" cy="2653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132">
                  <a:extLst>
                    <a:ext uri="{9D8B030D-6E8A-4147-A177-3AD203B41FA5}">
                      <a16:colId xmlns:a16="http://schemas.microsoft.com/office/drawing/2014/main" val="381086637"/>
                    </a:ext>
                  </a:extLst>
                </a:gridCol>
                <a:gridCol w="1282551">
                  <a:extLst>
                    <a:ext uri="{9D8B030D-6E8A-4147-A177-3AD203B41FA5}">
                      <a16:colId xmlns:a16="http://schemas.microsoft.com/office/drawing/2014/main" val="323495558"/>
                    </a:ext>
                  </a:extLst>
                </a:gridCol>
                <a:gridCol w="1333853">
                  <a:extLst>
                    <a:ext uri="{9D8B030D-6E8A-4147-A177-3AD203B41FA5}">
                      <a16:colId xmlns:a16="http://schemas.microsoft.com/office/drawing/2014/main" val="2687875865"/>
                    </a:ext>
                  </a:extLst>
                </a:gridCol>
                <a:gridCol w="1088268">
                  <a:extLst>
                    <a:ext uri="{9D8B030D-6E8A-4147-A177-3AD203B41FA5}">
                      <a16:colId xmlns:a16="http://schemas.microsoft.com/office/drawing/2014/main" val="2217135673"/>
                    </a:ext>
                  </a:extLst>
                </a:gridCol>
                <a:gridCol w="1289201">
                  <a:extLst>
                    <a:ext uri="{9D8B030D-6E8A-4147-A177-3AD203B41FA5}">
                      <a16:colId xmlns:a16="http://schemas.microsoft.com/office/drawing/2014/main" val="2632747151"/>
                    </a:ext>
                  </a:extLst>
                </a:gridCol>
              </a:tblGrid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Sample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Feature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Feature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Feature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635161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943025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996121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638520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537819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460857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CAD0E868-717A-09BA-B61C-ACBA78A7061C}"/>
              </a:ext>
            </a:extLst>
          </p:cNvPr>
          <p:cNvGrpSpPr/>
          <p:nvPr/>
        </p:nvGrpSpPr>
        <p:grpSpPr>
          <a:xfrm>
            <a:off x="0" y="1406419"/>
            <a:ext cx="8989018" cy="3865138"/>
            <a:chOff x="0" y="1406419"/>
            <a:chExt cx="8989018" cy="386513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536BFFE-BAC4-DB7C-23A0-A6257FB84A0E}"/>
                </a:ext>
              </a:extLst>
            </p:cNvPr>
            <p:cNvSpPr/>
            <p:nvPr/>
          </p:nvSpPr>
          <p:spPr>
            <a:xfrm>
              <a:off x="5504216" y="1406419"/>
              <a:ext cx="1963649" cy="568537"/>
            </a:xfrm>
            <a:prstGeom prst="roundRect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chemeClr val="accent1"/>
                  </a:solidFill>
                </a:rPr>
                <a:t>n features</a:t>
              </a:r>
            </a:p>
          </p:txBody>
        </p: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9DCF2BDA-DE85-5336-A8AC-BA043DA35E2E}"/>
                </a:ext>
              </a:extLst>
            </p:cNvPr>
            <p:cNvSpPr/>
            <p:nvPr/>
          </p:nvSpPr>
          <p:spPr>
            <a:xfrm rot="16200000" flipV="1">
              <a:off x="6239135" y="-281114"/>
              <a:ext cx="493812" cy="5005954"/>
            </a:xfrm>
            <a:prstGeom prst="rightBrac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D0F6D59-EA2C-738C-EBF5-B853BD7F9529}"/>
                </a:ext>
              </a:extLst>
            </p:cNvPr>
            <p:cNvSpPr/>
            <p:nvPr/>
          </p:nvSpPr>
          <p:spPr>
            <a:xfrm>
              <a:off x="0" y="3863395"/>
              <a:ext cx="1963649" cy="568537"/>
            </a:xfrm>
            <a:prstGeom prst="roundRect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chemeClr val="accent1"/>
                  </a:solidFill>
                </a:rPr>
                <a:t>m samples</a:t>
              </a:r>
            </a:p>
          </p:txBody>
        </p:sp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85D5F75-8F5B-E071-CC7B-F28E789EBD75}"/>
                </a:ext>
              </a:extLst>
            </p:cNvPr>
            <p:cNvSpPr/>
            <p:nvPr/>
          </p:nvSpPr>
          <p:spPr>
            <a:xfrm rot="10800000" flipV="1">
              <a:off x="1963649" y="3023772"/>
              <a:ext cx="493812" cy="2247785"/>
            </a:xfrm>
            <a:prstGeom prst="rightBrac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557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47AF1B-FC0A-53E5-EB66-16786EEE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-262914"/>
            <a:ext cx="11816862" cy="1325563"/>
          </a:xfrm>
        </p:spPr>
        <p:txBody>
          <a:bodyPr/>
          <a:lstStyle/>
          <a:p>
            <a:r>
              <a:rPr lang="en-GB" dirty="0"/>
              <a:t>Supervised Learning – Regression and classification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2A336EE-E3D5-14CC-CEB0-FF82A9B99ED5}"/>
              </a:ext>
            </a:extLst>
          </p:cNvPr>
          <p:cNvGrpSpPr/>
          <p:nvPr/>
        </p:nvGrpSpPr>
        <p:grpSpPr>
          <a:xfrm>
            <a:off x="83990" y="1141278"/>
            <a:ext cx="12109816" cy="4711484"/>
            <a:chOff x="83990" y="1141278"/>
            <a:chExt cx="12109816" cy="4711484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CD1F888-9E22-32D4-5663-14F5A6C85159}"/>
                </a:ext>
              </a:extLst>
            </p:cNvPr>
            <p:cNvGrpSpPr/>
            <p:nvPr/>
          </p:nvGrpSpPr>
          <p:grpSpPr>
            <a:xfrm>
              <a:off x="83990" y="1141278"/>
              <a:ext cx="12109816" cy="4711484"/>
              <a:chOff x="83990" y="1167405"/>
              <a:chExt cx="12109816" cy="4711484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32A06992-56C0-1BA3-0A15-36CA13959464}"/>
                  </a:ext>
                </a:extLst>
              </p:cNvPr>
              <p:cNvGrpSpPr/>
              <p:nvPr/>
            </p:nvGrpSpPr>
            <p:grpSpPr>
              <a:xfrm>
                <a:off x="187673" y="1651210"/>
                <a:ext cx="11390882" cy="3523826"/>
                <a:chOff x="187681" y="1625083"/>
                <a:chExt cx="11390882" cy="3523826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8888FCE8-BD07-539E-4951-AF1A1441664B}"/>
                    </a:ext>
                  </a:extLst>
                </p:cNvPr>
                <p:cNvGrpSpPr/>
                <p:nvPr/>
              </p:nvGrpSpPr>
              <p:grpSpPr>
                <a:xfrm>
                  <a:off x="2307771" y="1625083"/>
                  <a:ext cx="9270792" cy="3408471"/>
                  <a:chOff x="264242" y="1695423"/>
                  <a:chExt cx="11284349" cy="3945090"/>
                </a:xfrm>
              </p:grpSpPr>
              <p:sp>
                <p:nvSpPr>
                  <p:cNvPr id="24" name="Rectangle: Rounded Corners 23">
                    <a:extLst>
                      <a:ext uri="{FF2B5EF4-FFF2-40B4-BE49-F238E27FC236}">
                        <a16:creationId xmlns:a16="http://schemas.microsoft.com/office/drawing/2014/main" id="{D6202F4B-9838-749A-5EB7-DCD8C9CC7912}"/>
                      </a:ext>
                    </a:extLst>
                  </p:cNvPr>
                  <p:cNvSpPr/>
                  <p:nvPr/>
                </p:nvSpPr>
                <p:spPr>
                  <a:xfrm>
                    <a:off x="9014909" y="1695423"/>
                    <a:ext cx="1963649" cy="568537"/>
                  </a:xfrm>
                  <a:prstGeom prst="roundRect">
                    <a:avLst/>
                  </a:prstGeom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Testing Phase</a:t>
                    </a:r>
                  </a:p>
                </p:txBody>
              </p:sp>
              <p:sp>
                <p:nvSpPr>
                  <p:cNvPr id="26" name="Rectangle: Rounded Corners 25">
                    <a:extLst>
                      <a:ext uri="{FF2B5EF4-FFF2-40B4-BE49-F238E27FC236}">
                        <a16:creationId xmlns:a16="http://schemas.microsoft.com/office/drawing/2014/main" id="{387273D8-C146-D2C1-834D-357B6FEF0186}"/>
                      </a:ext>
                    </a:extLst>
                  </p:cNvPr>
                  <p:cNvSpPr/>
                  <p:nvPr/>
                </p:nvSpPr>
                <p:spPr>
                  <a:xfrm>
                    <a:off x="264242" y="3040231"/>
                    <a:ext cx="1056065" cy="703861"/>
                  </a:xfrm>
                  <a:prstGeom prst="roundRect">
                    <a:avLst/>
                  </a:prstGeom>
                  <a:ln w="381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Data</a:t>
                    </a:r>
                  </a:p>
                </p:txBody>
              </p:sp>
              <p:sp>
                <p:nvSpPr>
                  <p:cNvPr id="27" name="Rectangle: Rounded Corners 26">
                    <a:extLst>
                      <a:ext uri="{FF2B5EF4-FFF2-40B4-BE49-F238E27FC236}">
                        <a16:creationId xmlns:a16="http://schemas.microsoft.com/office/drawing/2014/main" id="{870500E0-6323-A1E1-4B50-40E66A274525}"/>
                      </a:ext>
                    </a:extLst>
                  </p:cNvPr>
                  <p:cNvSpPr/>
                  <p:nvPr/>
                </p:nvSpPr>
                <p:spPr>
                  <a:xfrm>
                    <a:off x="3319673" y="5071976"/>
                    <a:ext cx="1963649" cy="568537"/>
                  </a:xfrm>
                  <a:prstGeom prst="roundRect">
                    <a:avLst/>
                  </a:prstGeom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Learning Phase</a:t>
                    </a:r>
                  </a:p>
                </p:txBody>
              </p:sp>
              <p:sp>
                <p:nvSpPr>
                  <p:cNvPr id="31" name="Rectangle: Rounded Corners 30">
                    <a:extLst>
                      <a:ext uri="{FF2B5EF4-FFF2-40B4-BE49-F238E27FC236}">
                        <a16:creationId xmlns:a16="http://schemas.microsoft.com/office/drawing/2014/main" id="{3148B56A-974A-73FD-BEAF-DF90FE42EF7B}"/>
                      </a:ext>
                    </a:extLst>
                  </p:cNvPr>
                  <p:cNvSpPr/>
                  <p:nvPr/>
                </p:nvSpPr>
                <p:spPr>
                  <a:xfrm>
                    <a:off x="4267893" y="3158050"/>
                    <a:ext cx="1521625" cy="568537"/>
                  </a:xfrm>
                  <a:prstGeom prst="roundRect">
                    <a:avLst/>
                  </a:prstGeom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rgbClr val="C00000"/>
                        </a:solidFill>
                      </a:rPr>
                      <a:t>ML Model</a:t>
                    </a:r>
                  </a:p>
                </p:txBody>
              </p:sp>
              <p:cxnSp>
                <p:nvCxnSpPr>
                  <p:cNvPr id="33" name="Straight Arrow Connector 32">
                    <a:extLst>
                      <a:ext uri="{FF2B5EF4-FFF2-40B4-BE49-F238E27FC236}">
                        <a16:creationId xmlns:a16="http://schemas.microsoft.com/office/drawing/2014/main" id="{61388746-D17F-951B-AC31-C9DF88D871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413162" y="2963090"/>
                    <a:ext cx="754897" cy="341411"/>
                  </a:xfrm>
                  <a:prstGeom prst="straightConnector1">
                    <a:avLst/>
                  </a:prstGeom>
                  <a:ln w="38100">
                    <a:solidFill>
                      <a:schemeClr val="accent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B146C00B-69A0-A2E1-1B1F-9142C2CCB7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9552" y="3567219"/>
                    <a:ext cx="762575" cy="306247"/>
                  </a:xfrm>
                  <a:prstGeom prst="straightConnector1">
                    <a:avLst/>
                  </a:prstGeom>
                  <a:ln w="38100">
                    <a:solidFill>
                      <a:schemeClr val="accent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Rectangle: Rounded Corners 34">
                    <a:extLst>
                      <a:ext uri="{FF2B5EF4-FFF2-40B4-BE49-F238E27FC236}">
                        <a16:creationId xmlns:a16="http://schemas.microsoft.com/office/drawing/2014/main" id="{986B223D-3B47-E770-C6B2-8E4D451D5870}"/>
                      </a:ext>
                    </a:extLst>
                  </p:cNvPr>
                  <p:cNvSpPr/>
                  <p:nvPr/>
                </p:nvSpPr>
                <p:spPr>
                  <a:xfrm>
                    <a:off x="2294130" y="3829901"/>
                    <a:ext cx="1266092" cy="568537"/>
                  </a:xfrm>
                  <a:prstGeom prst="roundRect">
                    <a:avLst/>
                  </a:prstGeom>
                  <a:ln w="381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Training data</a:t>
                    </a:r>
                  </a:p>
                </p:txBody>
              </p:sp>
              <p:sp>
                <p:nvSpPr>
                  <p:cNvPr id="37" name="Rectangle: Rounded Corners 36">
                    <a:extLst>
                      <a:ext uri="{FF2B5EF4-FFF2-40B4-BE49-F238E27FC236}">
                        <a16:creationId xmlns:a16="http://schemas.microsoft.com/office/drawing/2014/main" id="{4F774CF0-0B57-29EA-9D6F-945827C5F943}"/>
                      </a:ext>
                    </a:extLst>
                  </p:cNvPr>
                  <p:cNvSpPr/>
                  <p:nvPr/>
                </p:nvSpPr>
                <p:spPr>
                  <a:xfrm>
                    <a:off x="2265994" y="2471694"/>
                    <a:ext cx="1266092" cy="568537"/>
                  </a:xfrm>
                  <a:prstGeom prst="roundRect">
                    <a:avLst/>
                  </a:prstGeom>
                  <a:ln w="381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Testing data</a:t>
                    </a:r>
                  </a:p>
                </p:txBody>
              </p:sp>
              <p:cxnSp>
                <p:nvCxnSpPr>
                  <p:cNvPr id="39" name="Straight Arrow Connector 38">
                    <a:extLst>
                      <a:ext uri="{FF2B5EF4-FFF2-40B4-BE49-F238E27FC236}">
                        <a16:creationId xmlns:a16="http://schemas.microsoft.com/office/drawing/2014/main" id="{CDEF4C18-7504-4C37-6345-61AD0A852A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9777" y="3453288"/>
                    <a:ext cx="1908000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" name="Rectangle: Rounded Corners 39">
                    <a:extLst>
                      <a:ext uri="{FF2B5EF4-FFF2-40B4-BE49-F238E27FC236}">
                        <a16:creationId xmlns:a16="http://schemas.microsoft.com/office/drawing/2014/main" id="{410AC81A-7512-7274-92A1-FF5A3CE91516}"/>
                      </a:ext>
                    </a:extLst>
                  </p:cNvPr>
                  <p:cNvSpPr/>
                  <p:nvPr/>
                </p:nvSpPr>
                <p:spPr>
                  <a:xfrm>
                    <a:off x="5749009" y="2950912"/>
                    <a:ext cx="2068685" cy="568536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after learning</a:t>
                    </a:r>
                  </a:p>
                </p:txBody>
              </p:sp>
              <p:sp>
                <p:nvSpPr>
                  <p:cNvPr id="41" name="Rectangle: Rounded Corners 40">
                    <a:extLst>
                      <a:ext uri="{FF2B5EF4-FFF2-40B4-BE49-F238E27FC236}">
                        <a16:creationId xmlns:a16="http://schemas.microsoft.com/office/drawing/2014/main" id="{4F637B04-160D-83E5-4905-4E1BD93E1852}"/>
                      </a:ext>
                    </a:extLst>
                  </p:cNvPr>
                  <p:cNvSpPr/>
                  <p:nvPr/>
                </p:nvSpPr>
                <p:spPr>
                  <a:xfrm>
                    <a:off x="7865386" y="3128115"/>
                    <a:ext cx="1521625" cy="568537"/>
                  </a:xfrm>
                  <a:prstGeom prst="roundRect">
                    <a:avLst/>
                  </a:prstGeom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rgbClr val="C00000"/>
                        </a:solidFill>
                      </a:rPr>
                      <a:t>ML Model</a:t>
                    </a:r>
                  </a:p>
                </p:txBody>
              </p:sp>
              <p:cxnSp>
                <p:nvCxnSpPr>
                  <p:cNvPr id="42" name="Connector: Elbow 41">
                    <a:extLst>
                      <a:ext uri="{FF2B5EF4-FFF2-40B4-BE49-F238E27FC236}">
                        <a16:creationId xmlns:a16="http://schemas.microsoft.com/office/drawing/2014/main" id="{8FE56243-FEE2-8599-3588-220888E9CEF1}"/>
                      </a:ext>
                    </a:extLst>
                  </p:cNvPr>
                  <p:cNvCxnSpPr>
                    <a:stCxn id="37" idx="3"/>
                    <a:endCxn id="41" idx="0"/>
                  </p:cNvCxnSpPr>
                  <p:nvPr/>
                </p:nvCxnSpPr>
                <p:spPr>
                  <a:xfrm>
                    <a:off x="3532086" y="2755963"/>
                    <a:ext cx="5094113" cy="372152"/>
                  </a:xfrm>
                  <a:prstGeom prst="bentConnector2">
                    <a:avLst/>
                  </a:prstGeom>
                  <a:ln w="3810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Arrow Connector 42">
                    <a:extLst>
                      <a:ext uri="{FF2B5EF4-FFF2-40B4-BE49-F238E27FC236}">
                        <a16:creationId xmlns:a16="http://schemas.microsoft.com/office/drawing/2014/main" id="{FEF59B45-0745-96A2-B9B6-64F813D945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413031" y="3442318"/>
                    <a:ext cx="789803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Connector: Elbow 44">
                    <a:extLst>
                      <a:ext uri="{FF2B5EF4-FFF2-40B4-BE49-F238E27FC236}">
                        <a16:creationId xmlns:a16="http://schemas.microsoft.com/office/drawing/2014/main" id="{76CEAD51-22D3-8D70-1CA3-0CDCACFC5241}"/>
                      </a:ext>
                    </a:extLst>
                  </p:cNvPr>
                  <p:cNvCxnSpPr>
                    <a:stCxn id="35" idx="3"/>
                    <a:endCxn id="31" idx="2"/>
                  </p:cNvCxnSpPr>
                  <p:nvPr/>
                </p:nvCxnSpPr>
                <p:spPr>
                  <a:xfrm flipV="1">
                    <a:off x="3560222" y="3726587"/>
                    <a:ext cx="1468484" cy="387583"/>
                  </a:xfrm>
                  <a:prstGeom prst="bentConnector2">
                    <a:avLst/>
                  </a:prstGeom>
                  <a:ln w="3810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Right Brace 46">
                    <a:extLst>
                      <a:ext uri="{FF2B5EF4-FFF2-40B4-BE49-F238E27FC236}">
                        <a16:creationId xmlns:a16="http://schemas.microsoft.com/office/drawing/2014/main" id="{361C0E85-45AD-78BB-0338-6D943B705D5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801952" y="3136682"/>
                    <a:ext cx="493812" cy="3481319"/>
                  </a:xfrm>
                  <a:prstGeom prst="rightBrac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8" name="Right Brace 47">
                    <a:extLst>
                      <a:ext uri="{FF2B5EF4-FFF2-40B4-BE49-F238E27FC236}">
                        <a16:creationId xmlns:a16="http://schemas.microsoft.com/office/drawing/2014/main" id="{CF4E8BA7-EB1B-0705-88C4-65E0A6B10049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9561026" y="574139"/>
                    <a:ext cx="493812" cy="3481319"/>
                  </a:xfrm>
                  <a:prstGeom prst="rightBrac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49" name="Connector: Elbow 48">
                    <a:extLst>
                      <a:ext uri="{FF2B5EF4-FFF2-40B4-BE49-F238E27FC236}">
                        <a16:creationId xmlns:a16="http://schemas.microsoft.com/office/drawing/2014/main" id="{B5A7F275-8EF9-65D0-FC9D-AF06AA16DD89}"/>
                      </a:ext>
                    </a:extLst>
                  </p:cNvPr>
                  <p:cNvCxnSpPr>
                    <a:cxnSpLocks/>
                    <a:endCxn id="27" idx="2"/>
                  </p:cNvCxnSpPr>
                  <p:nvPr/>
                </p:nvCxnSpPr>
                <p:spPr>
                  <a:xfrm rot="5400000">
                    <a:off x="6697911" y="1359866"/>
                    <a:ext cx="1884235" cy="6677059"/>
                  </a:xfrm>
                  <a:prstGeom prst="bentConnector3">
                    <a:avLst>
                      <a:gd name="adj1" fmla="val 112132"/>
                    </a:avLst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Rectangle: Rounded Corners 49">
                    <a:extLst>
                      <a:ext uri="{FF2B5EF4-FFF2-40B4-BE49-F238E27FC236}">
                        <a16:creationId xmlns:a16="http://schemas.microsoft.com/office/drawing/2014/main" id="{5A6A74CA-393C-0B71-D93C-0AFBAE034E64}"/>
                      </a:ext>
                    </a:extLst>
                  </p:cNvPr>
                  <p:cNvSpPr/>
                  <p:nvPr/>
                </p:nvSpPr>
                <p:spPr>
                  <a:xfrm>
                    <a:off x="3486290" y="4010855"/>
                    <a:ext cx="1797032" cy="568537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rgbClr val="C00000"/>
                        </a:solidFill>
                      </a:rPr>
                      <a:t>fed into</a:t>
                    </a:r>
                  </a:p>
                </p:txBody>
              </p:sp>
              <p:sp>
                <p:nvSpPr>
                  <p:cNvPr id="51" name="Rectangle: Rounded Corners 50">
                    <a:extLst>
                      <a:ext uri="{FF2B5EF4-FFF2-40B4-BE49-F238E27FC236}">
                        <a16:creationId xmlns:a16="http://schemas.microsoft.com/office/drawing/2014/main" id="{9056C84E-E73A-7791-97B7-CD92F4B0A301}"/>
                      </a:ext>
                    </a:extLst>
                  </p:cNvPr>
                  <p:cNvSpPr/>
                  <p:nvPr/>
                </p:nvSpPr>
                <p:spPr>
                  <a:xfrm>
                    <a:off x="4689711" y="2263960"/>
                    <a:ext cx="1797032" cy="568537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rgbClr val="C00000"/>
                        </a:solidFill>
                      </a:rPr>
                      <a:t>fed into</a:t>
                    </a:r>
                  </a:p>
                </p:txBody>
              </p:sp>
            </p:grpSp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4764A996-37D7-F666-96F4-786A96FCABF2}"/>
                    </a:ext>
                  </a:extLst>
                </p:cNvPr>
                <p:cNvSpPr/>
                <p:nvPr/>
              </p:nvSpPr>
              <p:spPr>
                <a:xfrm>
                  <a:off x="187681" y="2790625"/>
                  <a:ext cx="867623" cy="608120"/>
                </a:xfrm>
                <a:prstGeom prst="roundRect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tx1"/>
                      </a:solidFill>
                    </a:rPr>
                    <a:t>Raw</a:t>
                  </a:r>
                  <a:br>
                    <a:rPr lang="en-GB" b="1" dirty="0">
                      <a:solidFill>
                        <a:schemeClr val="tx1"/>
                      </a:solidFill>
                    </a:rPr>
                  </a:br>
                  <a:r>
                    <a:rPr lang="en-GB" b="1" dirty="0">
                      <a:solidFill>
                        <a:schemeClr val="tx1"/>
                      </a:solidFill>
                    </a:rPr>
                    <a:t>Data</a:t>
                  </a:r>
                </a:p>
              </p:txBody>
            </p: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EEE4ACA8-C3C5-7885-4CE3-95481E3208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2119" y="3083708"/>
                  <a:ext cx="1260000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13C9AD32-FDAB-778A-5BAC-BF9CB9A0C670}"/>
                    </a:ext>
                  </a:extLst>
                </p:cNvPr>
                <p:cNvSpPr/>
                <p:nvPr/>
              </p:nvSpPr>
              <p:spPr>
                <a:xfrm>
                  <a:off x="825742" y="2361887"/>
                  <a:ext cx="1699553" cy="491203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preprocessing</a:t>
                  </a:r>
                </a:p>
              </p:txBody>
            </p:sp>
            <p:sp>
              <p:nvSpPr>
                <p:cNvPr id="21" name="Right Brace 20">
                  <a:extLst>
                    <a:ext uri="{FF2B5EF4-FFF2-40B4-BE49-F238E27FC236}">
                      <a16:creationId xmlns:a16="http://schemas.microsoft.com/office/drawing/2014/main" id="{2535C762-8F0A-4B31-536A-7BA18EFF920D}"/>
                    </a:ext>
                  </a:extLst>
                </p:cNvPr>
                <p:cNvSpPr/>
                <p:nvPr/>
              </p:nvSpPr>
              <p:spPr>
                <a:xfrm rot="5400000">
                  <a:off x="1608299" y="2898970"/>
                  <a:ext cx="426643" cy="2860119"/>
                </a:xfrm>
                <a:prstGeom prst="rightBrac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EBB138D3-9480-44AB-2BAE-BD0B58707A51}"/>
                    </a:ext>
                  </a:extLst>
                </p:cNvPr>
                <p:cNvSpPr/>
                <p:nvPr/>
              </p:nvSpPr>
              <p:spPr>
                <a:xfrm>
                  <a:off x="912036" y="4657706"/>
                  <a:ext cx="2144673" cy="491203"/>
                </a:xfrm>
                <a:prstGeom prst="roundRect">
                  <a:avLst/>
                </a:prstGeom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Data Pre-Processing Phase</a:t>
                  </a:r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92FC0F8F-14CA-A5D1-4207-FF839E406753}"/>
                  </a:ext>
                </a:extLst>
              </p:cNvPr>
              <p:cNvGrpSpPr/>
              <p:nvPr/>
            </p:nvGrpSpPr>
            <p:grpSpPr>
              <a:xfrm>
                <a:off x="83990" y="1167405"/>
                <a:ext cx="12109816" cy="4711484"/>
                <a:chOff x="83990" y="-887822"/>
                <a:chExt cx="12109816" cy="4711484"/>
              </a:xfrm>
            </p:grpSpPr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B01350BC-351E-EF93-812C-292083B5784B}"/>
                    </a:ext>
                  </a:extLst>
                </p:cNvPr>
                <p:cNvSpPr/>
                <p:nvPr/>
              </p:nvSpPr>
              <p:spPr>
                <a:xfrm>
                  <a:off x="83990" y="-887822"/>
                  <a:ext cx="12108009" cy="4711484"/>
                </a:xfrm>
                <a:prstGeom prst="roundRect">
                  <a:avLst/>
                </a:prstGeom>
                <a:solidFill>
                  <a:srgbClr val="E7E6E6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F0A4AD8F-132E-9916-01A6-05A23E142493}"/>
                    </a:ext>
                  </a:extLst>
                </p:cNvPr>
                <p:cNvSpPr/>
                <p:nvPr/>
              </p:nvSpPr>
              <p:spPr>
                <a:xfrm>
                  <a:off x="947305" y="-414426"/>
                  <a:ext cx="6316305" cy="568537"/>
                </a:xfrm>
                <a:prstGeom prst="roundRect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tx1"/>
                      </a:solidFill>
                    </a:rPr>
                    <a:t>Supervised learning</a:t>
                  </a:r>
                  <a:r>
                    <a:rPr lang="en-GB" b="1" dirty="0">
                      <a:solidFill>
                        <a:srgbClr val="002060"/>
                      </a:solidFill>
                    </a:rPr>
                    <a:t> </a:t>
                  </a:r>
                  <a:r>
                    <a:rPr lang="en-GB" b="1" dirty="0">
                      <a:solidFill>
                        <a:schemeClr val="tx1"/>
                      </a:solidFill>
                    </a:rPr>
                    <a:t>for</a:t>
                  </a:r>
                  <a:r>
                    <a:rPr lang="en-GB" b="1" dirty="0">
                      <a:solidFill>
                        <a:srgbClr val="002060"/>
                      </a:solidFill>
                    </a:rPr>
                    <a:t> regression </a:t>
                  </a:r>
                  <a:r>
                    <a:rPr lang="en-GB" b="1" dirty="0">
                      <a:solidFill>
                        <a:schemeClr val="tx1"/>
                      </a:solidFill>
                    </a:rPr>
                    <a:t>and </a:t>
                  </a:r>
                  <a:r>
                    <a:rPr lang="en-GB" b="1" dirty="0">
                      <a:solidFill>
                        <a:schemeClr val="accent2"/>
                      </a:solidFill>
                    </a:rPr>
                    <a:t>classification</a:t>
                  </a:r>
                  <a:endParaRPr lang="en-GB" b="1" dirty="0">
                    <a:solidFill>
                      <a:srgbClr val="002060"/>
                    </a:solidFill>
                  </a:endParaRPr>
                </a:p>
              </p:txBody>
            </p: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48692733-E961-0880-D0A8-6ECCD0433B38}"/>
                    </a:ext>
                  </a:extLst>
                </p:cNvPr>
                <p:cNvGrpSpPr/>
                <p:nvPr/>
              </p:nvGrpSpPr>
              <p:grpSpPr>
                <a:xfrm>
                  <a:off x="9391058" y="1385957"/>
                  <a:ext cx="2802748" cy="964564"/>
                  <a:chOff x="9064779" y="1785427"/>
                  <a:chExt cx="2802748" cy="964564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AD989D26-4B5C-08D3-7659-78233C20CD1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290877" y="1804007"/>
                    <a:ext cx="501704" cy="284269"/>
                  </a:xfrm>
                  <a:prstGeom prst="straightConnector1">
                    <a:avLst/>
                  </a:prstGeom>
                  <a:ln w="38100">
                    <a:solidFill>
                      <a:srgbClr val="002060"/>
                    </a:solidFill>
                    <a:tailEnd type="triangle"/>
                  </a:ln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Arrow Connector 6">
                    <a:extLst>
                      <a:ext uri="{FF2B5EF4-FFF2-40B4-BE49-F238E27FC236}">
                        <a16:creationId xmlns:a16="http://schemas.microsoft.com/office/drawing/2014/main" id="{0EC38A07-0F25-9F0A-0D5A-087244E4A2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792581" y="1785427"/>
                    <a:ext cx="488974" cy="302849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Rectangle: Rounded Corners 11">
                    <a:extLst>
                      <a:ext uri="{FF2B5EF4-FFF2-40B4-BE49-F238E27FC236}">
                        <a16:creationId xmlns:a16="http://schemas.microsoft.com/office/drawing/2014/main" id="{8943B398-150E-06B0-19AE-7C2FFAA8A84D}"/>
                      </a:ext>
                    </a:extLst>
                  </p:cNvPr>
                  <p:cNvSpPr/>
                  <p:nvPr/>
                </p:nvSpPr>
                <p:spPr>
                  <a:xfrm>
                    <a:off x="9064779" y="2181454"/>
                    <a:ext cx="1266092" cy="568537"/>
                  </a:xfrm>
                  <a:prstGeom prst="roundRect">
                    <a:avLst/>
                  </a:prstGeom>
                  <a:ln w="38100">
                    <a:solidFill>
                      <a:srgbClr val="00206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rgbClr val="002060"/>
                        </a:solidFill>
                      </a:rPr>
                      <a:t>Value</a:t>
                    </a:r>
                  </a:p>
                </p:txBody>
              </p:sp>
              <p:sp>
                <p:nvSpPr>
                  <p:cNvPr id="15" name="Rectangle: Rounded Corners 14">
                    <a:extLst>
                      <a:ext uri="{FF2B5EF4-FFF2-40B4-BE49-F238E27FC236}">
                        <a16:creationId xmlns:a16="http://schemas.microsoft.com/office/drawing/2014/main" id="{DD416D3C-A9CB-AF05-348C-E114552E2214}"/>
                      </a:ext>
                    </a:extLst>
                  </p:cNvPr>
                  <p:cNvSpPr/>
                  <p:nvPr/>
                </p:nvSpPr>
                <p:spPr>
                  <a:xfrm>
                    <a:off x="10601435" y="2181454"/>
                    <a:ext cx="1266092" cy="568537"/>
                  </a:xfrm>
                  <a:prstGeom prst="roundRect">
                    <a:avLst/>
                  </a:prstGeom>
                  <a:ln w="38100">
                    <a:solidFill>
                      <a:schemeClr val="accent2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accent2"/>
                        </a:solidFill>
                      </a:rPr>
                      <a:t>Category</a:t>
                    </a:r>
                  </a:p>
                </p:txBody>
              </p:sp>
            </p:grpSp>
          </p:grpSp>
        </p:grp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EC9CDBF0-7617-A1A8-4F9D-7AFC452E453B}"/>
                </a:ext>
              </a:extLst>
            </p:cNvPr>
            <p:cNvSpPr/>
            <p:nvPr/>
          </p:nvSpPr>
          <p:spPr>
            <a:xfrm>
              <a:off x="10503924" y="2873353"/>
              <a:ext cx="1212625" cy="523554"/>
            </a:xfrm>
            <a:prstGeom prst="roundRect">
              <a:avLst/>
            </a:prstGeom>
            <a:ln w="3810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6"/>
                  </a:solidFill>
                </a:rPr>
                <a:t>Predicted 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4380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47AF1B-FC0A-53E5-EB66-16786EEE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40042"/>
            <a:ext cx="11816862" cy="1325563"/>
          </a:xfrm>
        </p:spPr>
        <p:txBody>
          <a:bodyPr/>
          <a:lstStyle/>
          <a:p>
            <a:r>
              <a:rPr lang="en-GB" dirty="0"/>
              <a:t>Train-Test split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00FB99B-70E1-3031-69AF-25241ED70668}"/>
              </a:ext>
            </a:extLst>
          </p:cNvPr>
          <p:cNvGrpSpPr/>
          <p:nvPr/>
        </p:nvGrpSpPr>
        <p:grpSpPr>
          <a:xfrm>
            <a:off x="137820" y="1412325"/>
            <a:ext cx="11816862" cy="4711484"/>
            <a:chOff x="137820" y="1412325"/>
            <a:chExt cx="11816862" cy="471148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ADB6431-63B9-B98D-BC76-4EC48D792338}"/>
                </a:ext>
              </a:extLst>
            </p:cNvPr>
            <p:cNvGrpSpPr/>
            <p:nvPr/>
          </p:nvGrpSpPr>
          <p:grpSpPr>
            <a:xfrm>
              <a:off x="137820" y="1412325"/>
              <a:ext cx="11816862" cy="4711484"/>
              <a:chOff x="102984" y="1368780"/>
              <a:chExt cx="11816862" cy="4711484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907143ED-8B08-123B-699C-91EB017BDDEB}"/>
                  </a:ext>
                </a:extLst>
              </p:cNvPr>
              <p:cNvGrpSpPr/>
              <p:nvPr/>
            </p:nvGrpSpPr>
            <p:grpSpPr>
              <a:xfrm>
                <a:off x="102984" y="1368780"/>
                <a:ext cx="11816862" cy="4711484"/>
                <a:chOff x="102984" y="1360075"/>
                <a:chExt cx="11816862" cy="4711484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E89C0653-79CC-19EB-337E-808DA2B2AAD6}"/>
                    </a:ext>
                  </a:extLst>
                </p:cNvPr>
                <p:cNvGrpSpPr/>
                <p:nvPr/>
              </p:nvGrpSpPr>
              <p:grpSpPr>
                <a:xfrm>
                  <a:off x="182880" y="1653393"/>
                  <a:ext cx="11528876" cy="3523826"/>
                  <a:chOff x="187681" y="1625083"/>
                  <a:chExt cx="11528876" cy="3523826"/>
                </a:xfrm>
              </p:grpSpPr>
              <p:grpSp>
                <p:nvGrpSpPr>
                  <p:cNvPr id="98" name="Group 97">
                    <a:extLst>
                      <a:ext uri="{FF2B5EF4-FFF2-40B4-BE49-F238E27FC236}">
                        <a16:creationId xmlns:a16="http://schemas.microsoft.com/office/drawing/2014/main" id="{57EBD335-9D40-8FDA-FE59-0684F795B086}"/>
                      </a:ext>
                    </a:extLst>
                  </p:cNvPr>
                  <p:cNvGrpSpPr/>
                  <p:nvPr/>
                </p:nvGrpSpPr>
                <p:grpSpPr>
                  <a:xfrm>
                    <a:off x="3987008" y="1625083"/>
                    <a:ext cx="7729549" cy="3408471"/>
                    <a:chOff x="2308198" y="1695423"/>
                    <a:chExt cx="9408359" cy="3945090"/>
                  </a:xfrm>
                </p:grpSpPr>
                <p:sp>
                  <p:nvSpPr>
                    <p:cNvPr id="6" name="Rectangle: Rounded Corners 5">
                      <a:extLst>
                        <a:ext uri="{FF2B5EF4-FFF2-40B4-BE49-F238E27FC236}">
                          <a16:creationId xmlns:a16="http://schemas.microsoft.com/office/drawing/2014/main" id="{F2E671C0-ABA7-651C-18C3-1D0BC7B96B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14909" y="1695423"/>
                      <a:ext cx="1963649" cy="568537"/>
                    </a:xfrm>
                    <a:prstGeom prst="roundRect">
                      <a:avLst/>
                    </a:prstGeom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/>
                        <a:t>Testing Phase</a:t>
                      </a:r>
                    </a:p>
                  </p:txBody>
                </p:sp>
                <p:sp>
                  <p:nvSpPr>
                    <p:cNvPr id="29" name="Rectangle: Rounded Corners 28">
                      <a:extLst>
                        <a:ext uri="{FF2B5EF4-FFF2-40B4-BE49-F238E27FC236}">
                          <a16:creationId xmlns:a16="http://schemas.microsoft.com/office/drawing/2014/main" id="{DBCDAD09-9385-A925-F8EF-498889CF9C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40557" y="3150297"/>
                      <a:ext cx="1476000" cy="605981"/>
                    </a:xfrm>
                    <a:prstGeom prst="roundRect">
                      <a:avLst/>
                    </a:prstGeom>
                    <a:ln w="381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accent6"/>
                          </a:solidFill>
                        </a:rPr>
                        <a:t>Predicted Output</a:t>
                      </a:r>
                    </a:p>
                  </p:txBody>
                </p:sp>
                <p:sp>
                  <p:nvSpPr>
                    <p:cNvPr id="32" name="Rectangle: Rounded Corners 31">
                      <a:extLst>
                        <a:ext uri="{FF2B5EF4-FFF2-40B4-BE49-F238E27FC236}">
                          <a16:creationId xmlns:a16="http://schemas.microsoft.com/office/drawing/2014/main" id="{9392BBF9-1530-03FE-A1D2-D26AFCD0AA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19673" y="5071976"/>
                      <a:ext cx="1963649" cy="568537"/>
                    </a:xfrm>
                    <a:prstGeom prst="roundRect">
                      <a:avLst/>
                    </a:prstGeom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/>
                        <a:t>Learning Phase</a:t>
                      </a:r>
                    </a:p>
                  </p:txBody>
                </p:sp>
                <p:sp>
                  <p:nvSpPr>
                    <p:cNvPr id="28" name="Rectangle: Rounded Corners 27">
                      <a:extLst>
                        <a:ext uri="{FF2B5EF4-FFF2-40B4-BE49-F238E27FC236}">
                          <a16:creationId xmlns:a16="http://schemas.microsoft.com/office/drawing/2014/main" id="{FD46ED01-C764-6B39-1847-5D8000B751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7893" y="3158050"/>
                      <a:ext cx="1521625" cy="568537"/>
                    </a:xfrm>
                    <a:prstGeom prst="roundRect">
                      <a:avLst/>
                    </a:prstGeom>
                    <a:ln w="38100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ML Model</a:t>
                      </a:r>
                    </a:p>
                  </p:txBody>
                </p:sp>
                <p:cxnSp>
                  <p:nvCxnSpPr>
                    <p:cNvPr id="23" name="Straight Arrow Connector 22">
                      <a:extLst>
                        <a:ext uri="{FF2B5EF4-FFF2-40B4-BE49-F238E27FC236}">
                          <a16:creationId xmlns:a16="http://schemas.microsoft.com/office/drawing/2014/main" id="{E5B0DB3B-70BA-6E8B-7AED-9FDC16D3BF7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869777" y="3453288"/>
                      <a:ext cx="1908000" cy="0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6" name="Rectangle: Rounded Corners 35">
                      <a:extLst>
                        <a:ext uri="{FF2B5EF4-FFF2-40B4-BE49-F238E27FC236}">
                          <a16:creationId xmlns:a16="http://schemas.microsoft.com/office/drawing/2014/main" id="{2BC9577C-E0F9-B228-174E-2E2142CE93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49009" y="2950912"/>
                      <a:ext cx="2068685" cy="568536"/>
                    </a:xfrm>
                    <a:prstGeom prst="roundRect">
                      <a:avLst/>
                    </a:prstGeom>
                    <a:noFill/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/>
                        <a:t>after learning</a:t>
                      </a:r>
                    </a:p>
                  </p:txBody>
                </p:sp>
                <p:sp>
                  <p:nvSpPr>
                    <p:cNvPr id="38" name="Rectangle: Rounded Corners 37">
                      <a:extLst>
                        <a:ext uri="{FF2B5EF4-FFF2-40B4-BE49-F238E27FC236}">
                          <a16:creationId xmlns:a16="http://schemas.microsoft.com/office/drawing/2014/main" id="{8C491DCE-1622-8118-F314-6FCB07C139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65386" y="3128115"/>
                      <a:ext cx="1521625" cy="568537"/>
                    </a:xfrm>
                    <a:prstGeom prst="roundRect">
                      <a:avLst/>
                    </a:prstGeom>
                    <a:ln w="38100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ML Model</a:t>
                      </a:r>
                    </a:p>
                  </p:txBody>
                </p:sp>
                <p:cxnSp>
                  <p:nvCxnSpPr>
                    <p:cNvPr id="44" name="Connector: Elbow 43">
                      <a:extLst>
                        <a:ext uri="{FF2B5EF4-FFF2-40B4-BE49-F238E27FC236}">
                          <a16:creationId xmlns:a16="http://schemas.microsoft.com/office/drawing/2014/main" id="{0F5B5046-B95F-363F-23E0-E6A9B8C711C3}"/>
                        </a:ext>
                      </a:extLst>
                    </p:cNvPr>
                    <p:cNvCxnSpPr>
                      <a:cxnSpLocks/>
                      <a:endCxn id="38" idx="0"/>
                    </p:cNvCxnSpPr>
                    <p:nvPr/>
                  </p:nvCxnSpPr>
                  <p:spPr>
                    <a:xfrm>
                      <a:off x="3532086" y="2755963"/>
                      <a:ext cx="5094113" cy="372152"/>
                    </a:xfrm>
                    <a:prstGeom prst="bentConnector2">
                      <a:avLst/>
                    </a:prstGeom>
                    <a:ln w="38100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Straight Arrow Connector 45">
                      <a:extLst>
                        <a:ext uri="{FF2B5EF4-FFF2-40B4-BE49-F238E27FC236}">
                          <a16:creationId xmlns:a16="http://schemas.microsoft.com/office/drawing/2014/main" id="{767CABA4-C5F1-5046-5CD6-400334C7D55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13031" y="3442318"/>
                      <a:ext cx="789803" cy="0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Connector: Elbow 55">
                      <a:extLst>
                        <a:ext uri="{FF2B5EF4-FFF2-40B4-BE49-F238E27FC236}">
                          <a16:creationId xmlns:a16="http://schemas.microsoft.com/office/drawing/2014/main" id="{7DC4A8C6-7494-BBB8-8360-CDE811283769}"/>
                        </a:ext>
                      </a:extLst>
                    </p:cNvPr>
                    <p:cNvCxnSpPr>
                      <a:cxnSpLocks/>
                      <a:endCxn id="28" idx="2"/>
                    </p:cNvCxnSpPr>
                    <p:nvPr/>
                  </p:nvCxnSpPr>
                  <p:spPr>
                    <a:xfrm flipV="1">
                      <a:off x="3560222" y="3726587"/>
                      <a:ext cx="1468484" cy="387583"/>
                    </a:xfrm>
                    <a:prstGeom prst="bentConnector2">
                      <a:avLst/>
                    </a:prstGeom>
                    <a:ln w="38100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5" name="Right Brace 64">
                      <a:extLst>
                        <a:ext uri="{FF2B5EF4-FFF2-40B4-BE49-F238E27FC236}">
                          <a16:creationId xmlns:a16="http://schemas.microsoft.com/office/drawing/2014/main" id="{88C0551B-5AC8-E6CB-1FF0-2C22EEC7AB0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801952" y="3136682"/>
                      <a:ext cx="493812" cy="3481319"/>
                    </a:xfrm>
                    <a:prstGeom prst="rightBrac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6" name="Right Brace 65">
                      <a:extLst>
                        <a:ext uri="{FF2B5EF4-FFF2-40B4-BE49-F238E27FC236}">
                          <a16:creationId xmlns:a16="http://schemas.microsoft.com/office/drawing/2014/main" id="{EE9F314C-297B-89E0-0D14-2E865A428B8F}"/>
                        </a:ext>
                      </a:extLst>
                    </p:cNvPr>
                    <p:cNvSpPr/>
                    <p:nvPr/>
                  </p:nvSpPr>
                  <p:spPr>
                    <a:xfrm rot="16200000" flipV="1">
                      <a:off x="9561026" y="574139"/>
                      <a:ext cx="493812" cy="3481319"/>
                    </a:xfrm>
                    <a:prstGeom prst="rightBrac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68" name="Connector: Elbow 67">
                      <a:extLst>
                        <a:ext uri="{FF2B5EF4-FFF2-40B4-BE49-F238E27FC236}">
                          <a16:creationId xmlns:a16="http://schemas.microsoft.com/office/drawing/2014/main" id="{19CEBD23-3FC9-6608-B176-81E908BE5D73}"/>
                        </a:ext>
                      </a:extLst>
                    </p:cNvPr>
                    <p:cNvCxnSpPr>
                      <a:stCxn id="29" idx="2"/>
                      <a:endCxn id="32" idx="2"/>
                    </p:cNvCxnSpPr>
                    <p:nvPr/>
                  </p:nvCxnSpPr>
                  <p:spPr>
                    <a:xfrm rot="5400000">
                      <a:off x="6697911" y="1359866"/>
                      <a:ext cx="1884235" cy="6677059"/>
                    </a:xfrm>
                    <a:prstGeom prst="bentConnector3">
                      <a:avLst>
                        <a:gd name="adj1" fmla="val 112132"/>
                      </a:avLst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7" name="Rectangle: Rounded Corners 76">
                      <a:extLst>
                        <a:ext uri="{FF2B5EF4-FFF2-40B4-BE49-F238E27FC236}">
                          <a16:creationId xmlns:a16="http://schemas.microsoft.com/office/drawing/2014/main" id="{1AAF3B29-4A52-A381-92BE-E0433951E0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86290" y="4010855"/>
                      <a:ext cx="1797032" cy="568537"/>
                    </a:xfrm>
                    <a:prstGeom prst="roundRect">
                      <a:avLst/>
                    </a:prstGeom>
                    <a:noFill/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fed into</a:t>
                      </a:r>
                    </a:p>
                  </p:txBody>
                </p:sp>
                <p:sp>
                  <p:nvSpPr>
                    <p:cNvPr id="78" name="Rectangle: Rounded Corners 77">
                      <a:extLst>
                        <a:ext uri="{FF2B5EF4-FFF2-40B4-BE49-F238E27FC236}">
                          <a16:creationId xmlns:a16="http://schemas.microsoft.com/office/drawing/2014/main" id="{83784ADA-0BAA-9F71-CE20-681FAAEA08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89711" y="2263960"/>
                      <a:ext cx="1797032" cy="568537"/>
                    </a:xfrm>
                    <a:prstGeom prst="roundRect">
                      <a:avLst/>
                    </a:prstGeom>
                    <a:noFill/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fed into</a:t>
                      </a:r>
                    </a:p>
                  </p:txBody>
                </p:sp>
              </p:grpSp>
              <p:sp>
                <p:nvSpPr>
                  <p:cNvPr id="2" name="Rectangle: Rounded Corners 1">
                    <a:extLst>
                      <a:ext uri="{FF2B5EF4-FFF2-40B4-BE49-F238E27FC236}">
                        <a16:creationId xmlns:a16="http://schemas.microsoft.com/office/drawing/2014/main" id="{E4DE9AB5-A0D1-BB8E-5D13-A235E49B519A}"/>
                      </a:ext>
                    </a:extLst>
                  </p:cNvPr>
                  <p:cNvSpPr/>
                  <p:nvPr/>
                </p:nvSpPr>
                <p:spPr>
                  <a:xfrm>
                    <a:off x="187681" y="2790625"/>
                    <a:ext cx="867623" cy="608120"/>
                  </a:xfrm>
                  <a:prstGeom prst="roundRect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tx1"/>
                        </a:solidFill>
                      </a:rPr>
                      <a:t>Raw</a:t>
                    </a:r>
                    <a:br>
                      <a:rPr lang="en-GB" b="1" dirty="0">
                        <a:solidFill>
                          <a:schemeClr val="tx1"/>
                        </a:solidFill>
                      </a:rPr>
                    </a:br>
                    <a:r>
                      <a:rPr lang="en-GB" b="1" dirty="0">
                        <a:solidFill>
                          <a:schemeClr val="tx1"/>
                        </a:solidFill>
                      </a:rPr>
                      <a:t>Data</a:t>
                    </a:r>
                  </a:p>
                </p:txBody>
              </p:sp>
              <p:cxnSp>
                <p:nvCxnSpPr>
                  <p:cNvPr id="3" name="Straight Arrow Connector 2">
                    <a:extLst>
                      <a:ext uri="{FF2B5EF4-FFF2-40B4-BE49-F238E27FC236}">
                        <a16:creationId xmlns:a16="http://schemas.microsoft.com/office/drawing/2014/main" id="{AC4B4E5B-0A0C-6894-F13E-AAC8DB15D4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2119" y="3083708"/>
                    <a:ext cx="1260000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" name="Rectangle: Rounded Corners 4">
                    <a:extLst>
                      <a:ext uri="{FF2B5EF4-FFF2-40B4-BE49-F238E27FC236}">
                        <a16:creationId xmlns:a16="http://schemas.microsoft.com/office/drawing/2014/main" id="{24855553-7CD6-A741-0F2F-03213838D496}"/>
                      </a:ext>
                    </a:extLst>
                  </p:cNvPr>
                  <p:cNvSpPr/>
                  <p:nvPr/>
                </p:nvSpPr>
                <p:spPr>
                  <a:xfrm>
                    <a:off x="825742" y="2361887"/>
                    <a:ext cx="1699553" cy="491203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preprocessing</a:t>
                    </a:r>
                  </a:p>
                </p:txBody>
              </p:sp>
              <p:sp>
                <p:nvSpPr>
                  <p:cNvPr id="7" name="Right Brace 6">
                    <a:extLst>
                      <a:ext uri="{FF2B5EF4-FFF2-40B4-BE49-F238E27FC236}">
                        <a16:creationId xmlns:a16="http://schemas.microsoft.com/office/drawing/2014/main" id="{85F70880-F7B5-18A4-291D-B8C81284791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08299" y="2898970"/>
                    <a:ext cx="426643" cy="2860119"/>
                  </a:xfrm>
                  <a:prstGeom prst="rightBrac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" name="Rectangle: Rounded Corners 8">
                    <a:extLst>
                      <a:ext uri="{FF2B5EF4-FFF2-40B4-BE49-F238E27FC236}">
                        <a16:creationId xmlns:a16="http://schemas.microsoft.com/office/drawing/2014/main" id="{99A3B6AB-C314-772D-CBAC-87D2980827B9}"/>
                      </a:ext>
                    </a:extLst>
                  </p:cNvPr>
                  <p:cNvSpPr/>
                  <p:nvPr/>
                </p:nvSpPr>
                <p:spPr>
                  <a:xfrm>
                    <a:off x="912036" y="4657706"/>
                    <a:ext cx="2144673" cy="491203"/>
                  </a:xfrm>
                  <a:prstGeom prst="roundRect">
                    <a:avLst/>
                  </a:prstGeom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Data Pre-Processing Phase</a:t>
                    </a:r>
                  </a:p>
                </p:txBody>
              </p:sp>
            </p:grpSp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134FF1A1-FC1D-4F2C-7F24-9AD5EF1D2364}"/>
                    </a:ext>
                  </a:extLst>
                </p:cNvPr>
                <p:cNvSpPr/>
                <p:nvPr/>
              </p:nvSpPr>
              <p:spPr>
                <a:xfrm>
                  <a:off x="102984" y="1360075"/>
                  <a:ext cx="11816862" cy="4711484"/>
                </a:xfrm>
                <a:prstGeom prst="roundRect">
                  <a:avLst/>
                </a:prstGeom>
                <a:solidFill>
                  <a:srgbClr val="E7E6E6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034AF021-5F56-A170-9C9A-E37A022131E2}"/>
                  </a:ext>
                </a:extLst>
              </p:cNvPr>
              <p:cNvGrpSpPr/>
              <p:nvPr/>
            </p:nvGrpSpPr>
            <p:grpSpPr>
              <a:xfrm>
                <a:off x="2307771" y="2295764"/>
                <a:ext cx="2707852" cy="1664664"/>
                <a:chOff x="2307771" y="2295764"/>
                <a:chExt cx="2707852" cy="1664664"/>
              </a:xfrm>
            </p:grpSpPr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8D210B5D-C2A8-0741-943F-CB29676D1CE9}"/>
                    </a:ext>
                  </a:extLst>
                </p:cNvPr>
                <p:cNvSpPr/>
                <p:nvPr/>
              </p:nvSpPr>
              <p:spPr>
                <a:xfrm>
                  <a:off x="2307771" y="2786968"/>
                  <a:ext cx="867623" cy="608120"/>
                </a:xfrm>
                <a:prstGeom prst="roundRect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Data</a:t>
                  </a:r>
                </a:p>
              </p:txBody>
            </p: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968CE710-0858-57C4-D04D-7351AE3686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51680" y="2720319"/>
                  <a:ext cx="620195" cy="294972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8628A70A-4826-1476-E781-F4AA75A2F0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56930" y="3242274"/>
                  <a:ext cx="626503" cy="264591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FDA7C99A-E0B7-F3C4-2C87-4D8701829B29}"/>
                    </a:ext>
                  </a:extLst>
                </p:cNvPr>
                <p:cNvSpPr/>
                <p:nvPr/>
              </p:nvSpPr>
              <p:spPr>
                <a:xfrm>
                  <a:off x="3975450" y="3469225"/>
                  <a:ext cx="1040173" cy="491203"/>
                </a:xfrm>
                <a:prstGeom prst="roundRect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Training data</a:t>
                  </a:r>
                </a:p>
              </p:txBody>
            </p:sp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8CC6A26A-5311-3EAB-E89D-D4FEAAA6A3F4}"/>
                    </a:ext>
                  </a:extLst>
                </p:cNvPr>
                <p:cNvSpPr/>
                <p:nvPr/>
              </p:nvSpPr>
              <p:spPr>
                <a:xfrm>
                  <a:off x="3952334" y="2295764"/>
                  <a:ext cx="1040173" cy="491203"/>
                </a:xfrm>
                <a:prstGeom prst="roundRect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Testing data</a:t>
                  </a:r>
                </a:p>
              </p:txBody>
            </p:sp>
          </p:grpSp>
        </p:grp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E723A23D-2A6D-EA33-7560-071CE34D9254}"/>
                </a:ext>
              </a:extLst>
            </p:cNvPr>
            <p:cNvSpPr/>
            <p:nvPr/>
          </p:nvSpPr>
          <p:spPr>
            <a:xfrm>
              <a:off x="614606" y="1559185"/>
              <a:ext cx="3818057" cy="568537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Train-Test split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171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700C8-6573-60D8-B6DE-3B1CDE8EE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98" y="222475"/>
            <a:ext cx="4777876" cy="554139"/>
          </a:xfrm>
        </p:spPr>
        <p:txBody>
          <a:bodyPr>
            <a:normAutofit fontScale="90000"/>
          </a:bodyPr>
          <a:lstStyle/>
          <a:p>
            <a:r>
              <a:rPr lang="en-GB" dirty="0"/>
              <a:t>Supervised Learning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32EC622-4F83-7704-165D-0B7FD8F50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797231"/>
              </p:ext>
            </p:extLst>
          </p:nvPr>
        </p:nvGraphicFramePr>
        <p:xfrm>
          <a:off x="203198" y="3420879"/>
          <a:ext cx="4777876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4469">
                  <a:extLst>
                    <a:ext uri="{9D8B030D-6E8A-4147-A177-3AD203B41FA5}">
                      <a16:colId xmlns:a16="http://schemas.microsoft.com/office/drawing/2014/main" val="880405975"/>
                    </a:ext>
                  </a:extLst>
                </a:gridCol>
                <a:gridCol w="1194469">
                  <a:extLst>
                    <a:ext uri="{9D8B030D-6E8A-4147-A177-3AD203B41FA5}">
                      <a16:colId xmlns:a16="http://schemas.microsoft.com/office/drawing/2014/main" val="117713504"/>
                    </a:ext>
                  </a:extLst>
                </a:gridCol>
                <a:gridCol w="1194469">
                  <a:extLst>
                    <a:ext uri="{9D8B030D-6E8A-4147-A177-3AD203B41FA5}">
                      <a16:colId xmlns:a16="http://schemas.microsoft.com/office/drawing/2014/main" val="4001131952"/>
                    </a:ext>
                  </a:extLst>
                </a:gridCol>
                <a:gridCol w="1194469">
                  <a:extLst>
                    <a:ext uri="{9D8B030D-6E8A-4147-A177-3AD203B41FA5}">
                      <a16:colId xmlns:a16="http://schemas.microsoft.com/office/drawing/2014/main" val="1214518867"/>
                    </a:ext>
                  </a:extLst>
                </a:gridCol>
              </a:tblGrid>
              <a:tr h="32386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Feature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Feature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2476765"/>
                  </a:ext>
                </a:extLst>
              </a:tr>
              <a:tr h="32223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Sample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927062"/>
                  </a:ext>
                </a:extLst>
              </a:tr>
              <a:tr h="32223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Sample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1225754"/>
                  </a:ext>
                </a:extLst>
              </a:tr>
              <a:tr h="32223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919328"/>
                  </a:ext>
                </a:extLst>
              </a:tr>
              <a:tr h="32386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Sample 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7654011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D4174C20-016A-9448-5902-FA44299FF8CE}"/>
              </a:ext>
            </a:extLst>
          </p:cNvPr>
          <p:cNvGrpSpPr/>
          <p:nvPr/>
        </p:nvGrpSpPr>
        <p:grpSpPr>
          <a:xfrm>
            <a:off x="4708843" y="1562025"/>
            <a:ext cx="6542198" cy="4895047"/>
            <a:chOff x="4708843" y="1562025"/>
            <a:chExt cx="6542198" cy="489504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7FC8853-0FC7-0A29-2C8F-E88F2AF37B16}"/>
                </a:ext>
              </a:extLst>
            </p:cNvPr>
            <p:cNvSpPr txBox="1"/>
            <p:nvPr/>
          </p:nvSpPr>
          <p:spPr>
            <a:xfrm>
              <a:off x="4708843" y="1562025"/>
              <a:ext cx="24656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/>
                <a:t>Regression</a:t>
              </a:r>
              <a:endParaRPr lang="en-GB" b="1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DA91765-54AE-21F9-F145-C9B63652CB5F}"/>
                </a:ext>
              </a:extLst>
            </p:cNvPr>
            <p:cNvGrpSpPr/>
            <p:nvPr/>
          </p:nvGrpSpPr>
          <p:grpSpPr>
            <a:xfrm>
              <a:off x="5022937" y="1772530"/>
              <a:ext cx="6228104" cy="4684542"/>
              <a:chOff x="5022937" y="1772530"/>
              <a:chExt cx="6228104" cy="4684542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8D39FB5F-CA33-8258-D2A4-AB666CED2BB2}"/>
                  </a:ext>
                </a:extLst>
              </p:cNvPr>
              <p:cNvGrpSpPr/>
              <p:nvPr/>
            </p:nvGrpSpPr>
            <p:grpSpPr>
              <a:xfrm>
                <a:off x="5022937" y="2559160"/>
                <a:ext cx="5926207" cy="3699650"/>
                <a:chOff x="5022937" y="209857"/>
                <a:chExt cx="5926207" cy="3699650"/>
              </a:xfrm>
            </p:grpSpPr>
            <p:sp>
              <p:nvSpPr>
                <p:cNvPr id="37" name="Rectangle: Rounded Corners 36">
                  <a:extLst>
                    <a:ext uri="{FF2B5EF4-FFF2-40B4-BE49-F238E27FC236}">
                      <a16:creationId xmlns:a16="http://schemas.microsoft.com/office/drawing/2014/main" id="{A0557A68-B9A3-277C-1F48-5D06EAEBE22A}"/>
                    </a:ext>
                  </a:extLst>
                </p:cNvPr>
                <p:cNvSpPr/>
                <p:nvPr/>
              </p:nvSpPr>
              <p:spPr>
                <a:xfrm>
                  <a:off x="9782718" y="209857"/>
                  <a:ext cx="1166426" cy="876822"/>
                </a:xfrm>
                <a:prstGeom prst="round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New Sample</a:t>
                  </a:r>
                </a:p>
              </p:txBody>
            </p: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D6ACB29B-F9E5-507B-426D-D65D2A291254}"/>
                    </a:ext>
                  </a:extLst>
                </p:cNvPr>
                <p:cNvGrpSpPr/>
                <p:nvPr/>
              </p:nvGrpSpPr>
              <p:grpSpPr>
                <a:xfrm>
                  <a:off x="5022937" y="1157264"/>
                  <a:ext cx="5926207" cy="2752243"/>
                  <a:chOff x="5022937" y="1157264"/>
                  <a:chExt cx="5926207" cy="2752243"/>
                </a:xfrm>
              </p:grpSpPr>
              <p:sp>
                <p:nvSpPr>
                  <p:cNvPr id="8" name="Arrow: Right 7">
                    <a:extLst>
                      <a:ext uri="{FF2B5EF4-FFF2-40B4-BE49-F238E27FC236}">
                        <a16:creationId xmlns:a16="http://schemas.microsoft.com/office/drawing/2014/main" id="{508114E0-AE55-F923-5A43-EB38308609EE}"/>
                      </a:ext>
                    </a:extLst>
                  </p:cNvPr>
                  <p:cNvSpPr/>
                  <p:nvPr/>
                </p:nvSpPr>
                <p:spPr>
                  <a:xfrm>
                    <a:off x="5022937" y="1985976"/>
                    <a:ext cx="538619" cy="181027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" name="Rectangle: Rounded Corners 9">
                    <a:extLst>
                      <a:ext uri="{FF2B5EF4-FFF2-40B4-BE49-F238E27FC236}">
                        <a16:creationId xmlns:a16="http://schemas.microsoft.com/office/drawing/2014/main" id="{A40ECC8D-4A2E-E91B-9A0B-C41FFC1FCE3B}"/>
                      </a:ext>
                    </a:extLst>
                  </p:cNvPr>
                  <p:cNvSpPr/>
                  <p:nvPr/>
                </p:nvSpPr>
                <p:spPr>
                  <a:xfrm>
                    <a:off x="5636713" y="1665962"/>
                    <a:ext cx="1866378" cy="87682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Learning phase</a:t>
                    </a:r>
                  </a:p>
                </p:txBody>
              </p:sp>
              <p:pic>
                <p:nvPicPr>
                  <p:cNvPr id="12" name="Graphic 11" descr="Tools with solid fill">
                    <a:extLst>
                      <a:ext uri="{FF2B5EF4-FFF2-40B4-BE49-F238E27FC236}">
                        <a16:creationId xmlns:a16="http://schemas.microsoft.com/office/drawing/2014/main" id="{70606177-0F69-8066-D004-A0ED7EB1F07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05903" y="1426701"/>
                    <a:ext cx="478520" cy="478520"/>
                  </a:xfrm>
                  <a:prstGeom prst="rect">
                    <a:avLst/>
                  </a:prstGeom>
                </p:spPr>
              </p:pic>
              <p:sp>
                <p:nvSpPr>
                  <p:cNvPr id="17" name="Arrow: Right 16">
                    <a:extLst>
                      <a:ext uri="{FF2B5EF4-FFF2-40B4-BE49-F238E27FC236}">
                        <a16:creationId xmlns:a16="http://schemas.microsoft.com/office/drawing/2014/main" id="{A98300B3-B959-1031-8416-A5FAB4C7BBD1}"/>
                      </a:ext>
                    </a:extLst>
                  </p:cNvPr>
                  <p:cNvSpPr/>
                  <p:nvPr/>
                </p:nvSpPr>
                <p:spPr>
                  <a:xfrm>
                    <a:off x="7578248" y="2050694"/>
                    <a:ext cx="538619" cy="181027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0" name="Rectangle: Rounded Corners 19">
                    <a:extLst>
                      <a:ext uri="{FF2B5EF4-FFF2-40B4-BE49-F238E27FC236}">
                        <a16:creationId xmlns:a16="http://schemas.microsoft.com/office/drawing/2014/main" id="{8F705BAA-4031-7ECB-21C9-946271BADB39}"/>
                      </a:ext>
                    </a:extLst>
                  </p:cNvPr>
                  <p:cNvSpPr/>
                  <p:nvPr/>
                </p:nvSpPr>
                <p:spPr>
                  <a:xfrm>
                    <a:off x="8184020" y="1637486"/>
                    <a:ext cx="951087" cy="87682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Model</a:t>
                    </a:r>
                  </a:p>
                </p:txBody>
              </p:sp>
              <p:pic>
                <p:nvPicPr>
                  <p:cNvPr id="26" name="Graphic 25" descr="Excellent with solid fill">
                    <a:extLst>
                      <a:ext uri="{FF2B5EF4-FFF2-40B4-BE49-F238E27FC236}">
                        <a16:creationId xmlns:a16="http://schemas.microsoft.com/office/drawing/2014/main" id="{5891931F-7C0A-9D12-ADCA-C7F33987C85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914723" y="1323431"/>
                    <a:ext cx="626640" cy="626900"/>
                  </a:xfrm>
                  <a:prstGeom prst="rect">
                    <a:avLst/>
                  </a:prstGeom>
                </p:spPr>
              </p:pic>
              <p:sp>
                <p:nvSpPr>
                  <p:cNvPr id="30" name="Arrow: Right 29">
                    <a:extLst>
                      <a:ext uri="{FF2B5EF4-FFF2-40B4-BE49-F238E27FC236}">
                        <a16:creationId xmlns:a16="http://schemas.microsoft.com/office/drawing/2014/main" id="{0176D262-8E13-9879-4ECC-1F54C3CA48A4}"/>
                      </a:ext>
                    </a:extLst>
                  </p:cNvPr>
                  <p:cNvSpPr/>
                  <p:nvPr/>
                </p:nvSpPr>
                <p:spPr>
                  <a:xfrm>
                    <a:off x="9206635" y="2013116"/>
                    <a:ext cx="538619" cy="181027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" name="Rectangle: Rounded Corners 32">
                    <a:extLst>
                      <a:ext uri="{FF2B5EF4-FFF2-40B4-BE49-F238E27FC236}">
                        <a16:creationId xmlns:a16="http://schemas.microsoft.com/office/drawing/2014/main" id="{A14E5421-9378-B912-A6E2-8E5FE740C2DC}"/>
                      </a:ext>
                    </a:extLst>
                  </p:cNvPr>
                  <p:cNvSpPr/>
                  <p:nvPr/>
                </p:nvSpPr>
                <p:spPr>
                  <a:xfrm>
                    <a:off x="9782718" y="1619729"/>
                    <a:ext cx="1166426" cy="87682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Predict</a:t>
                    </a:r>
                  </a:p>
                </p:txBody>
              </p:sp>
              <p:sp>
                <p:nvSpPr>
                  <p:cNvPr id="35" name="Arrow: Right 34">
                    <a:extLst>
                      <a:ext uri="{FF2B5EF4-FFF2-40B4-BE49-F238E27FC236}">
                        <a16:creationId xmlns:a16="http://schemas.microsoft.com/office/drawing/2014/main" id="{87EE0905-0858-2D65-A8B4-630D95539FF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0168443" y="1265264"/>
                    <a:ext cx="396000" cy="180000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6" name="Arrow: Right 35">
                    <a:extLst>
                      <a:ext uri="{FF2B5EF4-FFF2-40B4-BE49-F238E27FC236}">
                        <a16:creationId xmlns:a16="http://schemas.microsoft.com/office/drawing/2014/main" id="{95E0BFF2-98CA-50AB-97E4-F8D11323B95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0167931" y="2699152"/>
                    <a:ext cx="396000" cy="180000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8" name="Rectangle: Rounded Corners 37">
                    <a:extLst>
                      <a:ext uri="{FF2B5EF4-FFF2-40B4-BE49-F238E27FC236}">
                        <a16:creationId xmlns:a16="http://schemas.microsoft.com/office/drawing/2014/main" id="{683649A3-F05D-6D3E-CEC1-3A24BDDE9F8A}"/>
                      </a:ext>
                    </a:extLst>
                  </p:cNvPr>
                  <p:cNvSpPr/>
                  <p:nvPr/>
                </p:nvSpPr>
                <p:spPr>
                  <a:xfrm>
                    <a:off x="9782718" y="3032685"/>
                    <a:ext cx="1166426" cy="87682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Value</a:t>
                    </a:r>
                  </a:p>
                </p:txBody>
              </p:sp>
              <p:pic>
                <p:nvPicPr>
                  <p:cNvPr id="43" name="Graphic 42" descr="Gears with solid fill">
                    <a:extLst>
                      <a:ext uri="{FF2B5EF4-FFF2-40B4-BE49-F238E27FC236}">
                        <a16:creationId xmlns:a16="http://schemas.microsoft.com/office/drawing/2014/main" id="{DA944EA1-9DBC-E0A3-5C8B-ED2485D29B4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 rot="885764">
                    <a:off x="9452251" y="1343879"/>
                    <a:ext cx="586005" cy="586005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6185E808-EB50-9136-2D52-43A23F28C465}"/>
                  </a:ext>
                </a:extLst>
              </p:cNvPr>
              <p:cNvSpPr/>
              <p:nvPr/>
            </p:nvSpPr>
            <p:spPr>
              <a:xfrm>
                <a:off x="5205046" y="3123028"/>
                <a:ext cx="4182215" cy="2405575"/>
              </a:xfrm>
              <a:prstGeom prst="roundRect">
                <a:avLst/>
              </a:prstGeom>
              <a:noFill/>
              <a:ln w="762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250F79-61DE-FAA0-CE08-337182EE1C9C}"/>
                  </a:ext>
                </a:extLst>
              </p:cNvPr>
              <p:cNvSpPr txBox="1"/>
              <p:nvPr/>
            </p:nvSpPr>
            <p:spPr>
              <a:xfrm>
                <a:off x="6567814" y="3105725"/>
                <a:ext cx="20208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b="1" dirty="0">
                    <a:ln>
                      <a:solidFill>
                        <a:schemeClr val="accent6"/>
                      </a:solidFill>
                    </a:ln>
                    <a:solidFill>
                      <a:schemeClr val="accent6"/>
                    </a:solidFill>
                  </a:rPr>
                  <a:t>Training</a:t>
                </a:r>
                <a:endParaRPr lang="en-GB" b="1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B79AFD1C-0308-23F9-0B97-D6C7A32E722D}"/>
                  </a:ext>
                </a:extLst>
              </p:cNvPr>
              <p:cNvSpPr/>
              <p:nvPr/>
            </p:nvSpPr>
            <p:spPr>
              <a:xfrm>
                <a:off x="9498745" y="1772530"/>
                <a:ext cx="1752296" cy="4684542"/>
              </a:xfrm>
              <a:prstGeom prst="roundRect">
                <a:avLst/>
              </a:prstGeom>
              <a:noFill/>
              <a:ln w="76200"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032D70-43A9-6C0D-62BC-DE246B6CA9E3}"/>
                  </a:ext>
                </a:extLst>
              </p:cNvPr>
              <p:cNvSpPr txBox="1"/>
              <p:nvPr/>
            </p:nvSpPr>
            <p:spPr>
              <a:xfrm>
                <a:off x="9498745" y="1780997"/>
                <a:ext cx="17522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200" b="1" dirty="0">
                    <a:ln>
                      <a:solidFill>
                        <a:srgbClr val="C00000"/>
                      </a:solidFill>
                    </a:ln>
                    <a:solidFill>
                      <a:srgbClr val="C00000"/>
                    </a:solidFill>
                  </a:rPr>
                  <a:t>Testing</a:t>
                </a:r>
                <a:endParaRPr lang="en-GB" b="1" dirty="0">
                  <a:ln>
                    <a:solidFill>
                      <a:srgbClr val="C00000"/>
                    </a:solidFill>
                  </a:ln>
                  <a:solidFill>
                    <a:srgbClr val="C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4473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11744</TotalTime>
  <Words>1393</Words>
  <Application>Microsoft Office PowerPoint</Application>
  <PresentationFormat>Widescreen</PresentationFormat>
  <Paragraphs>588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Office Theme</vt:lpstr>
      <vt:lpstr>Graphics of ML4Food</vt:lpstr>
      <vt:lpstr>1. Overview of ML for Food Sciences</vt:lpstr>
      <vt:lpstr>What is Machine Learning? – the machine learning model</vt:lpstr>
      <vt:lpstr>What is Machine Learning? – the machine learning model</vt:lpstr>
      <vt:lpstr>What is Machine Learning? – the machine learning model*</vt:lpstr>
      <vt:lpstr>What is data?</vt:lpstr>
      <vt:lpstr>Supervised Learning – Regression and classification</vt:lpstr>
      <vt:lpstr>Train-Test split</vt:lpstr>
      <vt:lpstr>Supervised Learning</vt:lpstr>
      <vt:lpstr>Supervised Learning - Classification</vt:lpstr>
      <vt:lpstr>Standardization*</vt:lpstr>
      <vt:lpstr>Counting missing values</vt:lpstr>
      <vt:lpstr>Counting missing values</vt:lpstr>
      <vt:lpstr>Counting missing values*</vt:lpstr>
      <vt:lpstr>Counting missing values</vt:lpstr>
      <vt:lpstr>2. Supervised Learning ML for Food Sciences</vt:lpstr>
      <vt:lpstr>Supervised learning*</vt:lpstr>
      <vt:lpstr>Regression*</vt:lpstr>
      <vt:lpstr>Classification*</vt:lpstr>
      <vt:lpstr>Overfitting and Underfitting*</vt:lpstr>
      <vt:lpstr>Confusion Matrix*</vt:lpstr>
      <vt:lpstr>Decision Trees - Regression*</vt:lpstr>
      <vt:lpstr>Random Forest*</vt:lpstr>
      <vt:lpstr>Decision Trees - Classification*</vt:lpstr>
      <vt:lpstr>Random Forest-classification*</vt:lpstr>
      <vt:lpstr>3. Unsupervised Learning ML for Food Sciences</vt:lpstr>
      <vt:lpstr>Unsupervised learning*</vt:lpstr>
      <vt:lpstr>Unsupervised Learning – Clustering and dimensionality reduction</vt:lpstr>
      <vt:lpstr>Unsupervised Learning – Clustering and dimensionality reduction (Old)</vt:lpstr>
      <vt:lpstr>PCA*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Graphics of ML4Food</dc:title>
  <dc:creator>Grabocka  Doriela</dc:creator>
  <cp:lastModifiedBy>Grabocka  Doriela</cp:lastModifiedBy>
  <cp:revision>36</cp:revision>
  <dcterms:created xsi:type="dcterms:W3CDTF">2023-03-31T12:19:13Z</dcterms:created>
  <dcterms:modified xsi:type="dcterms:W3CDTF">2023-08-02T14:59:02Z</dcterms:modified>
</cp:coreProperties>
</file>